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51" r:id="rId1"/>
  </p:sldMasterIdLst>
  <p:notesMasterIdLst>
    <p:notesMasterId r:id="rId22"/>
  </p:notesMasterIdLst>
  <p:sldIdLst>
    <p:sldId id="256" r:id="rId2"/>
    <p:sldId id="257" r:id="rId3"/>
    <p:sldId id="258" r:id="rId4"/>
    <p:sldId id="260" r:id="rId5"/>
    <p:sldId id="262" r:id="rId6"/>
    <p:sldId id="259" r:id="rId7"/>
    <p:sldId id="261" r:id="rId8"/>
    <p:sldId id="270" r:id="rId9"/>
    <p:sldId id="263" r:id="rId10"/>
    <p:sldId id="271" r:id="rId11"/>
    <p:sldId id="272" r:id="rId12"/>
    <p:sldId id="273" r:id="rId13"/>
    <p:sldId id="267" r:id="rId14"/>
    <p:sldId id="275" r:id="rId15"/>
    <p:sldId id="274" r:id="rId16"/>
    <p:sldId id="264" r:id="rId17"/>
    <p:sldId id="276" r:id="rId18"/>
    <p:sldId id="265" r:id="rId19"/>
    <p:sldId id="277" r:id="rId20"/>
    <p:sldId id="266" r:id="rId2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181" autoAdjust="0"/>
    <p:restoredTop sz="72663" autoAdjust="0"/>
  </p:normalViewPr>
  <p:slideViewPr>
    <p:cSldViewPr snapToGrid="0">
      <p:cViewPr varScale="1">
        <p:scale>
          <a:sx n="117" d="100"/>
          <a:sy n="117" d="100"/>
        </p:scale>
        <p:origin x="-1518" y="-102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NZ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61C252B-45A8-4DDA-B35D-393F0F5BCF22}" type="datetimeFigureOut">
              <a:rPr lang="en-NZ" smtClean="0"/>
              <a:t>5/11/2014</a:t>
            </a:fld>
            <a:endParaRPr lang="en-NZ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NZ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A52E717-36DC-4C11-9586-25DE45783753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817910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N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52E717-36DC-4C11-9586-25DE45783753}" type="slidenum">
              <a:rPr lang="en-NZ" smtClean="0"/>
              <a:t>1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44031341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N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52E717-36DC-4C11-9586-25DE45783753}" type="slidenum">
              <a:rPr lang="en-NZ" smtClean="0"/>
              <a:t>3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98941639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N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52E717-36DC-4C11-9586-25DE45783753}" type="slidenum">
              <a:rPr lang="en-NZ" smtClean="0"/>
              <a:t>6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76400180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N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52E717-36DC-4C11-9586-25DE45783753}" type="slidenum">
              <a:rPr lang="en-NZ" smtClean="0"/>
              <a:t>20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5865036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11/5/2014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69717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11/5/2014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9224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11/5/2014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37797772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11/5/2014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64197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11/5/2014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04478963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11/5/2014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22019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smtClean="0"/>
              <a:t>11/5/2014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074670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11/5/2014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6517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11/5/2014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80170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11/5/2014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47567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smtClean="0"/>
              <a:t>11/5/2014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59537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11/5/2014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03869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11/5/2014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11773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11/5/2014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97104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/>
              <a:t>11/5/2014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49109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11/5/2014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72324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11/5/2014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29989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2" r:id="rId1"/>
    <p:sldLayoutId id="2147483853" r:id="rId2"/>
    <p:sldLayoutId id="2147483854" r:id="rId3"/>
    <p:sldLayoutId id="2147483855" r:id="rId4"/>
    <p:sldLayoutId id="2147483856" r:id="rId5"/>
    <p:sldLayoutId id="2147483857" r:id="rId6"/>
    <p:sldLayoutId id="2147483858" r:id="rId7"/>
    <p:sldLayoutId id="2147483859" r:id="rId8"/>
    <p:sldLayoutId id="2147483860" r:id="rId9"/>
    <p:sldLayoutId id="2147483861" r:id="rId10"/>
    <p:sldLayoutId id="2147483862" r:id="rId11"/>
    <p:sldLayoutId id="2147483863" r:id="rId12"/>
    <p:sldLayoutId id="2147483864" r:id="rId13"/>
    <p:sldLayoutId id="2147483865" r:id="rId14"/>
    <p:sldLayoutId id="2147483866" r:id="rId15"/>
    <p:sldLayoutId id="2147483867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69901" y="2404534"/>
            <a:ext cx="6957314" cy="1646302"/>
          </a:xfrm>
        </p:spPr>
        <p:txBody>
          <a:bodyPr>
            <a:normAutofit fontScale="90000"/>
          </a:bodyPr>
          <a:lstStyle/>
          <a:p>
            <a:r>
              <a:rPr lang="en-NZ" b="1" dirty="0"/>
              <a:t>Solar Monitoring Panel</a:t>
            </a:r>
            <a:br>
              <a:rPr lang="en-NZ" b="1" dirty="0"/>
            </a:br>
            <a:r>
              <a:rPr lang="en-NZ" b="1" dirty="0" smtClean="0"/>
              <a:t>	</a:t>
            </a:r>
            <a:r>
              <a:rPr lang="en-NZ" sz="3600" dirty="0" smtClean="0">
                <a:solidFill>
                  <a:schemeClr val="tx1"/>
                </a:solidFill>
              </a:rPr>
              <a:t>BTech 451 Final Seminar</a:t>
            </a:r>
            <a:endParaRPr lang="en-NZ" sz="3600" dirty="0">
              <a:solidFill>
                <a:schemeClr val="tx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en-NZ" dirty="0" smtClean="0"/>
              <a:t>David Armstrong – 5636534</a:t>
            </a:r>
          </a:p>
          <a:p>
            <a:r>
              <a:rPr lang="en-NZ" dirty="0"/>
              <a:t>Academic Supervisor: Ulrich Speidel</a:t>
            </a:r>
            <a:endParaRPr lang="en-NZ" dirty="0" smtClean="0"/>
          </a:p>
          <a:p>
            <a:r>
              <a:rPr lang="en-NZ" dirty="0" smtClean="0"/>
              <a:t>This project </a:t>
            </a:r>
            <a:r>
              <a:rPr lang="en-NZ" dirty="0"/>
              <a:t>is </a:t>
            </a:r>
            <a:r>
              <a:rPr lang="en-NZ" dirty="0" smtClean="0"/>
              <a:t>with Vector Limited</a:t>
            </a:r>
          </a:p>
          <a:p>
            <a:endParaRPr lang="en-NZ" dirty="0"/>
          </a:p>
          <a:p>
            <a:endParaRPr lang="en-NZ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52031" y="5501576"/>
            <a:ext cx="3808153" cy="13599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06347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799869" cy="1320800"/>
          </a:xfrm>
        </p:spPr>
        <p:txBody>
          <a:bodyPr>
            <a:normAutofit/>
          </a:bodyPr>
          <a:lstStyle/>
          <a:p>
            <a:r>
              <a:rPr lang="en-NZ" sz="4000" dirty="0" smtClean="0"/>
              <a:t>Second Semester Progress</a:t>
            </a:r>
            <a:endParaRPr lang="en-NZ" sz="4000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31798" y="1716090"/>
            <a:ext cx="7785102" cy="498951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NZ" sz="2400" dirty="0" smtClean="0"/>
              <a:t>Decision making logic algorithms</a:t>
            </a:r>
          </a:p>
          <a:p>
            <a:pPr lvl="1"/>
            <a:r>
              <a:rPr lang="en-NZ" sz="2200" dirty="0"/>
              <a:t>Iterative </a:t>
            </a:r>
            <a:r>
              <a:rPr lang="en-NZ" sz="2200" dirty="0" smtClean="0"/>
              <a:t>process – several versions</a:t>
            </a:r>
            <a:endParaRPr lang="en-NZ" sz="2200" dirty="0"/>
          </a:p>
          <a:p>
            <a:pPr lvl="1"/>
            <a:r>
              <a:rPr lang="en-NZ" sz="2200" dirty="0" smtClean="0"/>
              <a:t>Store recent information, in memory and in CSV files</a:t>
            </a:r>
          </a:p>
          <a:p>
            <a:pPr lvl="1"/>
            <a:r>
              <a:rPr lang="en-NZ" sz="2200" dirty="0" smtClean="0"/>
              <a:t>Use this recent information to help make decisions</a:t>
            </a:r>
          </a:p>
          <a:p>
            <a:r>
              <a:rPr lang="en-NZ" sz="2400" dirty="0" smtClean="0"/>
              <a:t>Controlling multiple loads</a:t>
            </a:r>
          </a:p>
          <a:p>
            <a:pPr lvl="1"/>
            <a:r>
              <a:rPr lang="en-NZ" sz="2200" dirty="0" smtClean="0"/>
              <a:t>Updated GPIO controller to switch additional loads</a:t>
            </a:r>
          </a:p>
          <a:p>
            <a:pPr lvl="1"/>
            <a:r>
              <a:rPr lang="en-NZ" sz="2200" dirty="0" smtClean="0"/>
              <a:t>Decision logic takes multiple loads into account</a:t>
            </a:r>
          </a:p>
          <a:p>
            <a:pPr lvl="1"/>
            <a:r>
              <a:rPr lang="en-NZ" sz="2200" dirty="0" smtClean="0"/>
              <a:t>Loads have priorities</a:t>
            </a:r>
          </a:p>
          <a:p>
            <a:r>
              <a:rPr lang="en-NZ" sz="2400" dirty="0" err="1" smtClean="0"/>
              <a:t>php</a:t>
            </a:r>
            <a:r>
              <a:rPr lang="en-NZ" sz="2400" dirty="0" smtClean="0"/>
              <a:t> parameter editor</a:t>
            </a:r>
          </a:p>
          <a:p>
            <a:pPr lvl="1"/>
            <a:r>
              <a:rPr lang="en-NZ" sz="2200" dirty="0" smtClean="0"/>
              <a:t>Change load information via web (local network)</a:t>
            </a:r>
            <a:endParaRPr lang="en-NZ" sz="2200" dirty="0"/>
          </a:p>
        </p:txBody>
      </p:sp>
    </p:spTree>
    <p:extLst>
      <p:ext uri="{BB962C8B-B14F-4D97-AF65-F5344CB8AC3E}">
        <p14:creationId xmlns:p14="http://schemas.microsoft.com/office/powerpoint/2010/main" val="40280725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799869" cy="1320800"/>
          </a:xfrm>
        </p:spPr>
        <p:txBody>
          <a:bodyPr>
            <a:normAutofit/>
          </a:bodyPr>
          <a:lstStyle/>
          <a:p>
            <a:r>
              <a:rPr lang="en-NZ" sz="4000" dirty="0" smtClean="0"/>
              <a:t>Decision Making Algorithms</a:t>
            </a:r>
            <a:endParaRPr lang="en-NZ" sz="4000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31798" y="1716090"/>
            <a:ext cx="7785102" cy="498951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NZ" sz="2400" dirty="0" smtClean="0"/>
              <a:t>1</a:t>
            </a:r>
            <a:r>
              <a:rPr lang="en-NZ" sz="2400" baseline="30000" dirty="0" smtClean="0"/>
              <a:t>st</a:t>
            </a:r>
            <a:r>
              <a:rPr lang="en-NZ" sz="2400" dirty="0" smtClean="0"/>
              <a:t> Algorithm</a:t>
            </a:r>
          </a:p>
          <a:p>
            <a:pPr lvl="1"/>
            <a:r>
              <a:rPr lang="en-NZ" sz="2200" dirty="0" smtClean="0"/>
              <a:t>4 Basic conditions based on information such as:</a:t>
            </a:r>
          </a:p>
          <a:p>
            <a:pPr lvl="2"/>
            <a:r>
              <a:rPr lang="en-NZ" sz="2000" dirty="0" smtClean="0"/>
              <a:t>Amount of power currently being exported</a:t>
            </a:r>
          </a:p>
          <a:p>
            <a:pPr lvl="2"/>
            <a:r>
              <a:rPr lang="en-NZ" sz="2000" dirty="0" smtClean="0"/>
              <a:t>How much power has been exported recently</a:t>
            </a:r>
          </a:p>
          <a:p>
            <a:pPr lvl="1"/>
            <a:r>
              <a:rPr lang="en-NZ" sz="2200" dirty="0" smtClean="0"/>
              <a:t>Designed </a:t>
            </a:r>
            <a:r>
              <a:rPr lang="en-NZ" sz="2200" dirty="0"/>
              <a:t>for a single </a:t>
            </a:r>
            <a:r>
              <a:rPr lang="en-NZ" sz="2200" dirty="0" smtClean="0"/>
              <a:t>load</a:t>
            </a:r>
          </a:p>
          <a:p>
            <a:pPr lvl="1"/>
            <a:r>
              <a:rPr lang="en-NZ" sz="2200" dirty="0" smtClean="0">
                <a:solidFill>
                  <a:srgbClr val="FF0000"/>
                </a:solidFill>
              </a:rPr>
              <a:t>Found it didn’t turn on loads enough</a:t>
            </a:r>
          </a:p>
          <a:p>
            <a:r>
              <a:rPr lang="en-NZ" sz="2400" dirty="0" smtClean="0"/>
              <a:t>2</a:t>
            </a:r>
            <a:r>
              <a:rPr lang="en-NZ" sz="2400" baseline="30000" dirty="0" smtClean="0"/>
              <a:t>nd</a:t>
            </a:r>
            <a:r>
              <a:rPr lang="en-NZ" sz="2400" dirty="0" smtClean="0"/>
              <a:t> Algorithm</a:t>
            </a:r>
          </a:p>
          <a:p>
            <a:pPr lvl="1"/>
            <a:r>
              <a:rPr lang="en-NZ" sz="2200" dirty="0" smtClean="0"/>
              <a:t>Based on the first algorithm but with state machine simulations</a:t>
            </a:r>
          </a:p>
          <a:p>
            <a:pPr lvl="1"/>
            <a:r>
              <a:rPr lang="en-NZ" sz="2200" dirty="0"/>
              <a:t>Designed for a single </a:t>
            </a:r>
            <a:r>
              <a:rPr lang="en-NZ" sz="2200" dirty="0" smtClean="0"/>
              <a:t>load</a:t>
            </a:r>
          </a:p>
          <a:p>
            <a:pPr lvl="1"/>
            <a:r>
              <a:rPr lang="en-NZ" sz="2200" dirty="0" smtClean="0">
                <a:solidFill>
                  <a:srgbClr val="FF0000"/>
                </a:solidFill>
              </a:rPr>
              <a:t>Found it was too hard to simulate systems</a:t>
            </a:r>
          </a:p>
        </p:txBody>
      </p:sp>
    </p:spTree>
    <p:extLst>
      <p:ext uri="{BB962C8B-B14F-4D97-AF65-F5344CB8AC3E}">
        <p14:creationId xmlns:p14="http://schemas.microsoft.com/office/powerpoint/2010/main" val="6345596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799869" cy="1320800"/>
          </a:xfrm>
        </p:spPr>
        <p:txBody>
          <a:bodyPr>
            <a:normAutofit/>
          </a:bodyPr>
          <a:lstStyle/>
          <a:p>
            <a:r>
              <a:rPr lang="en-NZ" sz="4000" dirty="0" smtClean="0"/>
              <a:t>Decision Making Algorithms</a:t>
            </a:r>
            <a:endParaRPr lang="en-NZ" sz="4000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31798" y="1728969"/>
            <a:ext cx="7785102" cy="498951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NZ" sz="2400" dirty="0" smtClean="0"/>
              <a:t>3</a:t>
            </a:r>
            <a:r>
              <a:rPr lang="en-NZ" sz="2400" baseline="30000" dirty="0" smtClean="0"/>
              <a:t>rd</a:t>
            </a:r>
            <a:r>
              <a:rPr lang="en-NZ" sz="2400" dirty="0" smtClean="0"/>
              <a:t> Algorithm</a:t>
            </a:r>
          </a:p>
          <a:p>
            <a:pPr lvl="1"/>
            <a:r>
              <a:rPr lang="en-NZ" sz="2200" dirty="0" smtClean="0"/>
              <a:t>Based on the first algorithm, but with a few changes</a:t>
            </a:r>
          </a:p>
          <a:p>
            <a:pPr lvl="1"/>
            <a:r>
              <a:rPr lang="en-NZ" sz="2200" dirty="0"/>
              <a:t>Designed for a single load</a:t>
            </a:r>
          </a:p>
          <a:p>
            <a:pPr lvl="1"/>
            <a:r>
              <a:rPr lang="en-NZ" sz="2200" dirty="0"/>
              <a:t>Better than the first, </a:t>
            </a:r>
            <a:r>
              <a:rPr lang="en-NZ" sz="2200" dirty="0" smtClean="0">
                <a:solidFill>
                  <a:srgbClr val="FF0000"/>
                </a:solidFill>
              </a:rPr>
              <a:t>but still didn’t turn loads on enough</a:t>
            </a:r>
          </a:p>
          <a:p>
            <a:r>
              <a:rPr lang="en-NZ" sz="2400" u="sng" dirty="0" smtClean="0"/>
              <a:t>4</a:t>
            </a:r>
            <a:r>
              <a:rPr lang="en-NZ" sz="2400" u="sng" baseline="30000" dirty="0" smtClean="0"/>
              <a:t>th</a:t>
            </a:r>
            <a:r>
              <a:rPr lang="en-NZ" sz="2400" u="sng" dirty="0" smtClean="0"/>
              <a:t> Algorithm</a:t>
            </a:r>
          </a:p>
          <a:p>
            <a:pPr lvl="1"/>
            <a:r>
              <a:rPr lang="en-NZ" sz="2200" dirty="0" smtClean="0"/>
              <a:t>The most </a:t>
            </a:r>
            <a:r>
              <a:rPr lang="en-NZ" sz="2200" b="1" dirty="0" smtClean="0"/>
              <a:t>simple</a:t>
            </a:r>
            <a:r>
              <a:rPr lang="en-NZ" sz="2200" dirty="0" smtClean="0"/>
              <a:t>, but also the most </a:t>
            </a:r>
            <a:r>
              <a:rPr lang="en-NZ" sz="2200" b="1" dirty="0" smtClean="0"/>
              <a:t>effective</a:t>
            </a:r>
          </a:p>
          <a:p>
            <a:pPr lvl="1"/>
            <a:r>
              <a:rPr lang="en-NZ" sz="2200" dirty="0" smtClean="0"/>
              <a:t>Designed for multiple loads</a:t>
            </a:r>
          </a:p>
          <a:p>
            <a:pPr lvl="1"/>
            <a:r>
              <a:rPr lang="en-NZ" sz="2200" dirty="0">
                <a:solidFill>
                  <a:srgbClr val="00B050"/>
                </a:solidFill>
              </a:rPr>
              <a:t>Turns on loads </a:t>
            </a:r>
            <a:r>
              <a:rPr lang="en-NZ" sz="2200" dirty="0" smtClean="0">
                <a:solidFill>
                  <a:srgbClr val="00B050"/>
                </a:solidFill>
              </a:rPr>
              <a:t>effectively</a:t>
            </a:r>
            <a:endParaRPr lang="en-NZ" sz="2200" dirty="0" smtClean="0"/>
          </a:p>
          <a:p>
            <a:pPr lvl="1"/>
            <a:endParaRPr lang="en-NZ" sz="2200" dirty="0" smtClean="0"/>
          </a:p>
        </p:txBody>
      </p:sp>
    </p:spTree>
    <p:extLst>
      <p:ext uri="{BB962C8B-B14F-4D97-AF65-F5344CB8AC3E}">
        <p14:creationId xmlns:p14="http://schemas.microsoft.com/office/powerpoint/2010/main" val="17803997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NZ" sz="4000" dirty="0"/>
              <a:t>Implementation- Classes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31798" y="1472665"/>
            <a:ext cx="8267140" cy="523293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NZ" sz="2400" dirty="0"/>
              <a:t>DecisionMaker.java</a:t>
            </a:r>
          </a:p>
          <a:p>
            <a:pPr lvl="1"/>
            <a:r>
              <a:rPr lang="en-NZ" sz="2200" dirty="0" smtClean="0"/>
              <a:t>Contains the main method, initiates the program</a:t>
            </a:r>
          </a:p>
          <a:p>
            <a:pPr lvl="1"/>
            <a:r>
              <a:rPr lang="en-NZ" sz="2200" dirty="0"/>
              <a:t>Contains </a:t>
            </a:r>
            <a:r>
              <a:rPr lang="en-NZ" sz="2200" dirty="0" smtClean="0"/>
              <a:t>decision making logic</a:t>
            </a:r>
          </a:p>
          <a:p>
            <a:r>
              <a:rPr lang="en-NZ" sz="2600" dirty="0" smtClean="0"/>
              <a:t>APIConnection.java</a:t>
            </a:r>
            <a:endParaRPr lang="en-NZ" sz="2600" dirty="0"/>
          </a:p>
          <a:p>
            <a:pPr lvl="1"/>
            <a:r>
              <a:rPr lang="en-NZ" sz="2200" dirty="0" smtClean="0"/>
              <a:t>Contains methods </a:t>
            </a:r>
            <a:r>
              <a:rPr lang="en-NZ" sz="2200" dirty="0"/>
              <a:t>for using </a:t>
            </a:r>
            <a:r>
              <a:rPr lang="en-NZ" sz="2200" dirty="0" smtClean="0"/>
              <a:t>the API, like getting current status</a:t>
            </a:r>
          </a:p>
          <a:p>
            <a:r>
              <a:rPr lang="en-NZ" sz="2400" dirty="0" smtClean="0"/>
              <a:t>Logger.java</a:t>
            </a:r>
            <a:endParaRPr lang="en-NZ" sz="2400" dirty="0"/>
          </a:p>
          <a:p>
            <a:pPr lvl="1"/>
            <a:r>
              <a:rPr lang="en-NZ" sz="2200" dirty="0" smtClean="0"/>
              <a:t>Contains static methods for logging to CSV files</a:t>
            </a:r>
          </a:p>
          <a:p>
            <a:r>
              <a:rPr lang="en-NZ" sz="2400" dirty="0" smtClean="0"/>
              <a:t>LoadController.java</a:t>
            </a:r>
          </a:p>
          <a:p>
            <a:pPr lvl="1"/>
            <a:r>
              <a:rPr lang="en-NZ" sz="2200" dirty="0" smtClean="0"/>
              <a:t>Contains methods for controlling GPIO</a:t>
            </a:r>
            <a:endParaRPr lang="en-NZ" sz="2200" dirty="0"/>
          </a:p>
        </p:txBody>
      </p:sp>
    </p:spTree>
    <p:extLst>
      <p:ext uri="{BB962C8B-B14F-4D97-AF65-F5344CB8AC3E}">
        <p14:creationId xmlns:p14="http://schemas.microsoft.com/office/powerpoint/2010/main" val="41728139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NZ" sz="4000" dirty="0" smtClean="0"/>
              <a:t>Implementation- Classes</a:t>
            </a:r>
            <a:endParaRPr lang="en-NZ" sz="4000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31798" y="1472665"/>
            <a:ext cx="8267140" cy="523293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NZ" sz="2400" dirty="0" smtClean="0"/>
              <a:t>DayData.java</a:t>
            </a:r>
            <a:endParaRPr lang="en-NZ" sz="2400" dirty="0"/>
          </a:p>
          <a:p>
            <a:pPr lvl="1"/>
            <a:r>
              <a:rPr lang="en-NZ" sz="2200" dirty="0" smtClean="0"/>
              <a:t>Stores data in memory for a particular day</a:t>
            </a:r>
          </a:p>
          <a:p>
            <a:pPr lvl="1"/>
            <a:r>
              <a:rPr lang="en-NZ" sz="2200" dirty="0" smtClean="0"/>
              <a:t>Statistic info is generated at the end of the day</a:t>
            </a:r>
          </a:p>
          <a:p>
            <a:r>
              <a:rPr lang="en-NZ" sz="2600" dirty="0" smtClean="0"/>
              <a:t>DataRecord.java</a:t>
            </a:r>
            <a:endParaRPr lang="en-NZ" sz="2600" dirty="0"/>
          </a:p>
          <a:p>
            <a:pPr lvl="1"/>
            <a:r>
              <a:rPr lang="en-NZ" sz="2200" dirty="0" smtClean="0"/>
              <a:t>Stores multiple DayData objects in memory</a:t>
            </a:r>
          </a:p>
          <a:p>
            <a:pPr lvl="1"/>
            <a:r>
              <a:rPr lang="en-NZ" sz="2200" dirty="0" smtClean="0"/>
              <a:t>Calculates information from multiple days to be used for decision making</a:t>
            </a:r>
          </a:p>
          <a:p>
            <a:r>
              <a:rPr lang="en-NZ" sz="2400" dirty="0" smtClean="0"/>
              <a:t>SystemStatus.java</a:t>
            </a:r>
            <a:endParaRPr lang="en-NZ" sz="2400" dirty="0"/>
          </a:p>
          <a:p>
            <a:pPr lvl="1"/>
            <a:r>
              <a:rPr lang="en-NZ" sz="2200" dirty="0" smtClean="0"/>
              <a:t>Basic data class that holds information about a system</a:t>
            </a:r>
          </a:p>
        </p:txBody>
      </p:sp>
    </p:spTree>
    <p:extLst>
      <p:ext uri="{BB962C8B-B14F-4D97-AF65-F5344CB8AC3E}">
        <p14:creationId xmlns:p14="http://schemas.microsoft.com/office/powerpoint/2010/main" val="11145572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NZ" sz="4000" dirty="0" smtClean="0"/>
              <a:t>Implementation Summary</a:t>
            </a:r>
            <a:endParaRPr lang="en-NZ" sz="4000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31798" y="1716090"/>
            <a:ext cx="7870630" cy="498951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NZ" sz="2400" dirty="0" smtClean="0"/>
              <a:t>Program consists of 7 Java classes</a:t>
            </a:r>
          </a:p>
          <a:p>
            <a:r>
              <a:rPr lang="en-NZ" sz="2400" dirty="0" smtClean="0"/>
              <a:t>The program runs successfully on the device and loops indefinitely</a:t>
            </a:r>
          </a:p>
          <a:p>
            <a:r>
              <a:rPr lang="en-NZ" sz="2400" dirty="0" smtClean="0"/>
              <a:t>At each iteration of the loop, the device successfully turns multiple loads on or off depending on:</a:t>
            </a:r>
          </a:p>
          <a:p>
            <a:pPr lvl="1"/>
            <a:r>
              <a:rPr lang="en-NZ" sz="2200" dirty="0" smtClean="0"/>
              <a:t>The current state and recent history of the system</a:t>
            </a:r>
          </a:p>
          <a:p>
            <a:pPr lvl="1"/>
            <a:r>
              <a:rPr lang="en-NZ" sz="2200" dirty="0" smtClean="0"/>
              <a:t>Priority of the loads</a:t>
            </a:r>
          </a:p>
          <a:p>
            <a:r>
              <a:rPr lang="en-NZ" sz="2400" dirty="0" smtClean="0"/>
              <a:t>Loads only turn on during power export</a:t>
            </a:r>
          </a:p>
          <a:p>
            <a:r>
              <a:rPr lang="en-NZ" sz="2400" dirty="0" smtClean="0"/>
              <a:t>Loads are switched either by a wired switch, or remote switches</a:t>
            </a:r>
          </a:p>
          <a:p>
            <a:endParaRPr lang="en-NZ" sz="2400" dirty="0" smtClean="0"/>
          </a:p>
          <a:p>
            <a:endParaRPr lang="en-NZ" sz="2400" dirty="0"/>
          </a:p>
        </p:txBody>
      </p:sp>
    </p:spTree>
    <p:extLst>
      <p:ext uri="{BB962C8B-B14F-4D97-AF65-F5344CB8AC3E}">
        <p14:creationId xmlns:p14="http://schemas.microsoft.com/office/powerpoint/2010/main" val="16332046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23920" y="2584056"/>
            <a:ext cx="3258395" cy="1320800"/>
          </a:xfrm>
        </p:spPr>
        <p:txBody>
          <a:bodyPr>
            <a:noAutofit/>
          </a:bodyPr>
          <a:lstStyle/>
          <a:p>
            <a:r>
              <a:rPr lang="en-NZ" sz="4800" dirty="0" smtClean="0"/>
              <a:t>Live Demo</a:t>
            </a:r>
            <a:endParaRPr lang="en-NZ" sz="4800" dirty="0"/>
          </a:p>
        </p:txBody>
      </p:sp>
    </p:spTree>
    <p:extLst>
      <p:ext uri="{BB962C8B-B14F-4D97-AF65-F5344CB8AC3E}">
        <p14:creationId xmlns:p14="http://schemas.microsoft.com/office/powerpoint/2010/main" val="37669011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7811070" cy="1320800"/>
          </a:xfrm>
        </p:spPr>
        <p:txBody>
          <a:bodyPr>
            <a:normAutofit/>
          </a:bodyPr>
          <a:lstStyle/>
          <a:p>
            <a:r>
              <a:rPr lang="en-NZ" sz="4000" dirty="0" smtClean="0"/>
              <a:t>Answer to the Research Question</a:t>
            </a:r>
            <a:endParaRPr lang="en-NZ" sz="4000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31798" y="1716090"/>
            <a:ext cx="7785102" cy="498951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NZ" sz="2400" dirty="0"/>
              <a:t>The research question: “Can the strategic use of excess power provide additional value to the customer?”</a:t>
            </a:r>
          </a:p>
          <a:p>
            <a:r>
              <a:rPr lang="en-NZ" sz="2400" dirty="0" smtClean="0"/>
              <a:t>Answer: Yes, if the loads being turned on are useful and don’t just waste power</a:t>
            </a:r>
          </a:p>
          <a:p>
            <a:pPr lvl="1"/>
            <a:r>
              <a:rPr lang="en-NZ" sz="2200" dirty="0" smtClean="0"/>
              <a:t>No point turning on a load just to waste it</a:t>
            </a:r>
          </a:p>
          <a:p>
            <a:pPr lvl="1"/>
            <a:r>
              <a:rPr lang="en-NZ" sz="2200" dirty="0" smtClean="0"/>
              <a:t>Loads should consume excess power in a useful way that can provide additional value, e.g. Hot-water preheater</a:t>
            </a:r>
          </a:p>
          <a:p>
            <a:endParaRPr lang="en-NZ" sz="2400" dirty="0" smtClean="0"/>
          </a:p>
          <a:p>
            <a:endParaRPr lang="en-NZ" sz="2400" dirty="0"/>
          </a:p>
        </p:txBody>
      </p:sp>
    </p:spTree>
    <p:extLst>
      <p:ext uri="{BB962C8B-B14F-4D97-AF65-F5344CB8AC3E}">
        <p14:creationId xmlns:p14="http://schemas.microsoft.com/office/powerpoint/2010/main" val="5068467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NZ" sz="4000" dirty="0" smtClean="0"/>
              <a:t>Potential future work</a:t>
            </a:r>
            <a:endParaRPr lang="en-NZ" sz="4000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31798" y="1716090"/>
            <a:ext cx="7785102" cy="498951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NZ" sz="2400" dirty="0" smtClean="0"/>
              <a:t>Test more thoroughly</a:t>
            </a:r>
          </a:p>
          <a:p>
            <a:r>
              <a:rPr lang="en-NZ" sz="2400" dirty="0" smtClean="0"/>
              <a:t>Look at longer term effects/trends</a:t>
            </a:r>
          </a:p>
          <a:p>
            <a:r>
              <a:rPr lang="en-NZ" sz="2400" dirty="0" smtClean="0"/>
              <a:t>Display statistical information to the user</a:t>
            </a:r>
          </a:p>
          <a:p>
            <a:pPr lvl="1"/>
            <a:r>
              <a:rPr lang="en-NZ" sz="2200" dirty="0" smtClean="0"/>
              <a:t>Web interface</a:t>
            </a:r>
          </a:p>
          <a:p>
            <a:pPr lvl="1"/>
            <a:r>
              <a:rPr lang="en-NZ" sz="2200" dirty="0" smtClean="0"/>
              <a:t>Smartphone app</a:t>
            </a:r>
          </a:p>
          <a:p>
            <a:r>
              <a:rPr lang="en-NZ" sz="2400" dirty="0" smtClean="0"/>
              <a:t>Alert users when excess power is available</a:t>
            </a:r>
          </a:p>
          <a:p>
            <a:pPr lvl="1"/>
            <a:r>
              <a:rPr lang="en-NZ" sz="2200" dirty="0" smtClean="0"/>
              <a:t>Instead of switching on loads automatically</a:t>
            </a:r>
          </a:p>
          <a:p>
            <a:pPr lvl="1"/>
            <a:r>
              <a:rPr lang="en-NZ" sz="2200" dirty="0" smtClean="0"/>
              <a:t>Send user an email</a:t>
            </a:r>
          </a:p>
          <a:p>
            <a:pPr lvl="1"/>
            <a:r>
              <a:rPr lang="en-NZ" sz="2200" dirty="0" smtClean="0"/>
              <a:t>App notification on local network (if home)</a:t>
            </a:r>
          </a:p>
          <a:p>
            <a:pPr lvl="1"/>
            <a:endParaRPr lang="en-NZ" sz="2200" dirty="0" smtClean="0"/>
          </a:p>
          <a:p>
            <a:endParaRPr lang="en-NZ" sz="2400" dirty="0"/>
          </a:p>
        </p:txBody>
      </p:sp>
    </p:spTree>
    <p:extLst>
      <p:ext uri="{BB962C8B-B14F-4D97-AF65-F5344CB8AC3E}">
        <p14:creationId xmlns:p14="http://schemas.microsoft.com/office/powerpoint/2010/main" val="28841469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NZ" sz="4000" dirty="0" smtClean="0"/>
              <a:t>What I have gained</a:t>
            </a:r>
            <a:endParaRPr lang="en-NZ" sz="4000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31798" y="1716090"/>
            <a:ext cx="7785102" cy="498951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NZ" sz="2400" dirty="0" smtClean="0"/>
              <a:t>Long term project experience</a:t>
            </a:r>
          </a:p>
          <a:p>
            <a:pPr lvl="1"/>
            <a:r>
              <a:rPr lang="en-NZ" sz="2200" dirty="0" smtClean="0"/>
              <a:t>Time management</a:t>
            </a:r>
          </a:p>
          <a:p>
            <a:r>
              <a:rPr lang="en-NZ" sz="2400" dirty="0" smtClean="0"/>
              <a:t>Enhanced Java and OOP skills</a:t>
            </a:r>
          </a:p>
          <a:p>
            <a:r>
              <a:rPr lang="en-NZ" sz="2400" dirty="0"/>
              <a:t>B</a:t>
            </a:r>
            <a:r>
              <a:rPr lang="en-NZ" sz="2400" dirty="0" smtClean="0"/>
              <a:t>asic </a:t>
            </a:r>
            <a:r>
              <a:rPr lang="en-NZ" sz="2400" dirty="0" err="1" smtClean="0"/>
              <a:t>php</a:t>
            </a:r>
            <a:r>
              <a:rPr lang="en-NZ" sz="2400" dirty="0" smtClean="0"/>
              <a:t> experience</a:t>
            </a:r>
          </a:p>
          <a:p>
            <a:r>
              <a:rPr lang="en-NZ" sz="2400" dirty="0" smtClean="0"/>
              <a:t>Written communication skills</a:t>
            </a:r>
          </a:p>
          <a:p>
            <a:pPr lvl="1"/>
            <a:r>
              <a:rPr lang="en-NZ" sz="2000" dirty="0" smtClean="0"/>
              <a:t>From reports, documentation and emails</a:t>
            </a:r>
          </a:p>
          <a:p>
            <a:r>
              <a:rPr lang="en-NZ" sz="2400" dirty="0" smtClean="0"/>
              <a:t>Verbal communication skills</a:t>
            </a:r>
          </a:p>
          <a:p>
            <a:pPr lvl="1"/>
            <a:r>
              <a:rPr lang="en-NZ" sz="2200" dirty="0" smtClean="0"/>
              <a:t>From presentations and meetings</a:t>
            </a:r>
          </a:p>
          <a:p>
            <a:r>
              <a:rPr lang="en-NZ" sz="2400" dirty="0" smtClean="0"/>
              <a:t>Business experience</a:t>
            </a:r>
          </a:p>
          <a:p>
            <a:endParaRPr lang="en-NZ" sz="2400" dirty="0" smtClean="0"/>
          </a:p>
          <a:p>
            <a:pPr lvl="1"/>
            <a:endParaRPr lang="en-NZ" sz="2200" dirty="0" smtClean="0"/>
          </a:p>
          <a:p>
            <a:endParaRPr lang="en-NZ" sz="2400" dirty="0"/>
          </a:p>
        </p:txBody>
      </p:sp>
    </p:spTree>
    <p:extLst>
      <p:ext uri="{BB962C8B-B14F-4D97-AF65-F5344CB8AC3E}">
        <p14:creationId xmlns:p14="http://schemas.microsoft.com/office/powerpoint/2010/main" val="14776252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7102111" cy="1320800"/>
          </a:xfrm>
        </p:spPr>
        <p:txBody>
          <a:bodyPr>
            <a:normAutofit/>
          </a:bodyPr>
          <a:lstStyle/>
          <a:p>
            <a:r>
              <a:rPr lang="en-NZ" sz="4000" dirty="0" smtClean="0"/>
              <a:t>Background – Vector Limited</a:t>
            </a:r>
            <a:endParaRPr lang="en-NZ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8" y="1982790"/>
            <a:ext cx="6959601" cy="4265610"/>
          </a:xfrm>
        </p:spPr>
        <p:txBody>
          <a:bodyPr>
            <a:normAutofit/>
          </a:bodyPr>
          <a:lstStyle/>
          <a:p>
            <a:r>
              <a:rPr lang="en-NZ" sz="2400" dirty="0" smtClean="0"/>
              <a:t>Vector Limited</a:t>
            </a:r>
          </a:p>
          <a:p>
            <a:pPr lvl="1"/>
            <a:r>
              <a:rPr lang="en-NZ" sz="2200" dirty="0" smtClean="0"/>
              <a:t>Auckland-based</a:t>
            </a:r>
          </a:p>
          <a:p>
            <a:pPr lvl="1"/>
            <a:r>
              <a:rPr lang="en-NZ" sz="2200" dirty="0" smtClean="0"/>
              <a:t>Primary a power distribution company</a:t>
            </a:r>
          </a:p>
          <a:p>
            <a:pPr lvl="1"/>
            <a:r>
              <a:rPr lang="en-NZ" sz="2200" dirty="0" smtClean="0"/>
              <a:t>Gas</a:t>
            </a:r>
          </a:p>
          <a:p>
            <a:pPr lvl="1"/>
            <a:r>
              <a:rPr lang="en-NZ" sz="2200" dirty="0" smtClean="0"/>
              <a:t>Fibre</a:t>
            </a:r>
          </a:p>
          <a:p>
            <a:r>
              <a:rPr lang="en-NZ" sz="2400" dirty="0" smtClean="0"/>
              <a:t>Recently </a:t>
            </a:r>
            <a:r>
              <a:rPr lang="en-NZ" sz="2400" dirty="0"/>
              <a:t>begun to investigate a solar optimisation </a:t>
            </a:r>
            <a:r>
              <a:rPr lang="en-NZ" sz="2400" dirty="0" smtClean="0"/>
              <a:t>challenge that the global solar industry is facing</a:t>
            </a:r>
          </a:p>
          <a:p>
            <a:pPr lvl="1"/>
            <a:r>
              <a:rPr lang="en-NZ" sz="2200" dirty="0" smtClean="0"/>
              <a:t>As with other distribution networks</a:t>
            </a:r>
            <a:endParaRPr lang="en-NZ" sz="2200" dirty="0"/>
          </a:p>
        </p:txBody>
      </p:sp>
    </p:spTree>
    <p:extLst>
      <p:ext uri="{BB962C8B-B14F-4D97-AF65-F5344CB8AC3E}">
        <p14:creationId xmlns:p14="http://schemas.microsoft.com/office/powerpoint/2010/main" val="20292073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NZ" sz="4000" dirty="0" smtClean="0"/>
              <a:t>Thank you, any questions?</a:t>
            </a:r>
            <a:endParaRPr lang="en-NZ" sz="4000" dirty="0"/>
          </a:p>
        </p:txBody>
      </p:sp>
    </p:spTree>
    <p:extLst>
      <p:ext uri="{BB962C8B-B14F-4D97-AF65-F5344CB8AC3E}">
        <p14:creationId xmlns:p14="http://schemas.microsoft.com/office/powerpoint/2010/main" val="25595246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sz="4000" dirty="0" smtClean="0"/>
              <a:t>Research Question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4499" y="1714500"/>
            <a:ext cx="7162013" cy="4492092"/>
          </a:xfrm>
        </p:spPr>
        <p:txBody>
          <a:bodyPr>
            <a:normAutofit/>
          </a:bodyPr>
          <a:lstStyle/>
          <a:p>
            <a:r>
              <a:rPr lang="en-NZ" sz="2400" dirty="0"/>
              <a:t>The research question: “</a:t>
            </a:r>
            <a:r>
              <a:rPr lang="en-NZ" sz="2400" u="sng" dirty="0"/>
              <a:t>Can the strategic use of excess power provide additional value to the customer?</a:t>
            </a:r>
            <a:r>
              <a:rPr lang="en-NZ" sz="2400" dirty="0"/>
              <a:t>”</a:t>
            </a:r>
          </a:p>
          <a:p>
            <a:pPr lvl="1"/>
            <a:r>
              <a:rPr lang="en-NZ" sz="2200" dirty="0"/>
              <a:t>The goal of the project is to answer this </a:t>
            </a:r>
            <a:r>
              <a:rPr lang="en-NZ" sz="2200" dirty="0" smtClean="0"/>
              <a:t>question</a:t>
            </a:r>
          </a:p>
          <a:p>
            <a:pPr lvl="1"/>
            <a:r>
              <a:rPr lang="en-NZ" sz="2200" dirty="0" smtClean="0"/>
              <a:t>To answer the question, I will produce a load-switching solution</a:t>
            </a:r>
            <a:endParaRPr lang="en-NZ" sz="2200" dirty="0"/>
          </a:p>
          <a:p>
            <a:r>
              <a:rPr lang="en-NZ" sz="2400" dirty="0" smtClean="0"/>
              <a:t>Question is based on </a:t>
            </a:r>
            <a:r>
              <a:rPr lang="en-NZ" sz="2400" u="sng" dirty="0" smtClean="0"/>
              <a:t>optimising</a:t>
            </a:r>
            <a:r>
              <a:rPr lang="en-NZ" sz="2400" dirty="0" smtClean="0"/>
              <a:t> the use of excess power to provide additional value</a:t>
            </a:r>
          </a:p>
          <a:p>
            <a:r>
              <a:rPr lang="en-NZ" sz="2400" dirty="0" smtClean="0"/>
              <a:t>Example </a:t>
            </a:r>
            <a:r>
              <a:rPr lang="en-NZ" sz="2400" dirty="0"/>
              <a:t>situation with optimisation potential:</a:t>
            </a:r>
          </a:p>
          <a:p>
            <a:pPr lvl="1"/>
            <a:r>
              <a:rPr lang="en-NZ" sz="2200" dirty="0"/>
              <a:t>Exporting power when reimbursement rate is </a:t>
            </a:r>
            <a:r>
              <a:rPr lang="en-NZ" sz="2200" dirty="0" smtClean="0"/>
              <a:t>low</a:t>
            </a:r>
            <a:endParaRPr lang="en-NZ" sz="2400" dirty="0" smtClean="0"/>
          </a:p>
          <a:p>
            <a:pPr marL="0" indent="0">
              <a:buNone/>
            </a:pPr>
            <a:endParaRPr lang="en-NZ" sz="2400" dirty="0"/>
          </a:p>
        </p:txBody>
      </p:sp>
    </p:spTree>
    <p:extLst>
      <p:ext uri="{BB962C8B-B14F-4D97-AF65-F5344CB8AC3E}">
        <p14:creationId xmlns:p14="http://schemas.microsoft.com/office/powerpoint/2010/main" val="37127488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7581500" cy="1320800"/>
          </a:xfrm>
        </p:spPr>
        <p:txBody>
          <a:bodyPr>
            <a:noAutofit/>
          </a:bodyPr>
          <a:lstStyle/>
          <a:p>
            <a:r>
              <a:rPr lang="en-NZ" sz="4000" dirty="0" smtClean="0"/>
              <a:t>Background – Solar Panel System</a:t>
            </a:r>
            <a:endParaRPr lang="en-NZ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6398" y="1690690"/>
            <a:ext cx="7683502" cy="4938710"/>
          </a:xfrm>
        </p:spPr>
        <p:txBody>
          <a:bodyPr>
            <a:normAutofit/>
          </a:bodyPr>
          <a:lstStyle/>
          <a:p>
            <a:r>
              <a:rPr lang="en-NZ" sz="2400" dirty="0" smtClean="0"/>
              <a:t>Solar panels on the roof generate power</a:t>
            </a:r>
          </a:p>
          <a:p>
            <a:r>
              <a:rPr lang="en-NZ" sz="2400" dirty="0" smtClean="0"/>
              <a:t>Power can be stored in onsite battery for later use</a:t>
            </a:r>
          </a:p>
          <a:p>
            <a:pPr lvl="1"/>
            <a:r>
              <a:rPr lang="en-NZ" sz="2200" dirty="0" smtClean="0"/>
              <a:t>Can be used overnight or during power cuts</a:t>
            </a:r>
          </a:p>
          <a:p>
            <a:r>
              <a:rPr lang="en-NZ" sz="2400" dirty="0" smtClean="0"/>
              <a:t>Excess power can be exported to the grid</a:t>
            </a:r>
          </a:p>
          <a:p>
            <a:pPr lvl="1"/>
            <a:r>
              <a:rPr lang="en-NZ" sz="2200" dirty="0" smtClean="0"/>
              <a:t>Reimbursed at different rates</a:t>
            </a:r>
          </a:p>
          <a:p>
            <a:r>
              <a:rPr lang="en-NZ" sz="2400" dirty="0" smtClean="0"/>
              <a:t>System is connected to internet via home internet connection</a:t>
            </a:r>
          </a:p>
          <a:p>
            <a:r>
              <a:rPr lang="en-NZ" sz="2400" dirty="0" smtClean="0"/>
              <a:t>Has an HTTPS-based API</a:t>
            </a:r>
          </a:p>
          <a:p>
            <a:pPr lvl="1"/>
            <a:r>
              <a:rPr lang="en-NZ" sz="2200" dirty="0" smtClean="0"/>
              <a:t>Can retrieve system status and power plan information in XML or JSON formats</a:t>
            </a:r>
            <a:endParaRPr lang="en-NZ" sz="2200" dirty="0"/>
          </a:p>
          <a:p>
            <a:pPr marL="0" indent="0">
              <a:buNone/>
            </a:pPr>
            <a:endParaRPr lang="en-NZ" sz="2100" dirty="0"/>
          </a:p>
        </p:txBody>
      </p:sp>
    </p:spTree>
    <p:extLst>
      <p:ext uri="{BB962C8B-B14F-4D97-AF65-F5344CB8AC3E}">
        <p14:creationId xmlns:p14="http://schemas.microsoft.com/office/powerpoint/2010/main" val="1728341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8162167" cy="1320800"/>
          </a:xfrm>
        </p:spPr>
        <p:txBody>
          <a:bodyPr>
            <a:normAutofit/>
          </a:bodyPr>
          <a:lstStyle/>
          <a:p>
            <a:r>
              <a:rPr lang="en-NZ" sz="4000" dirty="0" smtClean="0"/>
              <a:t>Background – Logical Diagram</a:t>
            </a:r>
            <a:endParaRPr lang="en-NZ" sz="4000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29623" y="1051556"/>
            <a:ext cx="5931572" cy="59315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45323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sz="4000" dirty="0" smtClean="0"/>
              <a:t>Solution Design</a:t>
            </a:r>
            <a:endParaRPr lang="en-NZ" dirty="0"/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431797" y="1716090"/>
            <a:ext cx="7954557" cy="4989510"/>
          </a:xfrm>
        </p:spPr>
        <p:txBody>
          <a:bodyPr>
            <a:normAutofit/>
          </a:bodyPr>
          <a:lstStyle/>
          <a:p>
            <a:r>
              <a:rPr lang="en-NZ" sz="2400" dirty="0" smtClean="0"/>
              <a:t>Hardware component</a:t>
            </a:r>
          </a:p>
          <a:p>
            <a:pPr lvl="1"/>
            <a:r>
              <a:rPr lang="en-NZ" sz="2200" dirty="0" smtClean="0"/>
              <a:t>A cheap, low-powered device running in the house</a:t>
            </a:r>
          </a:p>
          <a:p>
            <a:pPr lvl="1"/>
            <a:r>
              <a:rPr lang="en-NZ" sz="2200" dirty="0" smtClean="0"/>
              <a:t>Needs to support an appropriate programming language</a:t>
            </a:r>
            <a:endParaRPr lang="en-NZ" sz="2200" dirty="0"/>
          </a:p>
          <a:p>
            <a:pPr lvl="1"/>
            <a:r>
              <a:rPr lang="en-NZ" sz="2200" dirty="0" smtClean="0"/>
              <a:t>Switch both wireless and/or wired loads</a:t>
            </a:r>
          </a:p>
          <a:p>
            <a:r>
              <a:rPr lang="en-NZ" sz="2400" dirty="0" smtClean="0"/>
              <a:t>Software component</a:t>
            </a:r>
          </a:p>
          <a:p>
            <a:pPr lvl="1"/>
            <a:r>
              <a:rPr lang="en-NZ" sz="2200" dirty="0" smtClean="0"/>
              <a:t>Program that loops indefinitely</a:t>
            </a:r>
          </a:p>
          <a:p>
            <a:pPr lvl="1"/>
            <a:r>
              <a:rPr lang="en-NZ" sz="2200" dirty="0" smtClean="0"/>
              <a:t>Retrieve system status using the HTTPS-based API</a:t>
            </a:r>
          </a:p>
          <a:p>
            <a:pPr lvl="1"/>
            <a:r>
              <a:rPr lang="en-NZ" sz="2200" dirty="0" smtClean="0"/>
              <a:t>Make decisions based on status and recent history each loop iteration</a:t>
            </a:r>
          </a:p>
          <a:p>
            <a:pPr lvl="1"/>
            <a:r>
              <a:rPr lang="en-NZ" sz="2200" dirty="0" smtClean="0"/>
              <a:t>Send control signal to switches</a:t>
            </a:r>
          </a:p>
        </p:txBody>
      </p:sp>
    </p:spTree>
    <p:extLst>
      <p:ext uri="{BB962C8B-B14F-4D97-AF65-F5344CB8AC3E}">
        <p14:creationId xmlns:p14="http://schemas.microsoft.com/office/powerpoint/2010/main" val="10290705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NZ" sz="4000" dirty="0" smtClean="0"/>
              <a:t>Solution Design - Choices</a:t>
            </a:r>
            <a:endParaRPr lang="en-NZ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1798" y="1716090"/>
            <a:ext cx="7785102" cy="4989510"/>
          </a:xfrm>
        </p:spPr>
        <p:txBody>
          <a:bodyPr>
            <a:normAutofit/>
          </a:bodyPr>
          <a:lstStyle/>
          <a:p>
            <a:r>
              <a:rPr lang="en-NZ" sz="2400" dirty="0" smtClean="0"/>
              <a:t>Device - Need a cheap but reasonably powerful device to connect using API, make decisions and send control signals</a:t>
            </a:r>
          </a:p>
          <a:p>
            <a:pPr lvl="1"/>
            <a:r>
              <a:rPr lang="en-NZ" sz="2200" dirty="0" smtClean="0"/>
              <a:t>Arduino</a:t>
            </a:r>
            <a:endParaRPr lang="en-NZ" sz="2200" dirty="0"/>
          </a:p>
          <a:p>
            <a:pPr lvl="1"/>
            <a:r>
              <a:rPr lang="en-NZ" sz="2200" b="1" u="sng" dirty="0" smtClean="0"/>
              <a:t>Raspberry Pi</a:t>
            </a:r>
          </a:p>
          <a:p>
            <a:r>
              <a:rPr lang="en-NZ" sz="2400" dirty="0"/>
              <a:t>Programming Language – Needs to be to run for a long time and have HTTPS and GPIO libraries</a:t>
            </a:r>
          </a:p>
          <a:p>
            <a:pPr lvl="1"/>
            <a:r>
              <a:rPr lang="en-NZ" sz="2200" dirty="0"/>
              <a:t>Python</a:t>
            </a:r>
          </a:p>
          <a:p>
            <a:pPr lvl="1"/>
            <a:r>
              <a:rPr lang="en-NZ" sz="2200" b="1" u="sng" dirty="0"/>
              <a:t>Java</a:t>
            </a:r>
          </a:p>
          <a:p>
            <a:pPr lvl="1"/>
            <a:r>
              <a:rPr lang="en-NZ" sz="2200" dirty="0"/>
              <a:t>C++</a:t>
            </a:r>
          </a:p>
          <a:p>
            <a:endParaRPr lang="en-NZ" sz="2400" dirty="0"/>
          </a:p>
        </p:txBody>
      </p:sp>
    </p:spTree>
    <p:extLst>
      <p:ext uri="{BB962C8B-B14F-4D97-AF65-F5344CB8AC3E}">
        <p14:creationId xmlns:p14="http://schemas.microsoft.com/office/powerpoint/2010/main" val="42901894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7870854" cy="1320800"/>
          </a:xfrm>
        </p:spPr>
        <p:txBody>
          <a:bodyPr>
            <a:normAutofit/>
          </a:bodyPr>
          <a:lstStyle/>
          <a:p>
            <a:r>
              <a:rPr lang="en-NZ" sz="4000" dirty="0" smtClean="0"/>
              <a:t>Solution Design– Logical Diagram</a:t>
            </a:r>
            <a:endParaRPr lang="en-NZ" sz="3200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8366" y="978900"/>
            <a:ext cx="6136573" cy="61365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91870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799869" cy="1320800"/>
          </a:xfrm>
        </p:spPr>
        <p:txBody>
          <a:bodyPr>
            <a:normAutofit/>
          </a:bodyPr>
          <a:lstStyle/>
          <a:p>
            <a:r>
              <a:rPr lang="en-NZ" sz="4000" dirty="0" smtClean="0"/>
              <a:t>First Semester Progress</a:t>
            </a:r>
            <a:endParaRPr lang="en-NZ" sz="4000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31798" y="1716090"/>
            <a:ext cx="7785102" cy="498951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NZ" sz="2400" dirty="0" smtClean="0"/>
              <a:t>Understanding of the system and API</a:t>
            </a:r>
          </a:p>
          <a:p>
            <a:r>
              <a:rPr lang="en-NZ" sz="2400" dirty="0" smtClean="0"/>
              <a:t>Raspberry Pi configuration</a:t>
            </a:r>
          </a:p>
          <a:p>
            <a:pPr lvl="1"/>
            <a:r>
              <a:rPr lang="en-NZ" sz="2200" dirty="0" smtClean="0"/>
              <a:t>Got Java programs to run</a:t>
            </a:r>
          </a:p>
          <a:p>
            <a:r>
              <a:rPr lang="en-NZ" sz="2400" dirty="0" smtClean="0"/>
              <a:t>Decision Making Program</a:t>
            </a:r>
          </a:p>
          <a:p>
            <a:pPr lvl="1"/>
            <a:r>
              <a:rPr lang="en-NZ" sz="2200" dirty="0" smtClean="0"/>
              <a:t>Functional – Program structure works</a:t>
            </a:r>
          </a:p>
          <a:p>
            <a:pPr lvl="1"/>
            <a:r>
              <a:rPr lang="en-NZ" sz="2200" dirty="0"/>
              <a:t>API Methods working correctly</a:t>
            </a:r>
          </a:p>
          <a:p>
            <a:pPr lvl="1"/>
            <a:r>
              <a:rPr lang="en-NZ" sz="2200" dirty="0"/>
              <a:t>GPIO control signal tested and working with a </a:t>
            </a:r>
            <a:r>
              <a:rPr lang="en-NZ" sz="2200" dirty="0" smtClean="0"/>
              <a:t>LED</a:t>
            </a:r>
          </a:p>
          <a:p>
            <a:pPr lvl="1"/>
            <a:r>
              <a:rPr lang="en-NZ" sz="2200" dirty="0" smtClean="0"/>
              <a:t>Lacks intelligent decision-making logic</a:t>
            </a:r>
          </a:p>
          <a:p>
            <a:pPr marL="457200" lvl="1" indent="0">
              <a:buNone/>
            </a:pPr>
            <a:endParaRPr lang="en-NZ" sz="2200" dirty="0"/>
          </a:p>
        </p:txBody>
      </p:sp>
    </p:spTree>
    <p:extLst>
      <p:ext uri="{BB962C8B-B14F-4D97-AF65-F5344CB8AC3E}">
        <p14:creationId xmlns:p14="http://schemas.microsoft.com/office/powerpoint/2010/main" val="15805455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cet">
  <a:themeElements>
    <a:clrScheme name="Custom 6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113F63"/>
      </a:accent1>
      <a:accent2>
        <a:srgbClr val="CAD61E"/>
      </a:accent2>
      <a:accent3>
        <a:srgbClr val="CAD61E"/>
      </a:accent3>
      <a:accent4>
        <a:srgbClr val="113F63"/>
      </a:accent4>
      <a:accent5>
        <a:srgbClr val="CAD61E"/>
      </a:accent5>
      <a:accent6>
        <a:srgbClr val="113F63"/>
      </a:accent6>
      <a:hlink>
        <a:srgbClr val="CAD61E"/>
      </a:hlink>
      <a:folHlink>
        <a:srgbClr val="113F63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2013</TotalTime>
  <Words>847</Words>
  <Application>Microsoft Office PowerPoint</Application>
  <PresentationFormat>On-screen Show (4:3)</PresentationFormat>
  <Paragraphs>147</Paragraphs>
  <Slides>20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Facet</vt:lpstr>
      <vt:lpstr>Solar Monitoring Panel  BTech 451 Final Seminar</vt:lpstr>
      <vt:lpstr>Background – Vector Limited</vt:lpstr>
      <vt:lpstr>Research Question</vt:lpstr>
      <vt:lpstr>Background – Solar Panel System</vt:lpstr>
      <vt:lpstr>Background – Logical Diagram</vt:lpstr>
      <vt:lpstr>Solution Design</vt:lpstr>
      <vt:lpstr>Solution Design - Choices</vt:lpstr>
      <vt:lpstr>Solution Design– Logical Diagram</vt:lpstr>
      <vt:lpstr>First Semester Progress</vt:lpstr>
      <vt:lpstr>Second Semester Progress</vt:lpstr>
      <vt:lpstr>Decision Making Algorithms</vt:lpstr>
      <vt:lpstr>Decision Making Algorithms</vt:lpstr>
      <vt:lpstr>Implementation- Classes</vt:lpstr>
      <vt:lpstr>Implementation- Classes</vt:lpstr>
      <vt:lpstr>Implementation Summary</vt:lpstr>
      <vt:lpstr>Live Demo</vt:lpstr>
      <vt:lpstr>Answer to the Research Question</vt:lpstr>
      <vt:lpstr>Potential future work</vt:lpstr>
      <vt:lpstr>What I have gained</vt:lpstr>
      <vt:lpstr>Thank you, any questions?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2014-05-07T11:18:00Z</dcterms:created>
  <dcterms:modified xsi:type="dcterms:W3CDTF">2014-11-05T03:36:36Z</dcterms:modified>
</cp:coreProperties>
</file>