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3" r:id="rId2"/>
    <p:sldId id="264" r:id="rId3"/>
    <p:sldId id="271" r:id="rId4"/>
    <p:sldId id="274" r:id="rId5"/>
    <p:sldId id="259" r:id="rId6"/>
    <p:sldId id="267" r:id="rId7"/>
    <p:sldId id="265" r:id="rId8"/>
    <p:sldId id="269" r:id="rId9"/>
    <p:sldId id="268" r:id="rId10"/>
    <p:sldId id="272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87" d="100"/>
          <a:sy n="87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4743" y="4038600"/>
            <a:ext cx="4572000" cy="1178298"/>
          </a:xfrm>
        </p:spPr>
        <p:txBody>
          <a:bodyPr/>
          <a:lstStyle/>
          <a:p>
            <a:pPr algn="ctr"/>
            <a:r>
              <a:rPr lang="en-NZ" sz="2800" dirty="0"/>
              <a:t>Tyre </a:t>
            </a:r>
            <a:r>
              <a:rPr lang="en-NZ" sz="2800" dirty="0" smtClean="0"/>
              <a:t>Monitoring Application System</a:t>
            </a:r>
            <a:endParaRPr lang="en-NZ" sz="2800" dirty="0"/>
          </a:p>
          <a:p>
            <a:endParaRPr lang="en-NZ" dirty="0"/>
          </a:p>
        </p:txBody>
      </p:sp>
      <p:pic>
        <p:nvPicPr>
          <p:cNvPr id="4" name="Picture 8" descr="Bridgestone_Logo2.jpg (439×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0915"/>
            <a:ext cx="4181475" cy="8096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5905500" y="228600"/>
            <a:ext cx="3124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BTECH 451</a:t>
            </a:r>
          </a:p>
          <a:p>
            <a:r>
              <a:rPr lang="en-NZ" dirty="0" smtClean="0"/>
              <a:t>31</a:t>
            </a:r>
            <a:r>
              <a:rPr lang="en-NZ" baseline="30000" dirty="0" smtClean="0"/>
              <a:t>st</a:t>
            </a:r>
            <a:r>
              <a:rPr lang="en-NZ" dirty="0" smtClean="0"/>
              <a:t>  March, 2012</a:t>
            </a:r>
          </a:p>
          <a:p>
            <a:r>
              <a:rPr lang="en-NZ" dirty="0" smtClean="0"/>
              <a:t>Presented By Vishal Naidu</a:t>
            </a:r>
            <a:endParaRPr lang="en-NZ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381000" y="457200"/>
            <a:ext cx="50292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The Mid-Semester Seminar..</a:t>
            </a:r>
          </a:p>
        </p:txBody>
      </p:sp>
    </p:spTree>
    <p:extLst>
      <p:ext uri="{BB962C8B-B14F-4D97-AF65-F5344CB8AC3E}">
        <p14:creationId xmlns:p14="http://schemas.microsoft.com/office/powerpoint/2010/main" val="25840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/>
          <a:p>
            <a:r>
              <a:rPr lang="en-NZ" sz="2400" dirty="0" smtClean="0"/>
              <a:t>Synchronize Function</a:t>
            </a:r>
            <a:endParaRPr lang="en-NZ" sz="240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NZ" sz="2200" dirty="0" smtClean="0"/>
              <a:t>The Application must have a synchronize function of some sort to sync the TMSA (Tyre Monitoring System Application) with the Job Card Application.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NZ" sz="2200" dirty="0" smtClean="0"/>
              <a:t>Ideally all the information recorded from the TSMA application for e.g., highlighted rotated tyre configuration, should be able to be viewed on the Job Card application. </a:t>
            </a:r>
          </a:p>
          <a:p>
            <a:endParaRPr lang="en-NZ" dirty="0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/>
          </a:bodyPr>
          <a:lstStyle/>
          <a:p>
            <a:r>
              <a:rPr lang="en-NZ" dirty="0" smtClean="0"/>
              <a:t>Key Design Specifications (2)</a:t>
            </a:r>
            <a:endParaRPr lang="en-NZ" dirty="0"/>
          </a:p>
        </p:txBody>
      </p:sp>
      <p:pic>
        <p:nvPicPr>
          <p:cNvPr id="17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19" descr="C:\Users\Baphi\Desktop\Proper Job C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08" y="3789040"/>
            <a:ext cx="2088232" cy="29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712" y="1556792"/>
            <a:ext cx="2939812" cy="20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>
            <a:off x="4788024" y="3140968"/>
            <a:ext cx="72008" cy="3240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0032" y="6381328"/>
            <a:ext cx="216024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NZ" sz="2200" dirty="0" smtClean="0"/>
              <a:t>Design the interface prototypes and the final of the mobile application.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NZ" sz="2200" dirty="0"/>
              <a:t>Design a method to image the current database onto the tablet. </a:t>
            </a:r>
            <a:endParaRPr lang="en-NZ" sz="2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NZ" sz="2200" dirty="0" smtClean="0"/>
              <a:t>Create and design a web service to extract all the data required in order to complete a Vehicle Inspection Report.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NZ" sz="2200" dirty="0" smtClean="0"/>
              <a:t>Design the synchronization process between the two applications.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NZ" sz="2200" dirty="0" smtClean="0"/>
              <a:t>Design, Test, Modify, Test!!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Future goals </a:t>
            </a:r>
            <a:endParaRPr lang="en-NZ" dirty="0"/>
          </a:p>
        </p:txBody>
      </p:sp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146" name="Picture 2" descr="http://t3.gstatic.com/images?q=tbn:ANd9GcQAH4Ir3txpYARfHp0aigiOEapCP9gmUbLJQZLAVrF5TJrnpmuPtEWoD6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2940" y="4221088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Questions ?</a:t>
            </a:r>
            <a:endParaRPr kumimoji="0" lang="en-NZ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234888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Thank</a:t>
            </a:r>
            <a:r>
              <a:rPr kumimoji="0" lang="en-NZ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 You !</a:t>
            </a:r>
            <a:endParaRPr kumimoji="0" lang="en-NZ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12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304800"/>
            <a:ext cx="5286374" cy="990600"/>
          </a:xfrm>
        </p:spPr>
        <p:txBody>
          <a:bodyPr/>
          <a:lstStyle/>
          <a:p>
            <a:r>
              <a:rPr lang="en-NZ" dirty="0" smtClean="0"/>
              <a:t>Presentation Overview</a:t>
            </a:r>
            <a:endParaRPr lang="en-NZ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Recap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The Refined Project Goal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Web Services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The Field Trip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Design Specifications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NZ" sz="2400" dirty="0" smtClean="0"/>
              <a:t>The Future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NZ" dirty="0" smtClean="0"/>
          </a:p>
        </p:txBody>
      </p:sp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293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2" descr="G:\Bridgestonety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906" y="3645024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6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132629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NZ" sz="2000" dirty="0" smtClean="0"/>
              <a:t>Decided on what OS the mobile application the application is going to be developed on. </a:t>
            </a:r>
            <a:endParaRPr lang="en-NZ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Z" sz="2000" dirty="0"/>
              <a:t>It fits in with the OS's within the Bridgestone </a:t>
            </a:r>
            <a:r>
              <a:rPr lang="en-NZ" sz="2000" dirty="0" smtClean="0"/>
              <a:t>corporation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NZ" sz="2000" dirty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endParaRPr lang="en-NZ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I’ve done previously</a:t>
            </a:r>
            <a:endParaRPr lang="en-NZ" dirty="0"/>
          </a:p>
        </p:txBody>
      </p:sp>
      <p:pic>
        <p:nvPicPr>
          <p:cNvPr id="1026" name="Picture 2" descr="http://upload.wikimedia.org/wikipedia/en/thumb/e/e8/Windows_8_Consumer_Preview_Start_Screen.png/290px-Windows_8_Consumer_Preview_Start_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" y="2789336"/>
            <a:ext cx="2762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293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31" name="Picture 7" descr="http://cdn.macrumors.com/article-new/2011/07/lion_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16" y="3645024"/>
            <a:ext cx="2664296" cy="16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ache.gawkerassets.com/assets/images/17/2011/01/home_hero1_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82" y="4377827"/>
            <a:ext cx="3049790" cy="16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2812" y="6046062"/>
            <a:ext cx="7680960" cy="66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Z" sz="2000" dirty="0" smtClean="0"/>
              <a:t>Windows 8 OS was chosen. The other options was also considered</a:t>
            </a:r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endParaRPr lang="en-NZ" sz="20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18716" y="3284984"/>
            <a:ext cx="2664296" cy="24482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00526" y="3284984"/>
            <a:ext cx="2970156" cy="24482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00066" y="3822798"/>
            <a:ext cx="2876390" cy="26132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00066" y="3987808"/>
            <a:ext cx="3020406" cy="23898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miley Face 22"/>
          <p:cNvSpPr/>
          <p:nvPr/>
        </p:nvSpPr>
        <p:spPr>
          <a:xfrm>
            <a:off x="874641" y="3645024"/>
            <a:ext cx="1089519" cy="1058416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18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NZ" sz="2000" dirty="0"/>
              <a:t>Got a thorough understanding of Bridgestone systems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I’ve done </a:t>
            </a:r>
            <a:r>
              <a:rPr lang="en-NZ" dirty="0" smtClean="0"/>
              <a:t>previously (2)</a:t>
            </a:r>
            <a:endParaRPr lang="en-N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86957"/>
              </p:ext>
            </p:extLst>
          </p:nvPr>
        </p:nvGraphicFramePr>
        <p:xfrm>
          <a:off x="899592" y="2204864"/>
          <a:ext cx="6264696" cy="427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8656590" imgH="5903338" progId="Visio.Drawing.11">
                  <p:embed/>
                </p:oleObj>
              </mc:Choice>
              <mc:Fallback>
                <p:oleObj r:id="rId3" imgW="8656590" imgH="590333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04864"/>
                        <a:ext cx="6264696" cy="4277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Bridgestone_B.JPG (544×47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293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899592" y="3356992"/>
            <a:ext cx="4032448" cy="3384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30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NZ" sz="2400" dirty="0" smtClean="0"/>
              <a:t>The goal is to </a:t>
            </a:r>
            <a:r>
              <a:rPr lang="en-NZ" sz="2400" dirty="0"/>
              <a:t>build a mobile application that helps employees hired by Bridgestone with a digital possibility of a Vehicle Inspection </a:t>
            </a:r>
            <a:r>
              <a:rPr lang="en-NZ" sz="2400" dirty="0" smtClean="0"/>
              <a:t>Report. It </a:t>
            </a:r>
            <a:r>
              <a:rPr lang="en-NZ" sz="2400" dirty="0"/>
              <a:t>is designed to reduce the redundancy of having the employees manually filling out each form and entering into the database. </a:t>
            </a:r>
            <a:endParaRPr lang="en-NZ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  <a:p>
            <a:pPr marL="285750" indent="-285750">
              <a:buFont typeface="Wingdings" pitchFamily="2" charset="2"/>
              <a:buChar char="Ø"/>
            </a:pPr>
            <a:endParaRPr lang="en-N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Refined Project Goal</a:t>
            </a:r>
            <a:endParaRPr lang="en-NZ" dirty="0"/>
          </a:p>
        </p:txBody>
      </p:sp>
      <p:pic>
        <p:nvPicPr>
          <p:cNvPr id="5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3585526" cy="25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70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NZ" sz="2400" dirty="0" smtClean="0"/>
              <a:t>Had to create a web service which interacts with the Bridgestone databases.</a:t>
            </a:r>
            <a:endParaRPr lang="en-NZ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NZ" sz="2400" dirty="0" smtClean="0"/>
              <a:t>Designed queries, so it could pull out information like Registration Numbers, Models and Customer Information related to that vehicle.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NZ" sz="2400" dirty="0" smtClean="0"/>
              <a:t>Designed an interface for this web service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Web Services Application</a:t>
            </a:r>
            <a:endParaRPr lang="en-NZ" dirty="0"/>
          </a:p>
        </p:txBody>
      </p:sp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122" name="Picture 2" descr="H:\University Files\University Of Auckland Btech\2012\Btech Proj\Bridgestone\Screenshots of the interface\Blend SS 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2786" r="23166" b="19978"/>
          <a:stretch/>
        </p:blipFill>
        <p:spPr bwMode="auto">
          <a:xfrm>
            <a:off x="5220072" y="4106138"/>
            <a:ext cx="3528392" cy="2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University Files\University Of Auckland Btech\2012\Btech Proj\Bridgestone\Screenshots of the interface\Blend SS 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t="15004" r="6833" b="11842"/>
          <a:stretch/>
        </p:blipFill>
        <p:spPr bwMode="auto">
          <a:xfrm>
            <a:off x="527760" y="4017600"/>
            <a:ext cx="3780056" cy="27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51920" y="5010040"/>
            <a:ext cx="1296144" cy="8640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0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Field </a:t>
            </a:r>
            <a:r>
              <a:rPr lang="en-US" sz="4400" dirty="0"/>
              <a:t>T</a:t>
            </a:r>
            <a:r>
              <a:rPr lang="en-US" sz="4400" dirty="0" smtClean="0"/>
              <a:t>rip</a:t>
            </a:r>
            <a:endParaRPr lang="en-US" sz="4400" dirty="0"/>
          </a:p>
        </p:txBody>
      </p:sp>
      <p:pic>
        <p:nvPicPr>
          <p:cNvPr id="4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NZ" sz="2400" dirty="0" smtClean="0"/>
              <a:t>Out primary objective was to find out what is the current work flow process been undertaken by the fleet technicians. </a:t>
            </a:r>
          </a:p>
          <a:p>
            <a:pPr marL="342900" indent="-342900">
              <a:buFont typeface="Wingdings" pitchFamily="2" charset="2"/>
              <a:buChar char="Ø"/>
            </a:pPr>
            <a:endParaRPr lang="en-NZ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NZ" sz="2400" dirty="0" smtClean="0"/>
              <a:t>Also, opinions from the fleet technicians about the application and how it would fit in the daily scheme of things. </a:t>
            </a:r>
            <a:endParaRPr lang="en-NZ" sz="2400" dirty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NZ" sz="2000" dirty="0"/>
          </a:p>
        </p:txBody>
      </p:sp>
      <p:pic>
        <p:nvPicPr>
          <p:cNvPr id="4098" name="Picture 2" descr="http://www.tyrepress.com/thumbnail.php?file=ATS_DSVweb_801862731.jpg&amp;size=articl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Work-flow process of the app</a:t>
            </a:r>
            <a:endParaRPr lang="en-NZ" dirty="0"/>
          </a:p>
        </p:txBody>
      </p:sp>
      <p:pic>
        <p:nvPicPr>
          <p:cNvPr id="9" name="Picture 2" descr="H:\University Files\University Of Auckland Btech\2012\Btech Proj\Bridgestone\VIR App Work Proces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35928"/>
            <a:ext cx="7680325" cy="43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dgestone_B.JPG (544×47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59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sz="2400" dirty="0" smtClean="0"/>
              <a:t>Interactive Vehicle </a:t>
            </a:r>
            <a:r>
              <a:rPr lang="en-NZ" sz="2400" dirty="0" smtClean="0"/>
              <a:t>configuration diagram</a:t>
            </a:r>
            <a:endParaRPr lang="en-NZ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A Live Vehicle Lookup</a:t>
            </a:r>
            <a:endParaRPr lang="en-NZ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Key Design Specifications</a:t>
            </a:r>
            <a:endParaRPr lang="en-NZ" dirty="0"/>
          </a:p>
        </p:txBody>
      </p:sp>
      <p:pic>
        <p:nvPicPr>
          <p:cNvPr id="7" name="Picture 2" descr="Bridgestone_B.JPG (544×4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884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Content Placeholder 7" descr="C:\Users\Baphi\Desktop\10x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0" y="4015782"/>
            <a:ext cx="3024336" cy="23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7272" t="6791" r="17026" b="50000"/>
          <a:stretch/>
        </p:blipFill>
        <p:spPr>
          <a:xfrm>
            <a:off x="4864968" y="4221088"/>
            <a:ext cx="4067944" cy="1944216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23528" y="1988840"/>
            <a:ext cx="3886200" cy="1897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6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NZ" sz="2000" dirty="0" smtClean="0"/>
              <a:t>Having an interactive diagram on the tablet is very useful. The user highlight’s the wheels being rotated, and this diagram gets synced to the Job Card Application</a:t>
            </a:r>
            <a:r>
              <a:rPr lang="en-NZ" sz="1800" dirty="0" smtClean="0"/>
              <a:t>.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864968" y="1988840"/>
            <a:ext cx="3886200" cy="1897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6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NZ" sz="2000" dirty="0"/>
              <a:t>A Live search of vehicles when the fleet technicians need to search up the vehicles that don’t exist in the database.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NZ" sz="2000" dirty="0"/>
              <a:t>Requires 3G for this search to work. </a:t>
            </a:r>
          </a:p>
        </p:txBody>
      </p:sp>
    </p:spTree>
    <p:extLst>
      <p:ext uri="{BB962C8B-B14F-4D97-AF65-F5344CB8AC3E}">
        <p14:creationId xmlns:p14="http://schemas.microsoft.com/office/powerpoint/2010/main" val="12021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1124</TotalTime>
  <Words>439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Mylar</vt:lpstr>
      <vt:lpstr>Visio.Drawing.11</vt:lpstr>
      <vt:lpstr>PowerPoint Presentation</vt:lpstr>
      <vt:lpstr>Presentation Overview</vt:lpstr>
      <vt:lpstr>What I’ve done previously</vt:lpstr>
      <vt:lpstr>What I’ve done previously (2)</vt:lpstr>
      <vt:lpstr>The Refined Project Goal</vt:lpstr>
      <vt:lpstr>Web Services Application</vt:lpstr>
      <vt:lpstr>The Field Trip</vt:lpstr>
      <vt:lpstr>Work-flow process of the app</vt:lpstr>
      <vt:lpstr>Key Design Specifications</vt:lpstr>
      <vt:lpstr>Key Design Specifications (2)</vt:lpstr>
      <vt:lpstr>Future goals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Bridgestone!</dc:title>
  <dc:creator>Vishal Naidu</dc:creator>
  <cp:lastModifiedBy>Vishal</cp:lastModifiedBy>
  <cp:revision>80</cp:revision>
  <dcterms:created xsi:type="dcterms:W3CDTF">2006-08-16T00:00:00Z</dcterms:created>
  <dcterms:modified xsi:type="dcterms:W3CDTF">2012-05-30T21:28:37Z</dcterms:modified>
</cp:coreProperties>
</file>