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BC089-89B8-428A-8F0F-FCBDBABC8887}" type="datetimeFigureOut">
              <a:rPr lang="zh-CN" altLang="en-US" smtClean="0"/>
              <a:pPr/>
              <a:t>2012/4/2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40A08C-D0C7-4548-8BE6-49B3861F04F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09600"/>
            <a:ext cx="5943600" cy="4114800"/>
          </a:xfrm>
        </p:spPr>
        <p:txBody>
          <a:bodyPr/>
          <a:lstStyle>
            <a:lvl1pPr algn="l">
              <a:defRPr sz="7200"/>
            </a:lvl1pPr>
          </a:lstStyle>
          <a:p>
            <a:r>
              <a:rPr lang="en-US" altLang="zh-CN"/>
              <a:t>Haga clic para cambiar el estilo de título	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5791200"/>
            <a:ext cx="5181600" cy="1066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zh-CN"/>
              <a:t>Haga clic para modificar el estilo de subtítulo del patrón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86550" y="0"/>
            <a:ext cx="2228850" cy="64770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34150" cy="64770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28600" y="12954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267200" cy="5181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7315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8686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Haga clic para modificar el estilo de texto del patrón</a:t>
            </a:r>
          </a:p>
          <a:p>
            <a:pPr lvl="1"/>
            <a:r>
              <a:rPr lang="en-US" altLang="zh-CN" smtClean="0"/>
              <a:t>Segundo nivel</a:t>
            </a:r>
          </a:p>
          <a:p>
            <a:pPr lvl="2"/>
            <a:r>
              <a:rPr lang="en-US" altLang="zh-CN" smtClean="0"/>
              <a:t>Tercer nivel</a:t>
            </a:r>
          </a:p>
          <a:p>
            <a:pPr lvl="3"/>
            <a:r>
              <a:rPr lang="en-US" altLang="zh-CN" smtClean="0"/>
              <a:t>Cuarto nivel</a:t>
            </a:r>
          </a:p>
          <a:p>
            <a:pPr lvl="4"/>
            <a:r>
              <a:rPr lang="en-US" altLang="zh-CN" smtClean="0"/>
              <a:t>Quinto nivel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99CC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99CCFF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99CCFF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99CCFF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99CCFF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rgbClr val="99CCFF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rgbClr val="99CCFF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rgbClr val="99CCFF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rgbClr val="99CCFF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99CC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99CC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99CC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99CC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99CC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CC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CC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CC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99CCFF"/>
          </a:solidFill>
          <a:latin typeface="+mn-lt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</p:spPr>
        <p:txBody>
          <a:bodyPr>
            <a:normAutofit/>
          </a:bodyPr>
          <a:lstStyle/>
          <a:p>
            <a:endParaRPr lang="en-US" altLang="zh-CN" dirty="0" smtClean="0">
              <a:solidFill>
                <a:schemeClr val="accent3"/>
              </a:solidFill>
            </a:endParaRPr>
          </a:p>
          <a:p>
            <a:r>
              <a:rPr lang="en-US" altLang="zh-CN" sz="5600" b="1" i="1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Electronic Data Capture </a:t>
            </a:r>
          </a:p>
          <a:p>
            <a:r>
              <a:rPr lang="en-US" altLang="zh-CN" sz="4200" dirty="0" err="1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BTech</a:t>
            </a:r>
            <a:r>
              <a:rPr lang="en-US" altLang="zh-CN" sz="42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 451</a:t>
            </a:r>
          </a:p>
          <a:p>
            <a:r>
              <a:rPr lang="en-US" altLang="zh-CN" sz="42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Introductory Seminar</a:t>
            </a:r>
            <a:endParaRPr lang="en-US" altLang="zh-CN" dirty="0" smtClean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endParaRPr lang="en-US" altLang="zh-CN" dirty="0" smtClean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endParaRPr lang="en-US" altLang="zh-CN" dirty="0" smtClean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                                           Presented by </a:t>
            </a:r>
            <a:r>
              <a:rPr lang="en-US" altLang="zh-CN" dirty="0" err="1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Siyu</a:t>
            </a:r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altLang="zh-CN" dirty="0" err="1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Zeng</a:t>
            </a:r>
            <a:endParaRPr lang="en-US" altLang="zh-CN" dirty="0" smtClean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2" descr="C:\Users\Administrator\Desktop\btech\NZTA_COL_ClearSpace_pre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57760"/>
            <a:ext cx="9144000" cy="20002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en-US" altLang="zh-CN" sz="56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Outline</a:t>
            </a:r>
          </a:p>
          <a:p>
            <a:r>
              <a:rPr lang="en-US" altLang="zh-CN" sz="40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Agency</a:t>
            </a:r>
          </a:p>
          <a:p>
            <a:r>
              <a:rPr lang="en-US" altLang="zh-CN" sz="40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People</a:t>
            </a:r>
          </a:p>
          <a:p>
            <a:r>
              <a:rPr lang="en-US" altLang="zh-CN" sz="40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Project</a:t>
            </a:r>
          </a:p>
          <a:p>
            <a:r>
              <a:rPr lang="en-US" altLang="zh-CN" sz="40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Goal</a:t>
            </a:r>
          </a:p>
          <a:p>
            <a:r>
              <a:rPr lang="en-US" altLang="zh-CN" sz="40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Plan</a:t>
            </a:r>
          </a:p>
          <a:p>
            <a:r>
              <a:rPr lang="en-US" altLang="zh-CN" sz="40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Question</a:t>
            </a:r>
            <a:endParaRPr lang="zh-CN" altLang="en-US" sz="4000" dirty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en-US" altLang="zh-CN" sz="56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Agency</a:t>
            </a:r>
          </a:p>
          <a:p>
            <a:r>
              <a:rPr lang="en-US" altLang="zh-CN" dirty="0" smtClean="0">
                <a:solidFill>
                  <a:schemeClr val="accent3"/>
                </a:solidFill>
              </a:rPr>
              <a:t>The NZ Transport Agency is a Crown entity governed by a Board</a:t>
            </a:r>
          </a:p>
          <a:p>
            <a:r>
              <a:rPr lang="en-US" altLang="zh-CN" dirty="0" smtClean="0">
                <a:solidFill>
                  <a:schemeClr val="accent3"/>
                </a:solidFill>
              </a:rPr>
              <a:t>Established on 1 August 2008 and have 12 offices around New Zealand</a:t>
            </a:r>
            <a:endParaRPr lang="en-US" altLang="zh-CN" dirty="0" smtClean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Creates transport solutions for a thriving New Zealand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Won rewards with outstanding achievements</a:t>
            </a:r>
          </a:p>
        </p:txBody>
      </p:sp>
      <p:pic>
        <p:nvPicPr>
          <p:cNvPr id="4" name="Picture 2" descr="C:\Users\Administrator\Desktop\btech\NZTA_COL_ClearSpace_previ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857760"/>
            <a:ext cx="9144000" cy="200024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en-US" altLang="zh-CN" sz="56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People</a:t>
            </a:r>
          </a:p>
          <a:p>
            <a:r>
              <a:rPr lang="en-US" altLang="zh-CN" sz="40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Project Coordinator</a:t>
            </a:r>
          </a:p>
          <a:p>
            <a:pPr lvl="2"/>
            <a:r>
              <a:rPr lang="en-US" altLang="zh-CN" sz="32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Je Ahn — Crash Analysis Manager</a:t>
            </a:r>
          </a:p>
          <a:p>
            <a:pPr lvl="2"/>
            <a:r>
              <a:rPr lang="en-US" altLang="zh-CN" sz="32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Mark Stables </a:t>
            </a:r>
            <a:r>
              <a:rPr lang="en-US" altLang="zh-CN" sz="320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— </a:t>
            </a:r>
            <a:r>
              <a:rPr lang="en-US" altLang="zh-CN" sz="320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Inspector</a:t>
            </a:r>
            <a:endParaRPr lang="en-US" altLang="zh-CN" sz="3200" dirty="0" smtClean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US" altLang="zh-CN" sz="40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Project Supervisor</a:t>
            </a:r>
          </a:p>
          <a:p>
            <a:pPr lvl="2"/>
            <a:r>
              <a:rPr lang="en-US" altLang="zh-CN" sz="32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Dr S. Manoharan</a:t>
            </a:r>
          </a:p>
          <a:p>
            <a:r>
              <a:rPr lang="en-US" altLang="zh-CN" sz="40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Students</a:t>
            </a:r>
          </a:p>
          <a:p>
            <a:pPr lvl="2"/>
            <a:r>
              <a:rPr lang="en-US" altLang="zh-CN" sz="32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Yakun Liu</a:t>
            </a:r>
          </a:p>
          <a:p>
            <a:pPr lvl="2"/>
            <a:r>
              <a:rPr lang="en-US" altLang="zh-CN" sz="32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Siyu Zeng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en-US" altLang="zh-CN" sz="56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Project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Background — Current traffic crash reports are manually filled in by police and have been used for over 20 years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Key issues are the inefficiency of the recording process and inaccuracy of the report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Lead to difficulty for coding engineers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The project turns up to solve these problem</a:t>
            </a: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en-US" altLang="zh-CN" sz="56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Goal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To reduce the drawbacks of manual entries with an electronic version of the recording process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Have a deliverable prototype of the mobile application  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Ensure data accuracy and consistency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Allow further expansion of the functionality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Gain experience of mobile application development skills</a:t>
            </a: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>
              <a:buNone/>
            </a:pPr>
            <a:r>
              <a:rPr lang="en-US" altLang="zh-CN" sz="56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Plan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The development will be based on Android platform with JAVA language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Aim at Android tablet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Provide user-friendly interface with graphical assistance</a:t>
            </a:r>
          </a:p>
          <a:p>
            <a:r>
              <a:rPr lang="en-US" altLang="zh-CN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Provide functionality capable of communicating with database</a:t>
            </a:r>
            <a:endParaRPr lang="en-US" altLang="zh-CN" sz="4000" dirty="0" smtClean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r>
              <a:rPr lang="en-US" altLang="zh-CN" sz="56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Thank You</a:t>
            </a:r>
          </a:p>
          <a:p>
            <a:pPr>
              <a:buNone/>
            </a:pPr>
            <a:endParaRPr lang="en-US" altLang="zh-CN" sz="5600" dirty="0" smtClean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  <a:p>
            <a:pPr>
              <a:buNone/>
            </a:pPr>
            <a:endParaRPr lang="en-US" altLang="zh-CN" sz="5600" dirty="0" smtClean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en-US" altLang="zh-CN" sz="5600" dirty="0" smtClean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Question?</a:t>
            </a: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eknologika">
  <a:themeElements>
    <a:clrScheme name="Teknologika 4">
      <a:dk1>
        <a:srgbClr val="000000"/>
      </a:dk1>
      <a:lt1>
        <a:srgbClr val="FFFFCC"/>
      </a:lt1>
      <a:dk2>
        <a:srgbClr val="808000"/>
      </a:dk2>
      <a:lt2>
        <a:srgbClr val="666633"/>
      </a:lt2>
      <a:accent1>
        <a:srgbClr val="339933"/>
      </a:accent1>
      <a:accent2>
        <a:srgbClr val="800000"/>
      </a:accent2>
      <a:accent3>
        <a:srgbClr val="FFFFE2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Teknologika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bg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Teknologik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knologik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nologik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nologik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nologik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nologik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knologik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205</Words>
  <Application>Microsoft Office PowerPoint</Application>
  <PresentationFormat>全屏显示(4:3)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Teknologika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SkyUN.Org</cp:lastModifiedBy>
  <cp:revision>59</cp:revision>
  <dcterms:created xsi:type="dcterms:W3CDTF">2012-03-27T01:02:54Z</dcterms:created>
  <dcterms:modified xsi:type="dcterms:W3CDTF">2012-04-02T10:30:36Z</dcterms:modified>
</cp:coreProperties>
</file>