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6"/>
  </p:notesMasterIdLst>
  <p:sldIdLst>
    <p:sldId id="256" r:id="rId2"/>
    <p:sldId id="257" r:id="rId3"/>
    <p:sldId id="258" r:id="rId4"/>
    <p:sldId id="259" r:id="rId5"/>
    <p:sldId id="260" r:id="rId6"/>
    <p:sldId id="261" r:id="rId7"/>
    <p:sldId id="270" r:id="rId8"/>
    <p:sldId id="262" r:id="rId9"/>
    <p:sldId id="263" r:id="rId10"/>
    <p:sldId id="264" r:id="rId11"/>
    <p:sldId id="265" r:id="rId12"/>
    <p:sldId id="269" r:id="rId13"/>
    <p:sldId id="266" r:id="rId14"/>
    <p:sldId id="267" r:id="rId1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448C97-70C5-47F5-A677-3283B67EB2AB}" type="doc">
      <dgm:prSet loTypeId="urn:microsoft.com/office/officeart/2005/8/layout/bProcess2" loCatId="process" qsTypeId="urn:microsoft.com/office/officeart/2005/8/quickstyle/simple1" qsCatId="simple" csTypeId="urn:microsoft.com/office/officeart/2005/8/colors/accent1_2" csCatId="accent1" phldr="1"/>
      <dgm:spPr/>
      <dgm:t>
        <a:bodyPr/>
        <a:lstStyle/>
        <a:p>
          <a:endParaRPr lang="zh-CN" altLang="en-US"/>
        </a:p>
      </dgm:t>
    </dgm:pt>
    <dgm:pt modelId="{0E08C5E5-463A-411A-B460-C19421FF1185}">
      <dgm:prSet phldrT="[文本]"/>
      <dgm:spPr/>
      <dgm:t>
        <a:bodyPr/>
        <a:lstStyle/>
        <a:p>
          <a:r>
            <a:rPr lang="en-US" altLang="zh-CN" dirty="0" smtClean="0"/>
            <a:t>Users connect to the Web page and enter key words to search </a:t>
          </a:r>
          <a:endParaRPr lang="zh-CN" altLang="en-US" dirty="0"/>
        </a:p>
      </dgm:t>
    </dgm:pt>
    <dgm:pt modelId="{52E57432-08DE-44C4-8BC9-E6B8CD9FA170}" type="parTrans" cxnId="{5FBD4CCB-77BF-4E12-8605-92AA8E447417}">
      <dgm:prSet/>
      <dgm:spPr/>
      <dgm:t>
        <a:bodyPr/>
        <a:lstStyle/>
        <a:p>
          <a:endParaRPr lang="zh-CN" altLang="en-US"/>
        </a:p>
      </dgm:t>
    </dgm:pt>
    <dgm:pt modelId="{16EE4EC2-3945-4FCE-A383-526E06A59146}" type="sibTrans" cxnId="{5FBD4CCB-77BF-4E12-8605-92AA8E447417}">
      <dgm:prSet/>
      <dgm:spPr/>
      <dgm:t>
        <a:bodyPr/>
        <a:lstStyle/>
        <a:p>
          <a:endParaRPr lang="zh-CN" altLang="en-US"/>
        </a:p>
      </dgm:t>
    </dgm:pt>
    <dgm:pt modelId="{A04571F3-E845-4266-A927-9D1E2441F060}">
      <dgm:prSet phldrT="[文本]"/>
      <dgm:spPr/>
      <dgm:t>
        <a:bodyPr/>
        <a:lstStyle/>
        <a:p>
          <a:r>
            <a:rPr lang="en-US" altLang="zh-CN" dirty="0" smtClean="0"/>
            <a:t>Modify input keys to SQL queries.</a:t>
          </a:r>
          <a:endParaRPr lang="zh-CN" altLang="en-US" dirty="0"/>
        </a:p>
      </dgm:t>
    </dgm:pt>
    <dgm:pt modelId="{4C8C9D32-656E-49DD-A724-31B30899C614}" type="parTrans" cxnId="{35354D75-C464-4477-9AC9-0C7211D6DE3F}">
      <dgm:prSet/>
      <dgm:spPr/>
      <dgm:t>
        <a:bodyPr/>
        <a:lstStyle/>
        <a:p>
          <a:endParaRPr lang="zh-CN" altLang="en-US"/>
        </a:p>
      </dgm:t>
    </dgm:pt>
    <dgm:pt modelId="{86CB88BF-800E-4E42-8CEA-8473BFA596B2}" type="sibTrans" cxnId="{35354D75-C464-4477-9AC9-0C7211D6DE3F}">
      <dgm:prSet/>
      <dgm:spPr/>
      <dgm:t>
        <a:bodyPr/>
        <a:lstStyle/>
        <a:p>
          <a:endParaRPr lang="zh-CN" altLang="en-US"/>
        </a:p>
      </dgm:t>
    </dgm:pt>
    <dgm:pt modelId="{50BE6879-664E-4B7C-A951-ED7E6A9A1B6D}">
      <dgm:prSet phldrT="[文本]"/>
      <dgm:spPr/>
      <dgm:t>
        <a:bodyPr/>
        <a:lstStyle/>
        <a:p>
          <a:r>
            <a:rPr lang="en-US" altLang="zh-CN" dirty="0" smtClean="0"/>
            <a:t>Web page send SQL queries to the server</a:t>
          </a:r>
          <a:endParaRPr lang="zh-CN" altLang="en-US" dirty="0"/>
        </a:p>
      </dgm:t>
    </dgm:pt>
    <dgm:pt modelId="{6A87F49B-0C29-4A2C-822C-D1183972D2F5}" type="parTrans" cxnId="{9F788BA5-D945-4C02-AC24-E21BF5581077}">
      <dgm:prSet/>
      <dgm:spPr/>
      <dgm:t>
        <a:bodyPr/>
        <a:lstStyle/>
        <a:p>
          <a:endParaRPr lang="zh-CN" altLang="en-US"/>
        </a:p>
      </dgm:t>
    </dgm:pt>
    <dgm:pt modelId="{A60CD47E-E3B9-486F-B522-563ABD9C1DED}" type="sibTrans" cxnId="{9F788BA5-D945-4C02-AC24-E21BF5581077}">
      <dgm:prSet/>
      <dgm:spPr/>
      <dgm:t>
        <a:bodyPr/>
        <a:lstStyle/>
        <a:p>
          <a:endParaRPr lang="zh-CN" altLang="en-US"/>
        </a:p>
      </dgm:t>
    </dgm:pt>
    <dgm:pt modelId="{5C5E58DB-BEEE-4AFD-BF70-082A922F25B2}">
      <dgm:prSet phldrT="[文本]"/>
      <dgm:spPr/>
      <dgm:t>
        <a:bodyPr/>
        <a:lstStyle/>
        <a:p>
          <a:r>
            <a:rPr lang="en-US" altLang="zh-CN" dirty="0" smtClean="0"/>
            <a:t>Database Server search the tables based on the queries</a:t>
          </a:r>
          <a:endParaRPr lang="zh-CN" altLang="en-US" dirty="0"/>
        </a:p>
      </dgm:t>
    </dgm:pt>
    <dgm:pt modelId="{E6B5F279-72AD-4879-B0B1-3C9BE63A0DC1}" type="parTrans" cxnId="{F3ED26E6-94AD-4C3D-843F-1FBC1BEA1C93}">
      <dgm:prSet/>
      <dgm:spPr/>
      <dgm:t>
        <a:bodyPr/>
        <a:lstStyle/>
        <a:p>
          <a:endParaRPr lang="zh-CN" altLang="en-US"/>
        </a:p>
      </dgm:t>
    </dgm:pt>
    <dgm:pt modelId="{7EA49BA9-64ED-4873-ADC1-EEC3E8C911C8}" type="sibTrans" cxnId="{F3ED26E6-94AD-4C3D-843F-1FBC1BEA1C93}">
      <dgm:prSet/>
      <dgm:spPr/>
      <dgm:t>
        <a:bodyPr/>
        <a:lstStyle/>
        <a:p>
          <a:endParaRPr lang="zh-CN" altLang="en-US"/>
        </a:p>
      </dgm:t>
    </dgm:pt>
    <dgm:pt modelId="{58ABE839-B78C-4C16-8143-5BD29ABB7ECF}">
      <dgm:prSet phldrT="[文本]"/>
      <dgm:spPr/>
      <dgm:t>
        <a:bodyPr/>
        <a:lstStyle/>
        <a:p>
          <a:r>
            <a:rPr lang="en-US" altLang="zh-CN" dirty="0" smtClean="0"/>
            <a:t>Return final results.</a:t>
          </a:r>
          <a:endParaRPr lang="zh-CN" altLang="en-US" dirty="0"/>
        </a:p>
      </dgm:t>
    </dgm:pt>
    <dgm:pt modelId="{23623569-046F-46B3-9767-BBC37E20ECB6}" type="parTrans" cxnId="{43A4EEF5-0342-4F54-99E7-7E9AF28B9B8B}">
      <dgm:prSet/>
      <dgm:spPr/>
      <dgm:t>
        <a:bodyPr/>
        <a:lstStyle/>
        <a:p>
          <a:endParaRPr lang="zh-CN" altLang="en-US"/>
        </a:p>
      </dgm:t>
    </dgm:pt>
    <dgm:pt modelId="{D9CF7635-9F6C-4820-AD4E-0582E6C85A95}" type="sibTrans" cxnId="{43A4EEF5-0342-4F54-99E7-7E9AF28B9B8B}">
      <dgm:prSet/>
      <dgm:spPr/>
      <dgm:t>
        <a:bodyPr/>
        <a:lstStyle/>
        <a:p>
          <a:endParaRPr lang="zh-CN" altLang="en-US"/>
        </a:p>
      </dgm:t>
    </dgm:pt>
    <dgm:pt modelId="{70FB0C7D-62BE-482B-846D-FF95B4446513}">
      <dgm:prSet phldrT="[文本]"/>
      <dgm:spPr/>
      <dgm:t>
        <a:bodyPr/>
        <a:lstStyle/>
        <a:p>
          <a:r>
            <a:rPr lang="en-US" altLang="zh-CN" dirty="0" smtClean="0"/>
            <a:t>Display data on web page based on the user’s inputted keyword</a:t>
          </a:r>
          <a:endParaRPr lang="zh-CN" altLang="en-US" dirty="0"/>
        </a:p>
      </dgm:t>
    </dgm:pt>
    <dgm:pt modelId="{2EAA9C38-DD3C-4316-9362-8F02C1170136}" type="parTrans" cxnId="{1A35B7B2-AE05-470F-8CA1-3A1D1E19B047}">
      <dgm:prSet/>
      <dgm:spPr/>
      <dgm:t>
        <a:bodyPr/>
        <a:lstStyle/>
        <a:p>
          <a:endParaRPr lang="zh-CN" altLang="en-US"/>
        </a:p>
      </dgm:t>
    </dgm:pt>
    <dgm:pt modelId="{403B0D3E-881C-46CC-9AF1-AF5927BBEF35}" type="sibTrans" cxnId="{1A35B7B2-AE05-470F-8CA1-3A1D1E19B047}">
      <dgm:prSet/>
      <dgm:spPr/>
      <dgm:t>
        <a:bodyPr/>
        <a:lstStyle/>
        <a:p>
          <a:endParaRPr lang="zh-CN" altLang="en-US"/>
        </a:p>
      </dgm:t>
    </dgm:pt>
    <dgm:pt modelId="{56972025-F0E3-40DF-8695-0647725117CF}" type="pres">
      <dgm:prSet presAssocID="{A2448C97-70C5-47F5-A677-3283B67EB2AB}" presName="diagram" presStyleCnt="0">
        <dgm:presLayoutVars>
          <dgm:dir/>
          <dgm:resizeHandles/>
        </dgm:presLayoutVars>
      </dgm:prSet>
      <dgm:spPr/>
      <dgm:t>
        <a:bodyPr/>
        <a:lstStyle/>
        <a:p>
          <a:endParaRPr lang="zh-CN" altLang="en-US"/>
        </a:p>
      </dgm:t>
    </dgm:pt>
    <dgm:pt modelId="{AB88043B-A794-4FA3-8ED9-EC5BBBDF6C9B}" type="pres">
      <dgm:prSet presAssocID="{0E08C5E5-463A-411A-B460-C19421FF1185}" presName="firstNode" presStyleLbl="node1" presStyleIdx="0" presStyleCnt="6" custLinFactNeighborY="-1659">
        <dgm:presLayoutVars>
          <dgm:bulletEnabled val="1"/>
        </dgm:presLayoutVars>
      </dgm:prSet>
      <dgm:spPr/>
      <dgm:t>
        <a:bodyPr/>
        <a:lstStyle/>
        <a:p>
          <a:endParaRPr lang="zh-CN" altLang="en-US"/>
        </a:p>
      </dgm:t>
    </dgm:pt>
    <dgm:pt modelId="{67BF19E7-6324-45FC-AB62-7E6D9F992E2F}" type="pres">
      <dgm:prSet presAssocID="{16EE4EC2-3945-4FCE-A383-526E06A59146}" presName="sibTrans" presStyleLbl="sibTrans2D1" presStyleIdx="0" presStyleCnt="5"/>
      <dgm:spPr/>
      <dgm:t>
        <a:bodyPr/>
        <a:lstStyle/>
        <a:p>
          <a:endParaRPr lang="zh-CN" altLang="en-US"/>
        </a:p>
      </dgm:t>
    </dgm:pt>
    <dgm:pt modelId="{2B945395-C2C2-4BB9-95D2-3F2D9B728545}" type="pres">
      <dgm:prSet presAssocID="{A04571F3-E845-4266-A927-9D1E2441F060}" presName="middleNode" presStyleCnt="0"/>
      <dgm:spPr/>
    </dgm:pt>
    <dgm:pt modelId="{E41308C7-DDAF-4D04-8820-088DE957C2EC}" type="pres">
      <dgm:prSet presAssocID="{A04571F3-E845-4266-A927-9D1E2441F060}" presName="padding" presStyleLbl="node1" presStyleIdx="0" presStyleCnt="6"/>
      <dgm:spPr/>
    </dgm:pt>
    <dgm:pt modelId="{32E0A658-D94E-4DC3-BACA-28994BB9A858}" type="pres">
      <dgm:prSet presAssocID="{A04571F3-E845-4266-A927-9D1E2441F060}" presName="shape" presStyleLbl="node1" presStyleIdx="1" presStyleCnt="6" custScaleX="166238" custScaleY="131937" custLinFactNeighborX="3373" custLinFactNeighborY="-3164">
        <dgm:presLayoutVars>
          <dgm:bulletEnabled val="1"/>
        </dgm:presLayoutVars>
      </dgm:prSet>
      <dgm:spPr/>
      <dgm:t>
        <a:bodyPr/>
        <a:lstStyle/>
        <a:p>
          <a:endParaRPr lang="zh-CN" altLang="en-US"/>
        </a:p>
      </dgm:t>
    </dgm:pt>
    <dgm:pt modelId="{96EE18FB-DE7C-49FE-8345-72ACAF229F49}" type="pres">
      <dgm:prSet presAssocID="{86CB88BF-800E-4E42-8CEA-8473BFA596B2}" presName="sibTrans" presStyleLbl="sibTrans2D1" presStyleIdx="1" presStyleCnt="5"/>
      <dgm:spPr/>
      <dgm:t>
        <a:bodyPr/>
        <a:lstStyle/>
        <a:p>
          <a:endParaRPr lang="zh-CN" altLang="en-US"/>
        </a:p>
      </dgm:t>
    </dgm:pt>
    <dgm:pt modelId="{28D6B55B-E468-44AE-9B20-5377A1E56696}" type="pres">
      <dgm:prSet presAssocID="{50BE6879-664E-4B7C-A951-ED7E6A9A1B6D}" presName="middleNode" presStyleCnt="0"/>
      <dgm:spPr/>
    </dgm:pt>
    <dgm:pt modelId="{51B70445-56FF-468E-83C2-B90E3E8BF7E0}" type="pres">
      <dgm:prSet presAssocID="{50BE6879-664E-4B7C-A951-ED7E6A9A1B6D}" presName="padding" presStyleLbl="node1" presStyleIdx="1" presStyleCnt="6"/>
      <dgm:spPr/>
    </dgm:pt>
    <dgm:pt modelId="{0FDB6DF3-7508-438A-9869-8CA1DE2AD3FB}" type="pres">
      <dgm:prSet presAssocID="{50BE6879-664E-4B7C-A951-ED7E6A9A1B6D}" presName="shape" presStyleLbl="node1" presStyleIdx="2" presStyleCnt="6" custScaleX="176087" custScaleY="138265" custLinFactNeighborX="-280" custLinFactNeighborY="0">
        <dgm:presLayoutVars>
          <dgm:bulletEnabled val="1"/>
        </dgm:presLayoutVars>
      </dgm:prSet>
      <dgm:spPr/>
      <dgm:t>
        <a:bodyPr/>
        <a:lstStyle/>
        <a:p>
          <a:endParaRPr lang="zh-CN" altLang="en-US"/>
        </a:p>
      </dgm:t>
    </dgm:pt>
    <dgm:pt modelId="{AF0AFB60-3B65-416B-BC36-196A85C290FA}" type="pres">
      <dgm:prSet presAssocID="{A60CD47E-E3B9-486F-B522-563ABD9C1DED}" presName="sibTrans" presStyleLbl="sibTrans2D1" presStyleIdx="2" presStyleCnt="5"/>
      <dgm:spPr/>
      <dgm:t>
        <a:bodyPr/>
        <a:lstStyle/>
        <a:p>
          <a:endParaRPr lang="zh-CN" altLang="en-US"/>
        </a:p>
      </dgm:t>
    </dgm:pt>
    <dgm:pt modelId="{CFFDAF6F-ABD4-4E64-A5A6-A53573FB6D2B}" type="pres">
      <dgm:prSet presAssocID="{5C5E58DB-BEEE-4AFD-BF70-082A922F25B2}" presName="middleNode" presStyleCnt="0"/>
      <dgm:spPr/>
    </dgm:pt>
    <dgm:pt modelId="{559ED9E2-8E73-4E3B-AC42-929CC91A37DD}" type="pres">
      <dgm:prSet presAssocID="{5C5E58DB-BEEE-4AFD-BF70-082A922F25B2}" presName="padding" presStyleLbl="node1" presStyleIdx="2" presStyleCnt="6"/>
      <dgm:spPr/>
    </dgm:pt>
    <dgm:pt modelId="{B4F1554A-B90D-4B3A-A41B-555016B56627}" type="pres">
      <dgm:prSet presAssocID="{5C5E58DB-BEEE-4AFD-BF70-082A922F25B2}" presName="shape" presStyleLbl="node1" presStyleIdx="3" presStyleCnt="6" custScaleX="144300" custScaleY="134301">
        <dgm:presLayoutVars>
          <dgm:bulletEnabled val="1"/>
        </dgm:presLayoutVars>
      </dgm:prSet>
      <dgm:spPr/>
      <dgm:t>
        <a:bodyPr/>
        <a:lstStyle/>
        <a:p>
          <a:endParaRPr lang="zh-CN" altLang="en-US"/>
        </a:p>
      </dgm:t>
    </dgm:pt>
    <dgm:pt modelId="{B3C66479-16EF-4EC4-926C-D46DC91D4ECA}" type="pres">
      <dgm:prSet presAssocID="{7EA49BA9-64ED-4873-ADC1-EEC3E8C911C8}" presName="sibTrans" presStyleLbl="sibTrans2D1" presStyleIdx="3" presStyleCnt="5"/>
      <dgm:spPr/>
      <dgm:t>
        <a:bodyPr/>
        <a:lstStyle/>
        <a:p>
          <a:endParaRPr lang="zh-CN" altLang="en-US"/>
        </a:p>
      </dgm:t>
    </dgm:pt>
    <dgm:pt modelId="{F66BC7AC-5E1D-4AE8-ACAE-4065504CC24E}" type="pres">
      <dgm:prSet presAssocID="{58ABE839-B78C-4C16-8143-5BD29ABB7ECF}" presName="middleNode" presStyleCnt="0"/>
      <dgm:spPr/>
    </dgm:pt>
    <dgm:pt modelId="{CEF15FC6-E19E-460A-A413-2440E372F845}" type="pres">
      <dgm:prSet presAssocID="{58ABE839-B78C-4C16-8143-5BD29ABB7ECF}" presName="padding" presStyleLbl="node1" presStyleIdx="3" presStyleCnt="6"/>
      <dgm:spPr/>
    </dgm:pt>
    <dgm:pt modelId="{5E8BA70E-D051-4D77-8150-C519BFEAF3D1}" type="pres">
      <dgm:prSet presAssocID="{58ABE839-B78C-4C16-8143-5BD29ABB7ECF}" presName="shape" presStyleLbl="node1" presStyleIdx="4" presStyleCnt="6" custScaleX="165117" custScaleY="122232">
        <dgm:presLayoutVars>
          <dgm:bulletEnabled val="1"/>
        </dgm:presLayoutVars>
      </dgm:prSet>
      <dgm:spPr/>
      <dgm:t>
        <a:bodyPr/>
        <a:lstStyle/>
        <a:p>
          <a:endParaRPr lang="zh-CN" altLang="en-US"/>
        </a:p>
      </dgm:t>
    </dgm:pt>
    <dgm:pt modelId="{D5CC8B27-F21F-4D1C-A237-0F4B978FC022}" type="pres">
      <dgm:prSet presAssocID="{D9CF7635-9F6C-4820-AD4E-0582E6C85A95}" presName="sibTrans" presStyleLbl="sibTrans2D1" presStyleIdx="4" presStyleCnt="5"/>
      <dgm:spPr/>
      <dgm:t>
        <a:bodyPr/>
        <a:lstStyle/>
        <a:p>
          <a:endParaRPr lang="zh-CN" altLang="en-US"/>
        </a:p>
      </dgm:t>
    </dgm:pt>
    <dgm:pt modelId="{3201410B-B8AD-4D4A-8989-28D186F5D115}" type="pres">
      <dgm:prSet presAssocID="{70FB0C7D-62BE-482B-846D-FF95B4446513}" presName="lastNode" presStyleLbl="node1" presStyleIdx="5" presStyleCnt="6" custLinFactNeighborX="0" custLinFactNeighborY="-5735">
        <dgm:presLayoutVars>
          <dgm:bulletEnabled val="1"/>
        </dgm:presLayoutVars>
      </dgm:prSet>
      <dgm:spPr/>
      <dgm:t>
        <a:bodyPr/>
        <a:lstStyle/>
        <a:p>
          <a:endParaRPr lang="zh-CN" altLang="en-US"/>
        </a:p>
      </dgm:t>
    </dgm:pt>
  </dgm:ptLst>
  <dgm:cxnLst>
    <dgm:cxn modelId="{8B94A568-2536-4B50-AE50-36DB77F87BAD}" type="presOf" srcId="{0E08C5E5-463A-411A-B460-C19421FF1185}" destId="{AB88043B-A794-4FA3-8ED9-EC5BBBDF6C9B}" srcOrd="0" destOrd="0" presId="urn:microsoft.com/office/officeart/2005/8/layout/bProcess2"/>
    <dgm:cxn modelId="{15E7DC9B-AEC4-40EF-A01C-325439CCDCF6}" type="presOf" srcId="{16EE4EC2-3945-4FCE-A383-526E06A59146}" destId="{67BF19E7-6324-45FC-AB62-7E6D9F992E2F}" srcOrd="0" destOrd="0" presId="urn:microsoft.com/office/officeart/2005/8/layout/bProcess2"/>
    <dgm:cxn modelId="{74745C3C-15D2-44D6-A077-93DEFFC892CB}" type="presOf" srcId="{A60CD47E-E3B9-486F-B522-563ABD9C1DED}" destId="{AF0AFB60-3B65-416B-BC36-196A85C290FA}" srcOrd="0" destOrd="0" presId="urn:microsoft.com/office/officeart/2005/8/layout/bProcess2"/>
    <dgm:cxn modelId="{43A4EEF5-0342-4F54-99E7-7E9AF28B9B8B}" srcId="{A2448C97-70C5-47F5-A677-3283B67EB2AB}" destId="{58ABE839-B78C-4C16-8143-5BD29ABB7ECF}" srcOrd="4" destOrd="0" parTransId="{23623569-046F-46B3-9767-BBC37E20ECB6}" sibTransId="{D9CF7635-9F6C-4820-AD4E-0582E6C85A95}"/>
    <dgm:cxn modelId="{CBE6035C-52A4-4F7F-BD9F-F92DE4FEF3A6}" type="presOf" srcId="{A04571F3-E845-4266-A927-9D1E2441F060}" destId="{32E0A658-D94E-4DC3-BACA-28994BB9A858}" srcOrd="0" destOrd="0" presId="urn:microsoft.com/office/officeart/2005/8/layout/bProcess2"/>
    <dgm:cxn modelId="{B8F56D0A-1A27-40CF-BE5F-3FF8A82AD1AE}" type="presOf" srcId="{D9CF7635-9F6C-4820-AD4E-0582E6C85A95}" destId="{D5CC8B27-F21F-4D1C-A237-0F4B978FC022}" srcOrd="0" destOrd="0" presId="urn:microsoft.com/office/officeart/2005/8/layout/bProcess2"/>
    <dgm:cxn modelId="{1A35B7B2-AE05-470F-8CA1-3A1D1E19B047}" srcId="{A2448C97-70C5-47F5-A677-3283B67EB2AB}" destId="{70FB0C7D-62BE-482B-846D-FF95B4446513}" srcOrd="5" destOrd="0" parTransId="{2EAA9C38-DD3C-4316-9362-8F02C1170136}" sibTransId="{403B0D3E-881C-46CC-9AF1-AF5927BBEF35}"/>
    <dgm:cxn modelId="{58AEF298-7B7E-46EE-BC47-63DB83E5FA23}" type="presOf" srcId="{70FB0C7D-62BE-482B-846D-FF95B4446513}" destId="{3201410B-B8AD-4D4A-8989-28D186F5D115}" srcOrd="0" destOrd="0" presId="urn:microsoft.com/office/officeart/2005/8/layout/bProcess2"/>
    <dgm:cxn modelId="{095F3041-DED6-4963-9FCA-7EDA65099CAE}" type="presOf" srcId="{50BE6879-664E-4B7C-A951-ED7E6A9A1B6D}" destId="{0FDB6DF3-7508-438A-9869-8CA1DE2AD3FB}" srcOrd="0" destOrd="0" presId="urn:microsoft.com/office/officeart/2005/8/layout/bProcess2"/>
    <dgm:cxn modelId="{5FBD4CCB-77BF-4E12-8605-92AA8E447417}" srcId="{A2448C97-70C5-47F5-A677-3283B67EB2AB}" destId="{0E08C5E5-463A-411A-B460-C19421FF1185}" srcOrd="0" destOrd="0" parTransId="{52E57432-08DE-44C4-8BC9-E6B8CD9FA170}" sibTransId="{16EE4EC2-3945-4FCE-A383-526E06A59146}"/>
    <dgm:cxn modelId="{0C0ADC9D-4B5A-4706-88D3-91EAD9959F1C}" type="presOf" srcId="{58ABE839-B78C-4C16-8143-5BD29ABB7ECF}" destId="{5E8BA70E-D051-4D77-8150-C519BFEAF3D1}" srcOrd="0" destOrd="0" presId="urn:microsoft.com/office/officeart/2005/8/layout/bProcess2"/>
    <dgm:cxn modelId="{35354D75-C464-4477-9AC9-0C7211D6DE3F}" srcId="{A2448C97-70C5-47F5-A677-3283B67EB2AB}" destId="{A04571F3-E845-4266-A927-9D1E2441F060}" srcOrd="1" destOrd="0" parTransId="{4C8C9D32-656E-49DD-A724-31B30899C614}" sibTransId="{86CB88BF-800E-4E42-8CEA-8473BFA596B2}"/>
    <dgm:cxn modelId="{CB0BA9DA-2E51-4F8F-A02A-9D5D8E0953B5}" type="presOf" srcId="{7EA49BA9-64ED-4873-ADC1-EEC3E8C911C8}" destId="{B3C66479-16EF-4EC4-926C-D46DC91D4ECA}" srcOrd="0" destOrd="0" presId="urn:microsoft.com/office/officeart/2005/8/layout/bProcess2"/>
    <dgm:cxn modelId="{1E867A0E-001E-4895-870E-8485E634EACB}" type="presOf" srcId="{86CB88BF-800E-4E42-8CEA-8473BFA596B2}" destId="{96EE18FB-DE7C-49FE-8345-72ACAF229F49}" srcOrd="0" destOrd="0" presId="urn:microsoft.com/office/officeart/2005/8/layout/bProcess2"/>
    <dgm:cxn modelId="{9F788BA5-D945-4C02-AC24-E21BF5581077}" srcId="{A2448C97-70C5-47F5-A677-3283B67EB2AB}" destId="{50BE6879-664E-4B7C-A951-ED7E6A9A1B6D}" srcOrd="2" destOrd="0" parTransId="{6A87F49B-0C29-4A2C-822C-D1183972D2F5}" sibTransId="{A60CD47E-E3B9-486F-B522-563ABD9C1DED}"/>
    <dgm:cxn modelId="{F3ED26E6-94AD-4C3D-843F-1FBC1BEA1C93}" srcId="{A2448C97-70C5-47F5-A677-3283B67EB2AB}" destId="{5C5E58DB-BEEE-4AFD-BF70-082A922F25B2}" srcOrd="3" destOrd="0" parTransId="{E6B5F279-72AD-4879-B0B1-3C9BE63A0DC1}" sibTransId="{7EA49BA9-64ED-4873-ADC1-EEC3E8C911C8}"/>
    <dgm:cxn modelId="{E7547374-C32C-449F-9F94-2B94A6557E46}" type="presOf" srcId="{5C5E58DB-BEEE-4AFD-BF70-082A922F25B2}" destId="{B4F1554A-B90D-4B3A-A41B-555016B56627}" srcOrd="0" destOrd="0" presId="urn:microsoft.com/office/officeart/2005/8/layout/bProcess2"/>
    <dgm:cxn modelId="{4EF3B239-6B0B-4713-822B-4CE964E0A86F}" type="presOf" srcId="{A2448C97-70C5-47F5-A677-3283B67EB2AB}" destId="{56972025-F0E3-40DF-8695-0647725117CF}" srcOrd="0" destOrd="0" presId="urn:microsoft.com/office/officeart/2005/8/layout/bProcess2"/>
    <dgm:cxn modelId="{137D2FBA-C71D-4582-AF77-6673A406709D}" type="presParOf" srcId="{56972025-F0E3-40DF-8695-0647725117CF}" destId="{AB88043B-A794-4FA3-8ED9-EC5BBBDF6C9B}" srcOrd="0" destOrd="0" presId="urn:microsoft.com/office/officeart/2005/8/layout/bProcess2"/>
    <dgm:cxn modelId="{FA1A2666-8DA6-46A7-8A62-7E7CA398A7AC}" type="presParOf" srcId="{56972025-F0E3-40DF-8695-0647725117CF}" destId="{67BF19E7-6324-45FC-AB62-7E6D9F992E2F}" srcOrd="1" destOrd="0" presId="urn:microsoft.com/office/officeart/2005/8/layout/bProcess2"/>
    <dgm:cxn modelId="{397D75BA-DAB0-4ABF-976F-ADC4A21A073B}" type="presParOf" srcId="{56972025-F0E3-40DF-8695-0647725117CF}" destId="{2B945395-C2C2-4BB9-95D2-3F2D9B728545}" srcOrd="2" destOrd="0" presId="urn:microsoft.com/office/officeart/2005/8/layout/bProcess2"/>
    <dgm:cxn modelId="{0E985601-8B86-45C8-A203-E2BC725F1A37}" type="presParOf" srcId="{2B945395-C2C2-4BB9-95D2-3F2D9B728545}" destId="{E41308C7-DDAF-4D04-8820-088DE957C2EC}" srcOrd="0" destOrd="0" presId="urn:microsoft.com/office/officeart/2005/8/layout/bProcess2"/>
    <dgm:cxn modelId="{BC296EC3-0586-412C-B636-BECA67250063}" type="presParOf" srcId="{2B945395-C2C2-4BB9-95D2-3F2D9B728545}" destId="{32E0A658-D94E-4DC3-BACA-28994BB9A858}" srcOrd="1" destOrd="0" presId="urn:microsoft.com/office/officeart/2005/8/layout/bProcess2"/>
    <dgm:cxn modelId="{1DEBCB8C-7107-4A8D-92EA-642D6BBCF88A}" type="presParOf" srcId="{56972025-F0E3-40DF-8695-0647725117CF}" destId="{96EE18FB-DE7C-49FE-8345-72ACAF229F49}" srcOrd="3" destOrd="0" presId="urn:microsoft.com/office/officeart/2005/8/layout/bProcess2"/>
    <dgm:cxn modelId="{0A33BCE2-04C7-4333-893D-642EAD0008B6}" type="presParOf" srcId="{56972025-F0E3-40DF-8695-0647725117CF}" destId="{28D6B55B-E468-44AE-9B20-5377A1E56696}" srcOrd="4" destOrd="0" presId="urn:microsoft.com/office/officeart/2005/8/layout/bProcess2"/>
    <dgm:cxn modelId="{13AF77FC-8804-4D1F-89E5-6FA2C83C2E49}" type="presParOf" srcId="{28D6B55B-E468-44AE-9B20-5377A1E56696}" destId="{51B70445-56FF-468E-83C2-B90E3E8BF7E0}" srcOrd="0" destOrd="0" presId="urn:microsoft.com/office/officeart/2005/8/layout/bProcess2"/>
    <dgm:cxn modelId="{964715B5-3E2A-40A1-8372-4AED21B8AAB6}" type="presParOf" srcId="{28D6B55B-E468-44AE-9B20-5377A1E56696}" destId="{0FDB6DF3-7508-438A-9869-8CA1DE2AD3FB}" srcOrd="1" destOrd="0" presId="urn:microsoft.com/office/officeart/2005/8/layout/bProcess2"/>
    <dgm:cxn modelId="{01E1472D-78BE-480D-B925-FF0484FD6760}" type="presParOf" srcId="{56972025-F0E3-40DF-8695-0647725117CF}" destId="{AF0AFB60-3B65-416B-BC36-196A85C290FA}" srcOrd="5" destOrd="0" presId="urn:microsoft.com/office/officeart/2005/8/layout/bProcess2"/>
    <dgm:cxn modelId="{BF2F2C3D-1055-4EFE-A36F-EBCA0E906551}" type="presParOf" srcId="{56972025-F0E3-40DF-8695-0647725117CF}" destId="{CFFDAF6F-ABD4-4E64-A5A6-A53573FB6D2B}" srcOrd="6" destOrd="0" presId="urn:microsoft.com/office/officeart/2005/8/layout/bProcess2"/>
    <dgm:cxn modelId="{DDBEF720-18D8-4918-8CD6-20B55C8F02D7}" type="presParOf" srcId="{CFFDAF6F-ABD4-4E64-A5A6-A53573FB6D2B}" destId="{559ED9E2-8E73-4E3B-AC42-929CC91A37DD}" srcOrd="0" destOrd="0" presId="urn:microsoft.com/office/officeart/2005/8/layout/bProcess2"/>
    <dgm:cxn modelId="{F5356CC9-3D20-4982-B743-D5B35850413A}" type="presParOf" srcId="{CFFDAF6F-ABD4-4E64-A5A6-A53573FB6D2B}" destId="{B4F1554A-B90D-4B3A-A41B-555016B56627}" srcOrd="1" destOrd="0" presId="urn:microsoft.com/office/officeart/2005/8/layout/bProcess2"/>
    <dgm:cxn modelId="{76B377D7-4086-42BB-8A38-82787B5AFCCE}" type="presParOf" srcId="{56972025-F0E3-40DF-8695-0647725117CF}" destId="{B3C66479-16EF-4EC4-926C-D46DC91D4ECA}" srcOrd="7" destOrd="0" presId="urn:microsoft.com/office/officeart/2005/8/layout/bProcess2"/>
    <dgm:cxn modelId="{071FA736-6ADB-48CF-851F-780D8297AD29}" type="presParOf" srcId="{56972025-F0E3-40DF-8695-0647725117CF}" destId="{F66BC7AC-5E1D-4AE8-ACAE-4065504CC24E}" srcOrd="8" destOrd="0" presId="urn:microsoft.com/office/officeart/2005/8/layout/bProcess2"/>
    <dgm:cxn modelId="{75053940-2617-480F-A2C4-0572E72248AE}" type="presParOf" srcId="{F66BC7AC-5E1D-4AE8-ACAE-4065504CC24E}" destId="{CEF15FC6-E19E-460A-A413-2440E372F845}" srcOrd="0" destOrd="0" presId="urn:microsoft.com/office/officeart/2005/8/layout/bProcess2"/>
    <dgm:cxn modelId="{2CBCBD89-92DC-46E1-A5DF-6D477676B48F}" type="presParOf" srcId="{F66BC7AC-5E1D-4AE8-ACAE-4065504CC24E}" destId="{5E8BA70E-D051-4D77-8150-C519BFEAF3D1}" srcOrd="1" destOrd="0" presId="urn:microsoft.com/office/officeart/2005/8/layout/bProcess2"/>
    <dgm:cxn modelId="{D90770DB-5353-46DE-AEF2-6FA8BE2F22E1}" type="presParOf" srcId="{56972025-F0E3-40DF-8695-0647725117CF}" destId="{D5CC8B27-F21F-4D1C-A237-0F4B978FC022}" srcOrd="9" destOrd="0" presId="urn:microsoft.com/office/officeart/2005/8/layout/bProcess2"/>
    <dgm:cxn modelId="{A3F90C6E-4CDD-4A0B-BE3F-864F8680F288}" type="presParOf" srcId="{56972025-F0E3-40DF-8695-0647725117CF}" destId="{3201410B-B8AD-4D4A-8989-28D186F5D115}" srcOrd="10" destOrd="0" presId="urn:microsoft.com/office/officeart/2005/8/layout/b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685E432-73C9-4E77-8A8E-250F715570AB}" type="doc">
      <dgm:prSet loTypeId="urn:microsoft.com/office/officeart/2005/8/layout/bProcess4" loCatId="process" qsTypeId="urn:microsoft.com/office/officeart/2005/8/quickstyle/3d3" qsCatId="3D" csTypeId="urn:microsoft.com/office/officeart/2005/8/colors/accent1_2" csCatId="accent1" phldr="1"/>
      <dgm:spPr/>
      <dgm:t>
        <a:bodyPr/>
        <a:lstStyle/>
        <a:p>
          <a:endParaRPr lang="zh-CN" altLang="en-US"/>
        </a:p>
      </dgm:t>
    </dgm:pt>
    <dgm:pt modelId="{2744D609-852F-4240-ACE0-DA7F8B45FC56}">
      <dgm:prSet phldrT="[文本]" custT="1"/>
      <dgm:spPr/>
      <dgm:t>
        <a:bodyPr/>
        <a:lstStyle/>
        <a:p>
          <a:r>
            <a:rPr lang="en-US" altLang="zh-CN" sz="1300" dirty="0"/>
            <a:t>Kick off meeting to gathering </a:t>
          </a:r>
          <a:r>
            <a:rPr lang="en-US" altLang="zh-CN" sz="1300" dirty="0" smtClean="0"/>
            <a:t>general </a:t>
          </a:r>
          <a:r>
            <a:rPr lang="en-US" altLang="zh-CN" sz="1300" dirty="0"/>
            <a:t>ideas about the project</a:t>
          </a:r>
          <a:r>
            <a:rPr lang="en-US" altLang="zh-CN" sz="1300" dirty="0" smtClean="0"/>
            <a:t>.</a:t>
          </a:r>
        </a:p>
        <a:p>
          <a:r>
            <a:rPr lang="en-US" altLang="zh-CN" sz="1300" dirty="0" smtClean="0"/>
            <a:t>(Done)</a:t>
          </a:r>
          <a:endParaRPr lang="zh-CN" altLang="en-US" sz="1300" dirty="0"/>
        </a:p>
      </dgm:t>
    </dgm:pt>
    <dgm:pt modelId="{563F0378-3A44-4FCE-8BC7-166C62C773F3}" type="parTrans" cxnId="{004DF8C7-AEEF-43C7-A7D7-DEA7BC5CB7CF}">
      <dgm:prSet/>
      <dgm:spPr/>
      <dgm:t>
        <a:bodyPr/>
        <a:lstStyle/>
        <a:p>
          <a:endParaRPr lang="zh-CN" altLang="en-US" sz="1300"/>
        </a:p>
      </dgm:t>
    </dgm:pt>
    <dgm:pt modelId="{6D9258D5-C6B8-4312-9576-5203BF6172F1}" type="sibTrans" cxnId="{004DF8C7-AEEF-43C7-A7D7-DEA7BC5CB7CF}">
      <dgm:prSet/>
      <dgm:spPr/>
      <dgm:t>
        <a:bodyPr/>
        <a:lstStyle/>
        <a:p>
          <a:endParaRPr lang="zh-CN" altLang="en-US" sz="1300"/>
        </a:p>
      </dgm:t>
    </dgm:pt>
    <dgm:pt modelId="{0669046A-1EA1-40DC-9488-11A2374DE2C2}">
      <dgm:prSet phldrT="[文本]" custT="1"/>
      <dgm:spPr/>
      <dgm:t>
        <a:bodyPr/>
        <a:lstStyle/>
        <a:p>
          <a:r>
            <a:rPr lang="en-US" altLang="zh-CN" sz="1300" dirty="0"/>
            <a:t>Second meeting to confirm function </a:t>
          </a:r>
          <a:r>
            <a:rPr lang="en-US" altLang="zh-CN" sz="1300" dirty="0" smtClean="0"/>
            <a:t>requirements .</a:t>
          </a:r>
        </a:p>
        <a:p>
          <a:r>
            <a:rPr lang="en-US" altLang="zh-CN" sz="1300" dirty="0" smtClean="0"/>
            <a:t>(Done)</a:t>
          </a:r>
          <a:endParaRPr lang="zh-CN" altLang="en-US" sz="1300" dirty="0"/>
        </a:p>
      </dgm:t>
    </dgm:pt>
    <dgm:pt modelId="{86B6E676-AFD1-4D20-BDEF-491313B876DD}" type="parTrans" cxnId="{FD3920A6-3DA4-4999-9E2F-EAE8F1D931A5}">
      <dgm:prSet/>
      <dgm:spPr/>
      <dgm:t>
        <a:bodyPr/>
        <a:lstStyle/>
        <a:p>
          <a:endParaRPr lang="zh-CN" altLang="en-US" sz="1300"/>
        </a:p>
      </dgm:t>
    </dgm:pt>
    <dgm:pt modelId="{D1D57D26-50A1-4EBF-B4E1-AB6BB4738AB1}" type="sibTrans" cxnId="{FD3920A6-3DA4-4999-9E2F-EAE8F1D931A5}">
      <dgm:prSet/>
      <dgm:spPr/>
      <dgm:t>
        <a:bodyPr/>
        <a:lstStyle/>
        <a:p>
          <a:endParaRPr lang="zh-CN" altLang="en-US" sz="1300"/>
        </a:p>
      </dgm:t>
    </dgm:pt>
    <dgm:pt modelId="{79E24992-2EDB-42CD-A352-7DE15259BF93}">
      <dgm:prSet phldrT="[文本]" custT="1"/>
      <dgm:spPr/>
      <dgm:t>
        <a:bodyPr/>
        <a:lstStyle/>
        <a:p>
          <a:r>
            <a:rPr lang="en-US" altLang="zh-CN" sz="1300" dirty="0"/>
            <a:t>Third meeting to ensure the equipments </a:t>
          </a:r>
          <a:r>
            <a:rPr lang="en-US" altLang="zh-CN" sz="1300" dirty="0" smtClean="0"/>
            <a:t> and software's are </a:t>
          </a:r>
          <a:r>
            <a:rPr lang="en-US" altLang="zh-CN" sz="1300" dirty="0"/>
            <a:t>ready to use</a:t>
          </a:r>
          <a:r>
            <a:rPr lang="en-US" altLang="zh-CN" sz="1300" dirty="0" smtClean="0"/>
            <a:t>.</a:t>
          </a:r>
        </a:p>
        <a:p>
          <a:r>
            <a:rPr lang="en-US" altLang="zh-CN" sz="1300" dirty="0" smtClean="0"/>
            <a:t>(Done)</a:t>
          </a:r>
          <a:endParaRPr lang="zh-CN" altLang="en-US" sz="1300" dirty="0"/>
        </a:p>
      </dgm:t>
    </dgm:pt>
    <dgm:pt modelId="{DFD2668C-C1D7-4690-B038-5CBB17290055}" type="parTrans" cxnId="{044FB78B-CECD-4B7E-BF34-B3FC14F13955}">
      <dgm:prSet/>
      <dgm:spPr/>
      <dgm:t>
        <a:bodyPr/>
        <a:lstStyle/>
        <a:p>
          <a:endParaRPr lang="zh-CN" altLang="en-US" sz="1300"/>
        </a:p>
      </dgm:t>
    </dgm:pt>
    <dgm:pt modelId="{803D58AF-2F2B-4E60-AB37-20118D49F2F2}" type="sibTrans" cxnId="{044FB78B-CECD-4B7E-BF34-B3FC14F13955}">
      <dgm:prSet/>
      <dgm:spPr/>
      <dgm:t>
        <a:bodyPr/>
        <a:lstStyle/>
        <a:p>
          <a:endParaRPr lang="zh-CN" altLang="en-US" sz="1300"/>
        </a:p>
      </dgm:t>
    </dgm:pt>
    <dgm:pt modelId="{6C47923C-5CE2-4418-8825-21B06C7310FA}">
      <dgm:prSet phldrT="[文本]" custT="1"/>
      <dgm:spPr/>
      <dgm:t>
        <a:bodyPr/>
        <a:lstStyle/>
        <a:p>
          <a:r>
            <a:rPr lang="en-US" altLang="zh-CN" sz="1300" dirty="0" smtClean="0"/>
            <a:t>Database design/implementation phase:</a:t>
          </a:r>
        </a:p>
        <a:p>
          <a:r>
            <a:rPr lang="en-US" altLang="zh-CN" sz="1300" dirty="0" smtClean="0"/>
            <a:t>Create a virtual map for existed MySQL.</a:t>
          </a:r>
        </a:p>
        <a:p>
          <a:r>
            <a:rPr lang="en-US" altLang="zh-CN" sz="1300" dirty="0" smtClean="0"/>
            <a:t>Transfer the MySQL to MSSQL.</a:t>
          </a:r>
        </a:p>
        <a:p>
          <a:r>
            <a:rPr lang="en-US" altLang="zh-CN" sz="1300" dirty="0" smtClean="0"/>
            <a:t>(Done)</a:t>
          </a:r>
          <a:endParaRPr lang="zh-CN" altLang="en-US" sz="1300" dirty="0"/>
        </a:p>
      </dgm:t>
    </dgm:pt>
    <dgm:pt modelId="{7AE739AF-87D0-43EA-88B6-F0CC6B195763}" type="parTrans" cxnId="{6F772B9B-CB44-41C1-8952-CE7CB51902C1}">
      <dgm:prSet/>
      <dgm:spPr/>
      <dgm:t>
        <a:bodyPr/>
        <a:lstStyle/>
        <a:p>
          <a:endParaRPr lang="zh-CN" altLang="en-US" sz="1300"/>
        </a:p>
      </dgm:t>
    </dgm:pt>
    <dgm:pt modelId="{880CABCD-1457-481A-89E2-1A06DFADB6E2}" type="sibTrans" cxnId="{6F772B9B-CB44-41C1-8952-CE7CB51902C1}">
      <dgm:prSet/>
      <dgm:spPr/>
      <dgm:t>
        <a:bodyPr/>
        <a:lstStyle/>
        <a:p>
          <a:endParaRPr lang="zh-CN" altLang="en-US" sz="1300"/>
        </a:p>
      </dgm:t>
    </dgm:pt>
    <dgm:pt modelId="{AD3D2B72-0AE4-491A-996B-7AA6A145C917}">
      <dgm:prSet phldrT="[文本]" custT="1"/>
      <dgm:spPr/>
      <dgm:t>
        <a:bodyPr/>
        <a:lstStyle/>
        <a:p>
          <a:r>
            <a:rPr lang="en-US" altLang="zh-CN" sz="1300" dirty="0" smtClean="0"/>
            <a:t>Web page design phase:</a:t>
          </a:r>
        </a:p>
        <a:p>
          <a:r>
            <a:rPr lang="en-US" altLang="zh-CN" sz="1300" dirty="0" smtClean="0"/>
            <a:t>Develop a prototype for the web page. This may not include real connection to the SQL database.</a:t>
          </a:r>
        </a:p>
        <a:p>
          <a:r>
            <a:rPr lang="en-US" altLang="zh-CN" sz="1300" dirty="0" smtClean="0"/>
            <a:t>(Two weeks after the mid term  break)</a:t>
          </a:r>
        </a:p>
        <a:p>
          <a:endParaRPr lang="zh-CN" altLang="en-US" sz="1300" dirty="0"/>
        </a:p>
      </dgm:t>
    </dgm:pt>
    <dgm:pt modelId="{75ACDCE8-BFA0-442D-9650-C9CFE19B2F0D}" type="parTrans" cxnId="{693A47ED-0023-44CA-9845-86B748059FDC}">
      <dgm:prSet/>
      <dgm:spPr/>
      <dgm:t>
        <a:bodyPr/>
        <a:lstStyle/>
        <a:p>
          <a:endParaRPr lang="zh-CN" altLang="en-US" sz="1300"/>
        </a:p>
      </dgm:t>
    </dgm:pt>
    <dgm:pt modelId="{E29BC798-372C-4A3A-905E-4659910F62E3}" type="sibTrans" cxnId="{693A47ED-0023-44CA-9845-86B748059FDC}">
      <dgm:prSet/>
      <dgm:spPr/>
      <dgm:t>
        <a:bodyPr/>
        <a:lstStyle/>
        <a:p>
          <a:endParaRPr lang="zh-CN" altLang="en-US" sz="1300"/>
        </a:p>
      </dgm:t>
    </dgm:pt>
    <dgm:pt modelId="{6B3A08DF-08EE-4B05-B492-DBA6C8E8E327}">
      <dgm:prSet phldrT="[文本]" custT="1"/>
      <dgm:spPr/>
      <dgm:t>
        <a:bodyPr/>
        <a:lstStyle/>
        <a:p>
          <a:r>
            <a:rPr lang="en-US" altLang="zh-CN" sz="1300" dirty="0" smtClean="0"/>
            <a:t>Web page implementation</a:t>
          </a:r>
          <a:r>
            <a:rPr lang="en-US" altLang="zh-CN" sz="1300" baseline="0" dirty="0" smtClean="0"/>
            <a:t> </a:t>
          </a:r>
          <a:r>
            <a:rPr lang="en-US" altLang="zh-CN" sz="1300" baseline="0" dirty="0"/>
            <a:t>Phase:</a:t>
          </a:r>
        </a:p>
        <a:p>
          <a:r>
            <a:rPr lang="en-US" altLang="zh-CN" sz="1300" dirty="0" smtClean="0"/>
            <a:t>Link the web page to MSSQL and perform search function.</a:t>
          </a:r>
        </a:p>
        <a:p>
          <a:r>
            <a:rPr lang="en-US" altLang="zh-CN" sz="1300" dirty="0" smtClean="0"/>
            <a:t>(During the semester break.)</a:t>
          </a:r>
          <a:endParaRPr lang="zh-CN" altLang="en-US" sz="1300" dirty="0"/>
        </a:p>
      </dgm:t>
    </dgm:pt>
    <dgm:pt modelId="{0C10E9F2-C4FB-4EB3-84F7-46861EF32D7F}" type="parTrans" cxnId="{9AC59BDC-2DD3-4666-A508-EF20B8A81DA4}">
      <dgm:prSet/>
      <dgm:spPr/>
      <dgm:t>
        <a:bodyPr/>
        <a:lstStyle/>
        <a:p>
          <a:endParaRPr lang="zh-CN" altLang="en-US" sz="1300"/>
        </a:p>
      </dgm:t>
    </dgm:pt>
    <dgm:pt modelId="{2E419D29-D27D-422E-914B-F9A81C9FA6BE}" type="sibTrans" cxnId="{9AC59BDC-2DD3-4666-A508-EF20B8A81DA4}">
      <dgm:prSet/>
      <dgm:spPr/>
      <dgm:t>
        <a:bodyPr/>
        <a:lstStyle/>
        <a:p>
          <a:endParaRPr lang="zh-CN" altLang="en-US" sz="1300"/>
        </a:p>
      </dgm:t>
    </dgm:pt>
    <dgm:pt modelId="{C88681FA-1C2F-4044-AB0D-845EDB34E24C}">
      <dgm:prSet phldrT="[文本]" custT="1"/>
      <dgm:spPr/>
      <dgm:t>
        <a:bodyPr/>
        <a:lstStyle/>
        <a:p>
          <a:r>
            <a:rPr lang="en-US" altLang="zh-CN" sz="1300" dirty="0" smtClean="0"/>
            <a:t>Final Meeting.</a:t>
          </a:r>
        </a:p>
        <a:p>
          <a:r>
            <a:rPr lang="en-US" altLang="zh-CN" sz="1300" dirty="0" smtClean="0"/>
            <a:t>Get users’ feed back and refine the web page based on the feedbacks.</a:t>
          </a:r>
        </a:p>
        <a:p>
          <a:r>
            <a:rPr lang="en-US" altLang="zh-CN" sz="1300" dirty="0" smtClean="0"/>
            <a:t>(first month of the second semester.)</a:t>
          </a:r>
        </a:p>
        <a:p>
          <a:endParaRPr lang="zh-CN" altLang="en-US" sz="1300" dirty="0"/>
        </a:p>
      </dgm:t>
    </dgm:pt>
    <dgm:pt modelId="{E4B2C02F-CF07-4FB6-BAE6-7D8D3ED09001}" type="parTrans" cxnId="{616C744F-BF30-441B-AF87-5C110CBFEFF4}">
      <dgm:prSet/>
      <dgm:spPr/>
      <dgm:t>
        <a:bodyPr/>
        <a:lstStyle/>
        <a:p>
          <a:endParaRPr lang="zh-CN" altLang="en-US" sz="1300"/>
        </a:p>
      </dgm:t>
    </dgm:pt>
    <dgm:pt modelId="{092B40D3-DD6F-4FC7-BC63-366FECBF78BA}" type="sibTrans" cxnId="{616C744F-BF30-441B-AF87-5C110CBFEFF4}">
      <dgm:prSet/>
      <dgm:spPr/>
      <dgm:t>
        <a:bodyPr/>
        <a:lstStyle/>
        <a:p>
          <a:endParaRPr lang="zh-CN" altLang="en-US" sz="1300"/>
        </a:p>
      </dgm:t>
    </dgm:pt>
    <dgm:pt modelId="{906284C5-1CEC-4F80-BB48-F6C4CB43A7E0}" type="pres">
      <dgm:prSet presAssocID="{D685E432-73C9-4E77-8A8E-250F715570AB}" presName="Name0" presStyleCnt="0">
        <dgm:presLayoutVars>
          <dgm:dir/>
          <dgm:resizeHandles/>
        </dgm:presLayoutVars>
      </dgm:prSet>
      <dgm:spPr/>
      <dgm:t>
        <a:bodyPr/>
        <a:lstStyle/>
        <a:p>
          <a:endParaRPr lang="zh-CN" altLang="en-US"/>
        </a:p>
      </dgm:t>
    </dgm:pt>
    <dgm:pt modelId="{5EB10AAE-4A4F-4F87-AF1E-ABBED404F9F6}" type="pres">
      <dgm:prSet presAssocID="{2744D609-852F-4240-ACE0-DA7F8B45FC56}" presName="compNode" presStyleCnt="0"/>
      <dgm:spPr/>
    </dgm:pt>
    <dgm:pt modelId="{1B743C35-6883-44BB-B021-B9F1BA7DF975}" type="pres">
      <dgm:prSet presAssocID="{2744D609-852F-4240-ACE0-DA7F8B45FC56}" presName="dummyConnPt" presStyleCnt="0"/>
      <dgm:spPr/>
    </dgm:pt>
    <dgm:pt modelId="{B1170DA9-99ED-494E-A320-5D32AE3B22E9}" type="pres">
      <dgm:prSet presAssocID="{2744D609-852F-4240-ACE0-DA7F8B45FC56}" presName="node" presStyleLbl="node1" presStyleIdx="0" presStyleCnt="7" custScaleX="151453" custScaleY="169066" custLinFactY="-100000" custLinFactNeighborX="-76544" custLinFactNeighborY="-106090">
        <dgm:presLayoutVars>
          <dgm:bulletEnabled val="1"/>
        </dgm:presLayoutVars>
      </dgm:prSet>
      <dgm:spPr/>
      <dgm:t>
        <a:bodyPr/>
        <a:lstStyle/>
        <a:p>
          <a:endParaRPr lang="zh-CN" altLang="en-US"/>
        </a:p>
      </dgm:t>
    </dgm:pt>
    <dgm:pt modelId="{BD27EB2C-17BB-4A57-ACD9-3D6EC407D98C}" type="pres">
      <dgm:prSet presAssocID="{6D9258D5-C6B8-4312-9576-5203BF6172F1}" presName="sibTrans" presStyleLbl="bgSibTrans2D1" presStyleIdx="0" presStyleCnt="6"/>
      <dgm:spPr/>
      <dgm:t>
        <a:bodyPr/>
        <a:lstStyle/>
        <a:p>
          <a:endParaRPr lang="zh-CN" altLang="en-US"/>
        </a:p>
      </dgm:t>
    </dgm:pt>
    <dgm:pt modelId="{BAF1F854-221A-4359-921D-C73779019E49}" type="pres">
      <dgm:prSet presAssocID="{0669046A-1EA1-40DC-9488-11A2374DE2C2}" presName="compNode" presStyleCnt="0"/>
      <dgm:spPr/>
    </dgm:pt>
    <dgm:pt modelId="{8F1CC746-3710-43E1-A03D-078DAA5BF704}" type="pres">
      <dgm:prSet presAssocID="{0669046A-1EA1-40DC-9488-11A2374DE2C2}" presName="dummyConnPt" presStyleCnt="0"/>
      <dgm:spPr/>
    </dgm:pt>
    <dgm:pt modelId="{6232CC5C-6EC5-4D9C-BDCC-28279C74C245}" type="pres">
      <dgm:prSet presAssocID="{0669046A-1EA1-40DC-9488-11A2374DE2C2}" presName="node" presStyleLbl="node1" presStyleIdx="1" presStyleCnt="7" custScaleX="142876" custScaleY="165947" custLinFactY="-55090" custLinFactNeighborX="-77798" custLinFactNeighborY="-100000">
        <dgm:presLayoutVars>
          <dgm:bulletEnabled val="1"/>
        </dgm:presLayoutVars>
      </dgm:prSet>
      <dgm:spPr/>
      <dgm:t>
        <a:bodyPr/>
        <a:lstStyle/>
        <a:p>
          <a:endParaRPr lang="zh-CN" altLang="en-US"/>
        </a:p>
      </dgm:t>
    </dgm:pt>
    <dgm:pt modelId="{04141540-572E-42F2-B329-BE7694DC17EF}" type="pres">
      <dgm:prSet presAssocID="{D1D57D26-50A1-4EBF-B4E1-AB6BB4738AB1}" presName="sibTrans" presStyleLbl="bgSibTrans2D1" presStyleIdx="1" presStyleCnt="6"/>
      <dgm:spPr/>
      <dgm:t>
        <a:bodyPr/>
        <a:lstStyle/>
        <a:p>
          <a:endParaRPr lang="zh-CN" altLang="en-US"/>
        </a:p>
      </dgm:t>
    </dgm:pt>
    <dgm:pt modelId="{988EEA8D-D6F0-43A7-8DB2-555B5A60627D}" type="pres">
      <dgm:prSet presAssocID="{79E24992-2EDB-42CD-A352-7DE15259BF93}" presName="compNode" presStyleCnt="0"/>
      <dgm:spPr/>
    </dgm:pt>
    <dgm:pt modelId="{AC3A7BE3-C52B-4AE7-B709-19EE494BC23B}" type="pres">
      <dgm:prSet presAssocID="{79E24992-2EDB-42CD-A352-7DE15259BF93}" presName="dummyConnPt" presStyleCnt="0"/>
      <dgm:spPr/>
    </dgm:pt>
    <dgm:pt modelId="{76CE475A-F9B4-451D-B065-A54A055C51EB}" type="pres">
      <dgm:prSet presAssocID="{79E24992-2EDB-42CD-A352-7DE15259BF93}" presName="node" presStyleLbl="node1" presStyleIdx="2" presStyleCnt="7" custScaleX="161993" custScaleY="218906" custLinFactY="-14554" custLinFactNeighborX="-68239" custLinFactNeighborY="-100000">
        <dgm:presLayoutVars>
          <dgm:bulletEnabled val="1"/>
        </dgm:presLayoutVars>
      </dgm:prSet>
      <dgm:spPr/>
      <dgm:t>
        <a:bodyPr/>
        <a:lstStyle/>
        <a:p>
          <a:endParaRPr lang="zh-CN" altLang="en-US"/>
        </a:p>
      </dgm:t>
    </dgm:pt>
    <dgm:pt modelId="{57978284-DE89-4C8E-A8D3-24C07D0EB33B}" type="pres">
      <dgm:prSet presAssocID="{803D58AF-2F2B-4E60-AB37-20118D49F2F2}" presName="sibTrans" presStyleLbl="bgSibTrans2D1" presStyleIdx="2" presStyleCnt="6"/>
      <dgm:spPr/>
      <dgm:t>
        <a:bodyPr/>
        <a:lstStyle/>
        <a:p>
          <a:endParaRPr lang="zh-CN" altLang="en-US"/>
        </a:p>
      </dgm:t>
    </dgm:pt>
    <dgm:pt modelId="{1D5BFBFF-DD0F-407A-A436-EE807A732821}" type="pres">
      <dgm:prSet presAssocID="{6C47923C-5CE2-4418-8825-21B06C7310FA}" presName="compNode" presStyleCnt="0"/>
      <dgm:spPr/>
    </dgm:pt>
    <dgm:pt modelId="{A2C69893-B0EB-487C-B55C-FE4F6396EE78}" type="pres">
      <dgm:prSet presAssocID="{6C47923C-5CE2-4418-8825-21B06C7310FA}" presName="dummyConnPt" presStyleCnt="0"/>
      <dgm:spPr/>
    </dgm:pt>
    <dgm:pt modelId="{CD9EBC3D-2336-49E8-A2EC-D99417F15384}" type="pres">
      <dgm:prSet presAssocID="{6C47923C-5CE2-4418-8825-21B06C7310FA}" presName="node" presStyleLbl="node1" presStyleIdx="3" presStyleCnt="7" custScaleX="195666" custScaleY="249427" custLinFactNeighborX="-44217" custLinFactNeighborY="-87318">
        <dgm:presLayoutVars>
          <dgm:bulletEnabled val="1"/>
        </dgm:presLayoutVars>
      </dgm:prSet>
      <dgm:spPr/>
      <dgm:t>
        <a:bodyPr/>
        <a:lstStyle/>
        <a:p>
          <a:endParaRPr lang="zh-CN" altLang="en-US"/>
        </a:p>
      </dgm:t>
    </dgm:pt>
    <dgm:pt modelId="{3A2DF268-671E-4FA1-8467-BED4BD540193}" type="pres">
      <dgm:prSet presAssocID="{880CABCD-1457-481A-89E2-1A06DFADB6E2}" presName="sibTrans" presStyleLbl="bgSibTrans2D1" presStyleIdx="3" presStyleCnt="6"/>
      <dgm:spPr/>
      <dgm:t>
        <a:bodyPr/>
        <a:lstStyle/>
        <a:p>
          <a:endParaRPr lang="zh-CN" altLang="en-US"/>
        </a:p>
      </dgm:t>
    </dgm:pt>
    <dgm:pt modelId="{F26E6FF7-1B33-4BB8-8077-20B2C1D0221E}" type="pres">
      <dgm:prSet presAssocID="{AD3D2B72-0AE4-491A-996B-7AA6A145C917}" presName="compNode" presStyleCnt="0"/>
      <dgm:spPr/>
    </dgm:pt>
    <dgm:pt modelId="{E3699C55-32D3-4641-8287-9818656C3482}" type="pres">
      <dgm:prSet presAssocID="{AD3D2B72-0AE4-491A-996B-7AA6A145C917}" presName="dummyConnPt" presStyleCnt="0"/>
      <dgm:spPr/>
    </dgm:pt>
    <dgm:pt modelId="{594C2E85-97C6-43D6-9582-FCF8DB9A5F24}" type="pres">
      <dgm:prSet presAssocID="{AD3D2B72-0AE4-491A-996B-7AA6A145C917}" presName="node" presStyleLbl="node1" presStyleIdx="4" presStyleCnt="7" custScaleX="228724" custScaleY="248785" custLinFactY="-71831" custLinFactNeighborX="-52980" custLinFactNeighborY="-100000">
        <dgm:presLayoutVars>
          <dgm:bulletEnabled val="1"/>
        </dgm:presLayoutVars>
      </dgm:prSet>
      <dgm:spPr/>
      <dgm:t>
        <a:bodyPr/>
        <a:lstStyle/>
        <a:p>
          <a:endParaRPr lang="zh-CN" altLang="en-US"/>
        </a:p>
      </dgm:t>
    </dgm:pt>
    <dgm:pt modelId="{5C1D2CD4-3323-4BAC-9910-5F6E7E2E5A08}" type="pres">
      <dgm:prSet presAssocID="{E29BC798-372C-4A3A-905E-4659910F62E3}" presName="sibTrans" presStyleLbl="bgSibTrans2D1" presStyleIdx="4" presStyleCnt="6"/>
      <dgm:spPr/>
      <dgm:t>
        <a:bodyPr/>
        <a:lstStyle/>
        <a:p>
          <a:endParaRPr lang="zh-CN" altLang="en-US"/>
        </a:p>
      </dgm:t>
    </dgm:pt>
    <dgm:pt modelId="{ADAB8C49-7558-434D-8D1B-D6C963A31C3D}" type="pres">
      <dgm:prSet presAssocID="{6B3A08DF-08EE-4B05-B492-DBA6C8E8E327}" presName="compNode" presStyleCnt="0"/>
      <dgm:spPr/>
    </dgm:pt>
    <dgm:pt modelId="{7105372C-2A4F-4CEE-B67B-9FC1F16ADA6C}" type="pres">
      <dgm:prSet presAssocID="{6B3A08DF-08EE-4B05-B492-DBA6C8E8E327}" presName="dummyConnPt" presStyleCnt="0"/>
      <dgm:spPr/>
    </dgm:pt>
    <dgm:pt modelId="{4C4FAEA4-A0A0-44D4-8EA4-EFE001106E16}" type="pres">
      <dgm:prSet presAssocID="{6B3A08DF-08EE-4B05-B492-DBA6C8E8E327}" presName="node" presStyleLbl="node1" presStyleIdx="5" presStyleCnt="7" custScaleX="167159" custScaleY="277785" custLinFactX="100000" custLinFactNeighborX="135121" custLinFactNeighborY="26656">
        <dgm:presLayoutVars>
          <dgm:bulletEnabled val="1"/>
        </dgm:presLayoutVars>
      </dgm:prSet>
      <dgm:spPr/>
      <dgm:t>
        <a:bodyPr/>
        <a:lstStyle/>
        <a:p>
          <a:endParaRPr lang="zh-CN" altLang="en-US"/>
        </a:p>
      </dgm:t>
    </dgm:pt>
    <dgm:pt modelId="{2544091E-D25B-45D6-8D3E-7B9FDA78F425}" type="pres">
      <dgm:prSet presAssocID="{2E419D29-D27D-422E-914B-F9A81C9FA6BE}" presName="sibTrans" presStyleLbl="bgSibTrans2D1" presStyleIdx="5" presStyleCnt="6"/>
      <dgm:spPr/>
      <dgm:t>
        <a:bodyPr/>
        <a:lstStyle/>
        <a:p>
          <a:endParaRPr lang="zh-CN" altLang="en-US"/>
        </a:p>
      </dgm:t>
    </dgm:pt>
    <dgm:pt modelId="{4B01CA25-F2E5-4A25-85A1-FE4E0A6C5BD7}" type="pres">
      <dgm:prSet presAssocID="{C88681FA-1C2F-4044-AB0D-845EDB34E24C}" presName="compNode" presStyleCnt="0"/>
      <dgm:spPr/>
    </dgm:pt>
    <dgm:pt modelId="{1431C931-F24E-4512-B909-707DA7E1C84D}" type="pres">
      <dgm:prSet presAssocID="{C88681FA-1C2F-4044-AB0D-845EDB34E24C}" presName="dummyConnPt" presStyleCnt="0"/>
      <dgm:spPr/>
    </dgm:pt>
    <dgm:pt modelId="{59ED0A89-C5AA-4248-A486-D5B8D42BB0C2}" type="pres">
      <dgm:prSet presAssocID="{C88681FA-1C2F-4044-AB0D-845EDB34E24C}" presName="node" presStyleLbl="node1" presStyleIdx="6" presStyleCnt="7" custScaleX="198357" custScaleY="386179" custLinFactY="200000" custLinFactNeighborX="16715" custLinFactNeighborY="232658">
        <dgm:presLayoutVars>
          <dgm:bulletEnabled val="1"/>
        </dgm:presLayoutVars>
      </dgm:prSet>
      <dgm:spPr/>
      <dgm:t>
        <a:bodyPr/>
        <a:lstStyle/>
        <a:p>
          <a:endParaRPr lang="zh-CN" altLang="en-US"/>
        </a:p>
      </dgm:t>
    </dgm:pt>
  </dgm:ptLst>
  <dgm:cxnLst>
    <dgm:cxn modelId="{BEF7CF63-6E19-4A37-81D8-02B12D687950}" type="presOf" srcId="{AD3D2B72-0AE4-491A-996B-7AA6A145C917}" destId="{594C2E85-97C6-43D6-9582-FCF8DB9A5F24}" srcOrd="0" destOrd="0" presId="urn:microsoft.com/office/officeart/2005/8/layout/bProcess4"/>
    <dgm:cxn modelId="{FD3920A6-3DA4-4999-9E2F-EAE8F1D931A5}" srcId="{D685E432-73C9-4E77-8A8E-250F715570AB}" destId="{0669046A-1EA1-40DC-9488-11A2374DE2C2}" srcOrd="1" destOrd="0" parTransId="{86B6E676-AFD1-4D20-BDEF-491313B876DD}" sibTransId="{D1D57D26-50A1-4EBF-B4E1-AB6BB4738AB1}"/>
    <dgm:cxn modelId="{9AC59BDC-2DD3-4666-A508-EF20B8A81DA4}" srcId="{D685E432-73C9-4E77-8A8E-250F715570AB}" destId="{6B3A08DF-08EE-4B05-B492-DBA6C8E8E327}" srcOrd="5" destOrd="0" parTransId="{0C10E9F2-C4FB-4EB3-84F7-46861EF32D7F}" sibTransId="{2E419D29-D27D-422E-914B-F9A81C9FA6BE}"/>
    <dgm:cxn modelId="{DD1CF1D5-A971-4BA4-8EFE-4FB7317FAA9E}" type="presOf" srcId="{0669046A-1EA1-40DC-9488-11A2374DE2C2}" destId="{6232CC5C-6EC5-4D9C-BDCC-28279C74C245}" srcOrd="0" destOrd="0" presId="urn:microsoft.com/office/officeart/2005/8/layout/bProcess4"/>
    <dgm:cxn modelId="{B4AF19D2-32C7-4007-A069-8CF50F109A31}" type="presOf" srcId="{880CABCD-1457-481A-89E2-1A06DFADB6E2}" destId="{3A2DF268-671E-4FA1-8467-BED4BD540193}" srcOrd="0" destOrd="0" presId="urn:microsoft.com/office/officeart/2005/8/layout/bProcess4"/>
    <dgm:cxn modelId="{63533959-B2D0-4CFB-A457-CDBED1FC4F31}" type="presOf" srcId="{6B3A08DF-08EE-4B05-B492-DBA6C8E8E327}" destId="{4C4FAEA4-A0A0-44D4-8EA4-EFE001106E16}" srcOrd="0" destOrd="0" presId="urn:microsoft.com/office/officeart/2005/8/layout/bProcess4"/>
    <dgm:cxn modelId="{97CCC2AA-C831-46E7-B543-7FB68039F77B}" type="presOf" srcId="{2744D609-852F-4240-ACE0-DA7F8B45FC56}" destId="{B1170DA9-99ED-494E-A320-5D32AE3B22E9}" srcOrd="0" destOrd="0" presId="urn:microsoft.com/office/officeart/2005/8/layout/bProcess4"/>
    <dgm:cxn modelId="{8C12F1D1-C37E-45D6-BBE8-C35147FA8930}" type="presOf" srcId="{E29BC798-372C-4A3A-905E-4659910F62E3}" destId="{5C1D2CD4-3323-4BAC-9910-5F6E7E2E5A08}" srcOrd="0" destOrd="0" presId="urn:microsoft.com/office/officeart/2005/8/layout/bProcess4"/>
    <dgm:cxn modelId="{5D352F36-9F0C-48C0-AABE-B1218C99A7CB}" type="presOf" srcId="{6D9258D5-C6B8-4312-9576-5203BF6172F1}" destId="{BD27EB2C-17BB-4A57-ACD9-3D6EC407D98C}" srcOrd="0" destOrd="0" presId="urn:microsoft.com/office/officeart/2005/8/layout/bProcess4"/>
    <dgm:cxn modelId="{044FB78B-CECD-4B7E-BF34-B3FC14F13955}" srcId="{D685E432-73C9-4E77-8A8E-250F715570AB}" destId="{79E24992-2EDB-42CD-A352-7DE15259BF93}" srcOrd="2" destOrd="0" parTransId="{DFD2668C-C1D7-4690-B038-5CBB17290055}" sibTransId="{803D58AF-2F2B-4E60-AB37-20118D49F2F2}"/>
    <dgm:cxn modelId="{616C744F-BF30-441B-AF87-5C110CBFEFF4}" srcId="{D685E432-73C9-4E77-8A8E-250F715570AB}" destId="{C88681FA-1C2F-4044-AB0D-845EDB34E24C}" srcOrd="6" destOrd="0" parTransId="{E4B2C02F-CF07-4FB6-BAE6-7D8D3ED09001}" sibTransId="{092B40D3-DD6F-4FC7-BC63-366FECBF78BA}"/>
    <dgm:cxn modelId="{004DF8C7-AEEF-43C7-A7D7-DEA7BC5CB7CF}" srcId="{D685E432-73C9-4E77-8A8E-250F715570AB}" destId="{2744D609-852F-4240-ACE0-DA7F8B45FC56}" srcOrd="0" destOrd="0" parTransId="{563F0378-3A44-4FCE-8BC7-166C62C773F3}" sibTransId="{6D9258D5-C6B8-4312-9576-5203BF6172F1}"/>
    <dgm:cxn modelId="{C95B7652-9E8D-4558-B341-65D588B14EC2}" type="presOf" srcId="{D685E432-73C9-4E77-8A8E-250F715570AB}" destId="{906284C5-1CEC-4F80-BB48-F6C4CB43A7E0}" srcOrd="0" destOrd="0" presId="urn:microsoft.com/office/officeart/2005/8/layout/bProcess4"/>
    <dgm:cxn modelId="{693A47ED-0023-44CA-9845-86B748059FDC}" srcId="{D685E432-73C9-4E77-8A8E-250F715570AB}" destId="{AD3D2B72-0AE4-491A-996B-7AA6A145C917}" srcOrd="4" destOrd="0" parTransId="{75ACDCE8-BFA0-442D-9650-C9CFE19B2F0D}" sibTransId="{E29BC798-372C-4A3A-905E-4659910F62E3}"/>
    <dgm:cxn modelId="{6B1EB93F-67C1-447C-A5CB-8D96B4163ACD}" type="presOf" srcId="{D1D57D26-50A1-4EBF-B4E1-AB6BB4738AB1}" destId="{04141540-572E-42F2-B329-BE7694DC17EF}" srcOrd="0" destOrd="0" presId="urn:microsoft.com/office/officeart/2005/8/layout/bProcess4"/>
    <dgm:cxn modelId="{4FB98AA8-7D35-4C41-A24D-63038C74FE87}" type="presOf" srcId="{803D58AF-2F2B-4E60-AB37-20118D49F2F2}" destId="{57978284-DE89-4C8E-A8D3-24C07D0EB33B}" srcOrd="0" destOrd="0" presId="urn:microsoft.com/office/officeart/2005/8/layout/bProcess4"/>
    <dgm:cxn modelId="{DEA0CB95-8421-43A4-B51B-A2E0A8F96529}" type="presOf" srcId="{79E24992-2EDB-42CD-A352-7DE15259BF93}" destId="{76CE475A-F9B4-451D-B065-A54A055C51EB}" srcOrd="0" destOrd="0" presId="urn:microsoft.com/office/officeart/2005/8/layout/bProcess4"/>
    <dgm:cxn modelId="{4751A3FD-120B-4A97-91E0-FDDF1DF4C5F3}" type="presOf" srcId="{2E419D29-D27D-422E-914B-F9A81C9FA6BE}" destId="{2544091E-D25B-45D6-8D3E-7B9FDA78F425}" srcOrd="0" destOrd="0" presId="urn:microsoft.com/office/officeart/2005/8/layout/bProcess4"/>
    <dgm:cxn modelId="{6F772B9B-CB44-41C1-8952-CE7CB51902C1}" srcId="{D685E432-73C9-4E77-8A8E-250F715570AB}" destId="{6C47923C-5CE2-4418-8825-21B06C7310FA}" srcOrd="3" destOrd="0" parTransId="{7AE739AF-87D0-43EA-88B6-F0CC6B195763}" sibTransId="{880CABCD-1457-481A-89E2-1A06DFADB6E2}"/>
    <dgm:cxn modelId="{FF3879E9-CFFE-47AC-95A2-289632867FA0}" type="presOf" srcId="{C88681FA-1C2F-4044-AB0D-845EDB34E24C}" destId="{59ED0A89-C5AA-4248-A486-D5B8D42BB0C2}" srcOrd="0" destOrd="0" presId="urn:microsoft.com/office/officeart/2005/8/layout/bProcess4"/>
    <dgm:cxn modelId="{6BE6178D-0A7C-4DAB-BF14-4658879C4F64}" type="presOf" srcId="{6C47923C-5CE2-4418-8825-21B06C7310FA}" destId="{CD9EBC3D-2336-49E8-A2EC-D99417F15384}" srcOrd="0" destOrd="0" presId="urn:microsoft.com/office/officeart/2005/8/layout/bProcess4"/>
    <dgm:cxn modelId="{2D6BFA0F-3F96-47D7-980E-40D1CDC30F37}" type="presParOf" srcId="{906284C5-1CEC-4F80-BB48-F6C4CB43A7E0}" destId="{5EB10AAE-4A4F-4F87-AF1E-ABBED404F9F6}" srcOrd="0" destOrd="0" presId="urn:microsoft.com/office/officeart/2005/8/layout/bProcess4"/>
    <dgm:cxn modelId="{A3DEA208-C44E-48E9-9687-4C4F1B5E17F3}" type="presParOf" srcId="{5EB10AAE-4A4F-4F87-AF1E-ABBED404F9F6}" destId="{1B743C35-6883-44BB-B021-B9F1BA7DF975}" srcOrd="0" destOrd="0" presId="urn:microsoft.com/office/officeart/2005/8/layout/bProcess4"/>
    <dgm:cxn modelId="{B529F2AA-B684-447B-9800-52E9C63575D9}" type="presParOf" srcId="{5EB10AAE-4A4F-4F87-AF1E-ABBED404F9F6}" destId="{B1170DA9-99ED-494E-A320-5D32AE3B22E9}" srcOrd="1" destOrd="0" presId="urn:microsoft.com/office/officeart/2005/8/layout/bProcess4"/>
    <dgm:cxn modelId="{EB7C63D3-EC48-4AC5-91D6-F1A595774E52}" type="presParOf" srcId="{906284C5-1CEC-4F80-BB48-F6C4CB43A7E0}" destId="{BD27EB2C-17BB-4A57-ACD9-3D6EC407D98C}" srcOrd="1" destOrd="0" presId="urn:microsoft.com/office/officeart/2005/8/layout/bProcess4"/>
    <dgm:cxn modelId="{E3787792-2E54-4FF4-810F-2FF6B92532F0}" type="presParOf" srcId="{906284C5-1CEC-4F80-BB48-F6C4CB43A7E0}" destId="{BAF1F854-221A-4359-921D-C73779019E49}" srcOrd="2" destOrd="0" presId="urn:microsoft.com/office/officeart/2005/8/layout/bProcess4"/>
    <dgm:cxn modelId="{22954920-20C4-401F-8CD7-2EC2AA71D803}" type="presParOf" srcId="{BAF1F854-221A-4359-921D-C73779019E49}" destId="{8F1CC746-3710-43E1-A03D-078DAA5BF704}" srcOrd="0" destOrd="0" presId="urn:microsoft.com/office/officeart/2005/8/layout/bProcess4"/>
    <dgm:cxn modelId="{8532920F-56F9-427E-854C-221AB17EE680}" type="presParOf" srcId="{BAF1F854-221A-4359-921D-C73779019E49}" destId="{6232CC5C-6EC5-4D9C-BDCC-28279C74C245}" srcOrd="1" destOrd="0" presId="urn:microsoft.com/office/officeart/2005/8/layout/bProcess4"/>
    <dgm:cxn modelId="{3E695BD5-9B50-4141-9CD6-AEE48AFB7340}" type="presParOf" srcId="{906284C5-1CEC-4F80-BB48-F6C4CB43A7E0}" destId="{04141540-572E-42F2-B329-BE7694DC17EF}" srcOrd="3" destOrd="0" presId="urn:microsoft.com/office/officeart/2005/8/layout/bProcess4"/>
    <dgm:cxn modelId="{9D56492C-5D71-4B2D-967A-05EE26DD6712}" type="presParOf" srcId="{906284C5-1CEC-4F80-BB48-F6C4CB43A7E0}" destId="{988EEA8D-D6F0-43A7-8DB2-555B5A60627D}" srcOrd="4" destOrd="0" presId="urn:microsoft.com/office/officeart/2005/8/layout/bProcess4"/>
    <dgm:cxn modelId="{A4C23EA5-56FA-4409-AD7E-31F1E24FC45B}" type="presParOf" srcId="{988EEA8D-D6F0-43A7-8DB2-555B5A60627D}" destId="{AC3A7BE3-C52B-4AE7-B709-19EE494BC23B}" srcOrd="0" destOrd="0" presId="urn:microsoft.com/office/officeart/2005/8/layout/bProcess4"/>
    <dgm:cxn modelId="{A130930C-370F-4FD7-9FE7-BD3FB50C2043}" type="presParOf" srcId="{988EEA8D-D6F0-43A7-8DB2-555B5A60627D}" destId="{76CE475A-F9B4-451D-B065-A54A055C51EB}" srcOrd="1" destOrd="0" presId="urn:microsoft.com/office/officeart/2005/8/layout/bProcess4"/>
    <dgm:cxn modelId="{55682653-B5FE-4ECD-A634-62BF245FCF6A}" type="presParOf" srcId="{906284C5-1CEC-4F80-BB48-F6C4CB43A7E0}" destId="{57978284-DE89-4C8E-A8D3-24C07D0EB33B}" srcOrd="5" destOrd="0" presId="urn:microsoft.com/office/officeart/2005/8/layout/bProcess4"/>
    <dgm:cxn modelId="{38A44EC3-6A22-47FF-9896-6B8C2A16E6BB}" type="presParOf" srcId="{906284C5-1CEC-4F80-BB48-F6C4CB43A7E0}" destId="{1D5BFBFF-DD0F-407A-A436-EE807A732821}" srcOrd="6" destOrd="0" presId="urn:microsoft.com/office/officeart/2005/8/layout/bProcess4"/>
    <dgm:cxn modelId="{3DA239E1-3904-4722-A207-0F99794EC071}" type="presParOf" srcId="{1D5BFBFF-DD0F-407A-A436-EE807A732821}" destId="{A2C69893-B0EB-487C-B55C-FE4F6396EE78}" srcOrd="0" destOrd="0" presId="urn:microsoft.com/office/officeart/2005/8/layout/bProcess4"/>
    <dgm:cxn modelId="{D415CBAE-188E-424B-B81F-07AA0F46B01A}" type="presParOf" srcId="{1D5BFBFF-DD0F-407A-A436-EE807A732821}" destId="{CD9EBC3D-2336-49E8-A2EC-D99417F15384}" srcOrd="1" destOrd="0" presId="urn:microsoft.com/office/officeart/2005/8/layout/bProcess4"/>
    <dgm:cxn modelId="{74F35209-B561-4341-A0AD-E3ABC855061D}" type="presParOf" srcId="{906284C5-1CEC-4F80-BB48-F6C4CB43A7E0}" destId="{3A2DF268-671E-4FA1-8467-BED4BD540193}" srcOrd="7" destOrd="0" presId="urn:microsoft.com/office/officeart/2005/8/layout/bProcess4"/>
    <dgm:cxn modelId="{5F7313E9-8EF2-4A6C-846A-CAF90644D4B3}" type="presParOf" srcId="{906284C5-1CEC-4F80-BB48-F6C4CB43A7E0}" destId="{F26E6FF7-1B33-4BB8-8077-20B2C1D0221E}" srcOrd="8" destOrd="0" presId="urn:microsoft.com/office/officeart/2005/8/layout/bProcess4"/>
    <dgm:cxn modelId="{4147BC7A-0430-43E7-BD21-B0428C0FFEAB}" type="presParOf" srcId="{F26E6FF7-1B33-4BB8-8077-20B2C1D0221E}" destId="{E3699C55-32D3-4641-8287-9818656C3482}" srcOrd="0" destOrd="0" presId="urn:microsoft.com/office/officeart/2005/8/layout/bProcess4"/>
    <dgm:cxn modelId="{E4C6E672-BE1B-4AC0-9EEC-1CF77708A5E0}" type="presParOf" srcId="{F26E6FF7-1B33-4BB8-8077-20B2C1D0221E}" destId="{594C2E85-97C6-43D6-9582-FCF8DB9A5F24}" srcOrd="1" destOrd="0" presId="urn:microsoft.com/office/officeart/2005/8/layout/bProcess4"/>
    <dgm:cxn modelId="{66EE14B0-2CE8-4BF8-9BBA-68D475DE37E0}" type="presParOf" srcId="{906284C5-1CEC-4F80-BB48-F6C4CB43A7E0}" destId="{5C1D2CD4-3323-4BAC-9910-5F6E7E2E5A08}" srcOrd="9" destOrd="0" presId="urn:microsoft.com/office/officeart/2005/8/layout/bProcess4"/>
    <dgm:cxn modelId="{DEE9618E-063D-4296-8C1B-7482B0B7757F}" type="presParOf" srcId="{906284C5-1CEC-4F80-BB48-F6C4CB43A7E0}" destId="{ADAB8C49-7558-434D-8D1B-D6C963A31C3D}" srcOrd="10" destOrd="0" presId="urn:microsoft.com/office/officeart/2005/8/layout/bProcess4"/>
    <dgm:cxn modelId="{176D242A-F99C-4C52-8259-49E052065CD6}" type="presParOf" srcId="{ADAB8C49-7558-434D-8D1B-D6C963A31C3D}" destId="{7105372C-2A4F-4CEE-B67B-9FC1F16ADA6C}" srcOrd="0" destOrd="0" presId="urn:microsoft.com/office/officeart/2005/8/layout/bProcess4"/>
    <dgm:cxn modelId="{DF7E6E79-38F2-4A26-B6A4-A626543F5E81}" type="presParOf" srcId="{ADAB8C49-7558-434D-8D1B-D6C963A31C3D}" destId="{4C4FAEA4-A0A0-44D4-8EA4-EFE001106E16}" srcOrd="1" destOrd="0" presId="urn:microsoft.com/office/officeart/2005/8/layout/bProcess4"/>
    <dgm:cxn modelId="{6803C08C-D5B9-48D6-99E0-7AAC2FF71573}" type="presParOf" srcId="{906284C5-1CEC-4F80-BB48-F6C4CB43A7E0}" destId="{2544091E-D25B-45D6-8D3E-7B9FDA78F425}" srcOrd="11" destOrd="0" presId="urn:microsoft.com/office/officeart/2005/8/layout/bProcess4"/>
    <dgm:cxn modelId="{3A6399EB-54BC-4310-8AE3-D75113F8A1BF}" type="presParOf" srcId="{906284C5-1CEC-4F80-BB48-F6C4CB43A7E0}" destId="{4B01CA25-F2E5-4A25-85A1-FE4E0A6C5BD7}" srcOrd="12" destOrd="0" presId="urn:microsoft.com/office/officeart/2005/8/layout/bProcess4"/>
    <dgm:cxn modelId="{0AF55235-6105-4822-8099-35C31E0C0605}" type="presParOf" srcId="{4B01CA25-F2E5-4A25-85A1-FE4E0A6C5BD7}" destId="{1431C931-F24E-4512-B909-707DA7E1C84D}" srcOrd="0" destOrd="0" presId="urn:microsoft.com/office/officeart/2005/8/layout/bProcess4"/>
    <dgm:cxn modelId="{3D38413A-BD26-4189-9FF7-826824554BAF}" type="presParOf" srcId="{4B01CA25-F2E5-4A25-85A1-FE4E0A6C5BD7}" destId="{59ED0A89-C5AA-4248-A486-D5B8D42BB0C2}" srcOrd="1" destOrd="0" presId="urn:microsoft.com/office/officeart/2005/8/layout/b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685E432-73C9-4E77-8A8E-250F715570AB}" type="doc">
      <dgm:prSet loTypeId="urn:microsoft.com/office/officeart/2005/8/layout/bProcess4" loCatId="process" qsTypeId="urn:microsoft.com/office/officeart/2005/8/quickstyle/3d3" qsCatId="3D" csTypeId="urn:microsoft.com/office/officeart/2005/8/colors/accent1_2" csCatId="accent1" phldr="1"/>
      <dgm:spPr/>
      <dgm:t>
        <a:bodyPr/>
        <a:lstStyle/>
        <a:p>
          <a:endParaRPr lang="zh-CN" altLang="en-US"/>
        </a:p>
      </dgm:t>
    </dgm:pt>
    <dgm:pt modelId="{2744D609-852F-4240-ACE0-DA7F8B45FC56}">
      <dgm:prSet phldrT="[文本]" custT="1"/>
      <dgm:spPr/>
      <dgm:t>
        <a:bodyPr/>
        <a:lstStyle/>
        <a:p>
          <a:r>
            <a:rPr lang="en-US" altLang="zh-CN" sz="1000" dirty="0"/>
            <a:t>Kick off meeting to gathering </a:t>
          </a:r>
          <a:r>
            <a:rPr lang="en-US" altLang="zh-CN" sz="1000" dirty="0" smtClean="0"/>
            <a:t>general </a:t>
          </a:r>
          <a:r>
            <a:rPr lang="en-US" altLang="zh-CN" sz="1000" dirty="0"/>
            <a:t>ideas about the project</a:t>
          </a:r>
          <a:r>
            <a:rPr lang="en-US" altLang="zh-CN" sz="1000" dirty="0" smtClean="0"/>
            <a:t>.</a:t>
          </a:r>
        </a:p>
        <a:p>
          <a:r>
            <a:rPr lang="en-US" altLang="zh-CN" sz="1000" dirty="0" smtClean="0"/>
            <a:t>(Done)</a:t>
          </a:r>
          <a:endParaRPr lang="zh-CN" altLang="en-US" sz="1000" dirty="0"/>
        </a:p>
      </dgm:t>
    </dgm:pt>
    <dgm:pt modelId="{563F0378-3A44-4FCE-8BC7-166C62C773F3}" type="parTrans" cxnId="{004DF8C7-AEEF-43C7-A7D7-DEA7BC5CB7CF}">
      <dgm:prSet/>
      <dgm:spPr/>
      <dgm:t>
        <a:bodyPr/>
        <a:lstStyle/>
        <a:p>
          <a:endParaRPr lang="zh-CN" altLang="en-US"/>
        </a:p>
      </dgm:t>
    </dgm:pt>
    <dgm:pt modelId="{6D9258D5-C6B8-4312-9576-5203BF6172F1}" type="sibTrans" cxnId="{004DF8C7-AEEF-43C7-A7D7-DEA7BC5CB7CF}">
      <dgm:prSet/>
      <dgm:spPr/>
      <dgm:t>
        <a:bodyPr/>
        <a:lstStyle/>
        <a:p>
          <a:endParaRPr lang="zh-CN" altLang="en-US"/>
        </a:p>
      </dgm:t>
    </dgm:pt>
    <dgm:pt modelId="{0669046A-1EA1-40DC-9488-11A2374DE2C2}">
      <dgm:prSet phldrT="[文本]"/>
      <dgm:spPr/>
      <dgm:t>
        <a:bodyPr/>
        <a:lstStyle/>
        <a:p>
          <a:r>
            <a:rPr lang="en-US" altLang="zh-CN" dirty="0"/>
            <a:t>Second meeting to confirm function </a:t>
          </a:r>
          <a:r>
            <a:rPr lang="en-US" altLang="zh-CN" dirty="0" smtClean="0"/>
            <a:t>requirements .</a:t>
          </a:r>
        </a:p>
        <a:p>
          <a:r>
            <a:rPr lang="en-US" altLang="zh-CN" dirty="0" smtClean="0"/>
            <a:t>(Done)</a:t>
          </a:r>
          <a:endParaRPr lang="zh-CN" altLang="en-US" dirty="0"/>
        </a:p>
      </dgm:t>
    </dgm:pt>
    <dgm:pt modelId="{86B6E676-AFD1-4D20-BDEF-491313B876DD}" type="parTrans" cxnId="{FD3920A6-3DA4-4999-9E2F-EAE8F1D931A5}">
      <dgm:prSet/>
      <dgm:spPr/>
      <dgm:t>
        <a:bodyPr/>
        <a:lstStyle/>
        <a:p>
          <a:endParaRPr lang="zh-CN" altLang="en-US"/>
        </a:p>
      </dgm:t>
    </dgm:pt>
    <dgm:pt modelId="{D1D57D26-50A1-4EBF-B4E1-AB6BB4738AB1}" type="sibTrans" cxnId="{FD3920A6-3DA4-4999-9E2F-EAE8F1D931A5}">
      <dgm:prSet/>
      <dgm:spPr/>
      <dgm:t>
        <a:bodyPr/>
        <a:lstStyle/>
        <a:p>
          <a:endParaRPr lang="zh-CN" altLang="en-US"/>
        </a:p>
      </dgm:t>
    </dgm:pt>
    <dgm:pt modelId="{79E24992-2EDB-42CD-A352-7DE15259BF93}">
      <dgm:prSet phldrT="[文本]"/>
      <dgm:spPr/>
      <dgm:t>
        <a:bodyPr/>
        <a:lstStyle/>
        <a:p>
          <a:r>
            <a:rPr lang="en-US" altLang="zh-CN" dirty="0"/>
            <a:t>Third meeting to ensure the equipments are ready to use</a:t>
          </a:r>
          <a:r>
            <a:rPr lang="en-US" altLang="zh-CN" dirty="0" smtClean="0"/>
            <a:t>.</a:t>
          </a:r>
        </a:p>
        <a:p>
          <a:r>
            <a:rPr lang="en-US" altLang="zh-CN" dirty="0" smtClean="0"/>
            <a:t>(Coming soon)</a:t>
          </a:r>
          <a:endParaRPr lang="zh-CN" altLang="en-US" dirty="0"/>
        </a:p>
      </dgm:t>
    </dgm:pt>
    <dgm:pt modelId="{DFD2668C-C1D7-4690-B038-5CBB17290055}" type="parTrans" cxnId="{044FB78B-CECD-4B7E-BF34-B3FC14F13955}">
      <dgm:prSet/>
      <dgm:spPr/>
      <dgm:t>
        <a:bodyPr/>
        <a:lstStyle/>
        <a:p>
          <a:endParaRPr lang="zh-CN" altLang="en-US"/>
        </a:p>
      </dgm:t>
    </dgm:pt>
    <dgm:pt modelId="{803D58AF-2F2B-4E60-AB37-20118D49F2F2}" type="sibTrans" cxnId="{044FB78B-CECD-4B7E-BF34-B3FC14F13955}">
      <dgm:prSet/>
      <dgm:spPr/>
      <dgm:t>
        <a:bodyPr/>
        <a:lstStyle/>
        <a:p>
          <a:endParaRPr lang="zh-CN" altLang="en-US"/>
        </a:p>
      </dgm:t>
    </dgm:pt>
    <dgm:pt modelId="{6C47923C-5CE2-4418-8825-21B06C7310FA}">
      <dgm:prSet phldrT="[文本]"/>
      <dgm:spPr/>
      <dgm:t>
        <a:bodyPr/>
        <a:lstStyle/>
        <a:p>
          <a:r>
            <a:rPr lang="en-US" altLang="zh-CN" dirty="0"/>
            <a:t>Design Phase:</a:t>
          </a:r>
        </a:p>
        <a:p>
          <a:r>
            <a:rPr lang="en-US" altLang="zh-CN" dirty="0"/>
            <a:t>Design the application and web server without any implementation. Giver many alternative designs</a:t>
          </a:r>
          <a:r>
            <a:rPr lang="en-US" altLang="zh-CN" dirty="0" smtClean="0"/>
            <a:t>.</a:t>
          </a:r>
        </a:p>
        <a:p>
          <a:r>
            <a:rPr lang="en-US" altLang="zh-CN" dirty="0" smtClean="0"/>
            <a:t>(Before end of the first semester)</a:t>
          </a:r>
          <a:endParaRPr lang="zh-CN" altLang="en-US" dirty="0"/>
        </a:p>
      </dgm:t>
    </dgm:pt>
    <dgm:pt modelId="{7AE739AF-87D0-43EA-88B6-F0CC6B195763}" type="parTrans" cxnId="{6F772B9B-CB44-41C1-8952-CE7CB51902C1}">
      <dgm:prSet/>
      <dgm:spPr/>
      <dgm:t>
        <a:bodyPr/>
        <a:lstStyle/>
        <a:p>
          <a:endParaRPr lang="zh-CN" altLang="en-US"/>
        </a:p>
      </dgm:t>
    </dgm:pt>
    <dgm:pt modelId="{880CABCD-1457-481A-89E2-1A06DFADB6E2}" type="sibTrans" cxnId="{6F772B9B-CB44-41C1-8952-CE7CB51902C1}">
      <dgm:prSet/>
      <dgm:spPr/>
      <dgm:t>
        <a:bodyPr/>
        <a:lstStyle/>
        <a:p>
          <a:endParaRPr lang="zh-CN" altLang="en-US"/>
        </a:p>
      </dgm:t>
    </dgm:pt>
    <dgm:pt modelId="{AD3D2B72-0AE4-491A-996B-7AA6A145C917}">
      <dgm:prSet phldrT="[文本]"/>
      <dgm:spPr/>
      <dgm:t>
        <a:bodyPr/>
        <a:lstStyle/>
        <a:p>
          <a:r>
            <a:rPr lang="en-US" altLang="zh-CN" dirty="0"/>
            <a:t>Fourth Meeting to discuss which design will be used</a:t>
          </a:r>
          <a:r>
            <a:rPr lang="en-US" altLang="zh-CN" dirty="0" smtClean="0"/>
            <a:t>.</a:t>
          </a:r>
        </a:p>
        <a:p>
          <a:r>
            <a:rPr lang="en-US" altLang="zh-CN" dirty="0" smtClean="0"/>
            <a:t>(Before end of the first semester)</a:t>
          </a:r>
          <a:endParaRPr lang="zh-CN" altLang="en-US" dirty="0"/>
        </a:p>
      </dgm:t>
    </dgm:pt>
    <dgm:pt modelId="{75ACDCE8-BFA0-442D-9650-C9CFE19B2F0D}" type="parTrans" cxnId="{693A47ED-0023-44CA-9845-86B748059FDC}">
      <dgm:prSet/>
      <dgm:spPr/>
      <dgm:t>
        <a:bodyPr/>
        <a:lstStyle/>
        <a:p>
          <a:endParaRPr lang="zh-CN" altLang="en-US"/>
        </a:p>
      </dgm:t>
    </dgm:pt>
    <dgm:pt modelId="{E29BC798-372C-4A3A-905E-4659910F62E3}" type="sibTrans" cxnId="{693A47ED-0023-44CA-9845-86B748059FDC}">
      <dgm:prSet/>
      <dgm:spPr/>
      <dgm:t>
        <a:bodyPr/>
        <a:lstStyle/>
        <a:p>
          <a:endParaRPr lang="zh-CN" altLang="en-US"/>
        </a:p>
      </dgm:t>
    </dgm:pt>
    <dgm:pt modelId="{6B3A08DF-08EE-4B05-B492-DBA6C8E8E327}">
      <dgm:prSet phldrT="[文本]"/>
      <dgm:spPr/>
      <dgm:t>
        <a:bodyPr/>
        <a:lstStyle/>
        <a:p>
          <a:r>
            <a:rPr lang="en-US" altLang="zh-CN" dirty="0"/>
            <a:t>Implementation</a:t>
          </a:r>
          <a:r>
            <a:rPr lang="en-US" altLang="zh-CN" baseline="0" dirty="0"/>
            <a:t> Phase:</a:t>
          </a:r>
        </a:p>
        <a:p>
          <a:r>
            <a:rPr lang="en-US" altLang="zh-CN" dirty="0"/>
            <a:t>Build the application and web server</a:t>
          </a:r>
          <a:r>
            <a:rPr lang="en-US" altLang="zh-CN" dirty="0" smtClean="0"/>
            <a:t>.</a:t>
          </a:r>
        </a:p>
        <a:p>
          <a:r>
            <a:rPr lang="en-US" altLang="zh-CN" dirty="0" smtClean="0"/>
            <a:t>(During the first month of the second semester)</a:t>
          </a:r>
          <a:endParaRPr lang="zh-CN" altLang="en-US" dirty="0"/>
        </a:p>
      </dgm:t>
    </dgm:pt>
    <dgm:pt modelId="{0C10E9F2-C4FB-4EB3-84F7-46861EF32D7F}" type="parTrans" cxnId="{9AC59BDC-2DD3-4666-A508-EF20B8A81DA4}">
      <dgm:prSet/>
      <dgm:spPr/>
      <dgm:t>
        <a:bodyPr/>
        <a:lstStyle/>
        <a:p>
          <a:endParaRPr lang="zh-CN" altLang="en-US"/>
        </a:p>
      </dgm:t>
    </dgm:pt>
    <dgm:pt modelId="{2E419D29-D27D-422E-914B-F9A81C9FA6BE}" type="sibTrans" cxnId="{9AC59BDC-2DD3-4666-A508-EF20B8A81DA4}">
      <dgm:prSet/>
      <dgm:spPr/>
      <dgm:t>
        <a:bodyPr/>
        <a:lstStyle/>
        <a:p>
          <a:endParaRPr lang="zh-CN" altLang="en-US"/>
        </a:p>
      </dgm:t>
    </dgm:pt>
    <dgm:pt modelId="{B156A351-F841-4160-9515-80D9D042A493}">
      <dgm:prSet phldrT="[文本]"/>
      <dgm:spPr/>
      <dgm:t>
        <a:bodyPr/>
        <a:lstStyle/>
        <a:p>
          <a:r>
            <a:rPr lang="en-US" altLang="zh-CN" dirty="0"/>
            <a:t>Fifth Meeting:</a:t>
          </a:r>
        </a:p>
        <a:p>
          <a:r>
            <a:rPr lang="en-US" altLang="zh-CN" dirty="0"/>
            <a:t>Review the output with users, get feed back</a:t>
          </a:r>
          <a:r>
            <a:rPr lang="en-US" altLang="zh-CN" dirty="0" smtClean="0"/>
            <a:t>.</a:t>
          </a:r>
        </a:p>
        <a:p>
          <a:r>
            <a:rPr lang="en-US" altLang="zh-CN" dirty="0" smtClean="0"/>
            <a:t>(After the implementation is completed)</a:t>
          </a:r>
          <a:endParaRPr lang="zh-CN" altLang="en-US" dirty="0"/>
        </a:p>
      </dgm:t>
    </dgm:pt>
    <dgm:pt modelId="{BC110B76-C5FC-4F75-B2C3-DFC26E2BD999}" type="parTrans" cxnId="{2A1FB0E2-ACF0-4B68-9E47-B131BBE1CFA5}">
      <dgm:prSet/>
      <dgm:spPr/>
      <dgm:t>
        <a:bodyPr/>
        <a:lstStyle/>
        <a:p>
          <a:endParaRPr lang="zh-CN" altLang="en-US"/>
        </a:p>
      </dgm:t>
    </dgm:pt>
    <dgm:pt modelId="{0D150C2F-1357-4E3B-94E3-E63E4404F845}" type="sibTrans" cxnId="{2A1FB0E2-ACF0-4B68-9E47-B131BBE1CFA5}">
      <dgm:prSet/>
      <dgm:spPr/>
      <dgm:t>
        <a:bodyPr/>
        <a:lstStyle/>
        <a:p>
          <a:endParaRPr lang="zh-CN" altLang="en-US"/>
        </a:p>
      </dgm:t>
    </dgm:pt>
    <dgm:pt modelId="{C88681FA-1C2F-4044-AB0D-845EDB34E24C}">
      <dgm:prSet phldrT="[文本]"/>
      <dgm:spPr/>
      <dgm:t>
        <a:bodyPr/>
        <a:lstStyle/>
        <a:p>
          <a:r>
            <a:rPr lang="en-US" altLang="zh-CN" dirty="0" smtClean="0"/>
            <a:t>Maintains </a:t>
          </a:r>
          <a:r>
            <a:rPr lang="en-US" altLang="zh-CN" dirty="0"/>
            <a:t>Phase:</a:t>
          </a:r>
        </a:p>
        <a:p>
          <a:r>
            <a:rPr lang="en-US" altLang="zh-CN" dirty="0"/>
            <a:t>Refine the application such as interface or functions based on users' feed back</a:t>
          </a:r>
          <a:r>
            <a:rPr lang="en-US" altLang="zh-CN" dirty="0" smtClean="0"/>
            <a:t>.</a:t>
          </a:r>
        </a:p>
        <a:p>
          <a:endParaRPr lang="zh-CN" altLang="en-US" dirty="0"/>
        </a:p>
      </dgm:t>
    </dgm:pt>
    <dgm:pt modelId="{E4B2C02F-CF07-4FB6-BAE6-7D8D3ED09001}" type="parTrans" cxnId="{616C744F-BF30-441B-AF87-5C110CBFEFF4}">
      <dgm:prSet/>
      <dgm:spPr/>
      <dgm:t>
        <a:bodyPr/>
        <a:lstStyle/>
        <a:p>
          <a:endParaRPr lang="zh-CN" altLang="en-US"/>
        </a:p>
      </dgm:t>
    </dgm:pt>
    <dgm:pt modelId="{092B40D3-DD6F-4FC7-BC63-366FECBF78BA}" type="sibTrans" cxnId="{616C744F-BF30-441B-AF87-5C110CBFEFF4}">
      <dgm:prSet/>
      <dgm:spPr/>
      <dgm:t>
        <a:bodyPr/>
        <a:lstStyle/>
        <a:p>
          <a:endParaRPr lang="zh-CN" altLang="en-US"/>
        </a:p>
      </dgm:t>
    </dgm:pt>
    <dgm:pt modelId="{906284C5-1CEC-4F80-BB48-F6C4CB43A7E0}" type="pres">
      <dgm:prSet presAssocID="{D685E432-73C9-4E77-8A8E-250F715570AB}" presName="Name0" presStyleCnt="0">
        <dgm:presLayoutVars>
          <dgm:dir/>
          <dgm:resizeHandles/>
        </dgm:presLayoutVars>
      </dgm:prSet>
      <dgm:spPr/>
      <dgm:t>
        <a:bodyPr/>
        <a:lstStyle/>
        <a:p>
          <a:endParaRPr lang="zh-CN" altLang="en-US"/>
        </a:p>
      </dgm:t>
    </dgm:pt>
    <dgm:pt modelId="{5EB10AAE-4A4F-4F87-AF1E-ABBED404F9F6}" type="pres">
      <dgm:prSet presAssocID="{2744D609-852F-4240-ACE0-DA7F8B45FC56}" presName="compNode" presStyleCnt="0"/>
      <dgm:spPr/>
    </dgm:pt>
    <dgm:pt modelId="{1B743C35-6883-44BB-B021-B9F1BA7DF975}" type="pres">
      <dgm:prSet presAssocID="{2744D609-852F-4240-ACE0-DA7F8B45FC56}" presName="dummyConnPt" presStyleCnt="0"/>
      <dgm:spPr/>
    </dgm:pt>
    <dgm:pt modelId="{B1170DA9-99ED-494E-A320-5D32AE3B22E9}" type="pres">
      <dgm:prSet presAssocID="{2744D609-852F-4240-ACE0-DA7F8B45FC56}" presName="node" presStyleLbl="node1" presStyleIdx="0" presStyleCnt="8" custLinFactNeighborX="-6179" custLinFactNeighborY="-25924">
        <dgm:presLayoutVars>
          <dgm:bulletEnabled val="1"/>
        </dgm:presLayoutVars>
      </dgm:prSet>
      <dgm:spPr/>
      <dgm:t>
        <a:bodyPr/>
        <a:lstStyle/>
        <a:p>
          <a:endParaRPr lang="zh-CN" altLang="en-US"/>
        </a:p>
      </dgm:t>
    </dgm:pt>
    <dgm:pt modelId="{BD27EB2C-17BB-4A57-ACD9-3D6EC407D98C}" type="pres">
      <dgm:prSet presAssocID="{6D9258D5-C6B8-4312-9576-5203BF6172F1}" presName="sibTrans" presStyleLbl="bgSibTrans2D1" presStyleIdx="0" presStyleCnt="7"/>
      <dgm:spPr/>
      <dgm:t>
        <a:bodyPr/>
        <a:lstStyle/>
        <a:p>
          <a:endParaRPr lang="zh-CN" altLang="en-US"/>
        </a:p>
      </dgm:t>
    </dgm:pt>
    <dgm:pt modelId="{BAF1F854-221A-4359-921D-C73779019E49}" type="pres">
      <dgm:prSet presAssocID="{0669046A-1EA1-40DC-9488-11A2374DE2C2}" presName="compNode" presStyleCnt="0"/>
      <dgm:spPr/>
    </dgm:pt>
    <dgm:pt modelId="{8F1CC746-3710-43E1-A03D-078DAA5BF704}" type="pres">
      <dgm:prSet presAssocID="{0669046A-1EA1-40DC-9488-11A2374DE2C2}" presName="dummyConnPt" presStyleCnt="0"/>
      <dgm:spPr/>
    </dgm:pt>
    <dgm:pt modelId="{6232CC5C-6EC5-4D9C-BDCC-28279C74C245}" type="pres">
      <dgm:prSet presAssocID="{0669046A-1EA1-40DC-9488-11A2374DE2C2}" presName="node" presStyleLbl="node1" presStyleIdx="1" presStyleCnt="8">
        <dgm:presLayoutVars>
          <dgm:bulletEnabled val="1"/>
        </dgm:presLayoutVars>
      </dgm:prSet>
      <dgm:spPr/>
      <dgm:t>
        <a:bodyPr/>
        <a:lstStyle/>
        <a:p>
          <a:endParaRPr lang="zh-CN" altLang="en-US"/>
        </a:p>
      </dgm:t>
    </dgm:pt>
    <dgm:pt modelId="{04141540-572E-42F2-B329-BE7694DC17EF}" type="pres">
      <dgm:prSet presAssocID="{D1D57D26-50A1-4EBF-B4E1-AB6BB4738AB1}" presName="sibTrans" presStyleLbl="bgSibTrans2D1" presStyleIdx="1" presStyleCnt="7"/>
      <dgm:spPr/>
      <dgm:t>
        <a:bodyPr/>
        <a:lstStyle/>
        <a:p>
          <a:endParaRPr lang="zh-CN" altLang="en-US"/>
        </a:p>
      </dgm:t>
    </dgm:pt>
    <dgm:pt modelId="{988EEA8D-D6F0-43A7-8DB2-555B5A60627D}" type="pres">
      <dgm:prSet presAssocID="{79E24992-2EDB-42CD-A352-7DE15259BF93}" presName="compNode" presStyleCnt="0"/>
      <dgm:spPr/>
    </dgm:pt>
    <dgm:pt modelId="{AC3A7BE3-C52B-4AE7-B709-19EE494BC23B}" type="pres">
      <dgm:prSet presAssocID="{79E24992-2EDB-42CD-A352-7DE15259BF93}" presName="dummyConnPt" presStyleCnt="0"/>
      <dgm:spPr/>
    </dgm:pt>
    <dgm:pt modelId="{76CE475A-F9B4-451D-B065-A54A055C51EB}" type="pres">
      <dgm:prSet presAssocID="{79E24992-2EDB-42CD-A352-7DE15259BF93}" presName="node" presStyleLbl="node1" presStyleIdx="2" presStyleCnt="8">
        <dgm:presLayoutVars>
          <dgm:bulletEnabled val="1"/>
        </dgm:presLayoutVars>
      </dgm:prSet>
      <dgm:spPr/>
      <dgm:t>
        <a:bodyPr/>
        <a:lstStyle/>
        <a:p>
          <a:endParaRPr lang="zh-CN" altLang="en-US"/>
        </a:p>
      </dgm:t>
    </dgm:pt>
    <dgm:pt modelId="{57978284-DE89-4C8E-A8D3-24C07D0EB33B}" type="pres">
      <dgm:prSet presAssocID="{803D58AF-2F2B-4E60-AB37-20118D49F2F2}" presName="sibTrans" presStyleLbl="bgSibTrans2D1" presStyleIdx="2" presStyleCnt="7"/>
      <dgm:spPr/>
      <dgm:t>
        <a:bodyPr/>
        <a:lstStyle/>
        <a:p>
          <a:endParaRPr lang="zh-CN" altLang="en-US"/>
        </a:p>
      </dgm:t>
    </dgm:pt>
    <dgm:pt modelId="{1D5BFBFF-DD0F-407A-A436-EE807A732821}" type="pres">
      <dgm:prSet presAssocID="{6C47923C-5CE2-4418-8825-21B06C7310FA}" presName="compNode" presStyleCnt="0"/>
      <dgm:spPr/>
    </dgm:pt>
    <dgm:pt modelId="{A2C69893-B0EB-487C-B55C-FE4F6396EE78}" type="pres">
      <dgm:prSet presAssocID="{6C47923C-5CE2-4418-8825-21B06C7310FA}" presName="dummyConnPt" presStyleCnt="0"/>
      <dgm:spPr/>
    </dgm:pt>
    <dgm:pt modelId="{CD9EBC3D-2336-49E8-A2EC-D99417F15384}" type="pres">
      <dgm:prSet presAssocID="{6C47923C-5CE2-4418-8825-21B06C7310FA}" presName="node" presStyleLbl="node1" presStyleIdx="3" presStyleCnt="8" custScaleX="113648" custScaleY="120174" custLinFactNeighborX="1460" custLinFactNeighborY="20757">
        <dgm:presLayoutVars>
          <dgm:bulletEnabled val="1"/>
        </dgm:presLayoutVars>
      </dgm:prSet>
      <dgm:spPr/>
      <dgm:t>
        <a:bodyPr/>
        <a:lstStyle/>
        <a:p>
          <a:endParaRPr lang="zh-CN" altLang="en-US"/>
        </a:p>
      </dgm:t>
    </dgm:pt>
    <dgm:pt modelId="{3A2DF268-671E-4FA1-8467-BED4BD540193}" type="pres">
      <dgm:prSet presAssocID="{880CABCD-1457-481A-89E2-1A06DFADB6E2}" presName="sibTrans" presStyleLbl="bgSibTrans2D1" presStyleIdx="3" presStyleCnt="7"/>
      <dgm:spPr/>
      <dgm:t>
        <a:bodyPr/>
        <a:lstStyle/>
        <a:p>
          <a:endParaRPr lang="zh-CN" altLang="en-US"/>
        </a:p>
      </dgm:t>
    </dgm:pt>
    <dgm:pt modelId="{F26E6FF7-1B33-4BB8-8077-20B2C1D0221E}" type="pres">
      <dgm:prSet presAssocID="{AD3D2B72-0AE4-491A-996B-7AA6A145C917}" presName="compNode" presStyleCnt="0"/>
      <dgm:spPr/>
    </dgm:pt>
    <dgm:pt modelId="{E3699C55-32D3-4641-8287-9818656C3482}" type="pres">
      <dgm:prSet presAssocID="{AD3D2B72-0AE4-491A-996B-7AA6A145C917}" presName="dummyConnPt" presStyleCnt="0"/>
      <dgm:spPr/>
    </dgm:pt>
    <dgm:pt modelId="{594C2E85-97C6-43D6-9582-FCF8DB9A5F24}" type="pres">
      <dgm:prSet presAssocID="{AD3D2B72-0AE4-491A-996B-7AA6A145C917}" presName="node" presStyleLbl="node1" presStyleIdx="4" presStyleCnt="8">
        <dgm:presLayoutVars>
          <dgm:bulletEnabled val="1"/>
        </dgm:presLayoutVars>
      </dgm:prSet>
      <dgm:spPr/>
      <dgm:t>
        <a:bodyPr/>
        <a:lstStyle/>
        <a:p>
          <a:endParaRPr lang="zh-CN" altLang="en-US"/>
        </a:p>
      </dgm:t>
    </dgm:pt>
    <dgm:pt modelId="{5C1D2CD4-3323-4BAC-9910-5F6E7E2E5A08}" type="pres">
      <dgm:prSet presAssocID="{E29BC798-372C-4A3A-905E-4659910F62E3}" presName="sibTrans" presStyleLbl="bgSibTrans2D1" presStyleIdx="4" presStyleCnt="7"/>
      <dgm:spPr/>
      <dgm:t>
        <a:bodyPr/>
        <a:lstStyle/>
        <a:p>
          <a:endParaRPr lang="zh-CN" altLang="en-US"/>
        </a:p>
      </dgm:t>
    </dgm:pt>
    <dgm:pt modelId="{ADAB8C49-7558-434D-8D1B-D6C963A31C3D}" type="pres">
      <dgm:prSet presAssocID="{6B3A08DF-08EE-4B05-B492-DBA6C8E8E327}" presName="compNode" presStyleCnt="0"/>
      <dgm:spPr/>
    </dgm:pt>
    <dgm:pt modelId="{7105372C-2A4F-4CEE-B67B-9FC1F16ADA6C}" type="pres">
      <dgm:prSet presAssocID="{6B3A08DF-08EE-4B05-B492-DBA6C8E8E327}" presName="dummyConnPt" presStyleCnt="0"/>
      <dgm:spPr/>
    </dgm:pt>
    <dgm:pt modelId="{4C4FAEA4-A0A0-44D4-8EA4-EFE001106E16}" type="pres">
      <dgm:prSet presAssocID="{6B3A08DF-08EE-4B05-B492-DBA6C8E8E327}" presName="node" presStyleLbl="node1" presStyleIdx="5" presStyleCnt="8">
        <dgm:presLayoutVars>
          <dgm:bulletEnabled val="1"/>
        </dgm:presLayoutVars>
      </dgm:prSet>
      <dgm:spPr/>
      <dgm:t>
        <a:bodyPr/>
        <a:lstStyle/>
        <a:p>
          <a:endParaRPr lang="zh-CN" altLang="en-US"/>
        </a:p>
      </dgm:t>
    </dgm:pt>
    <dgm:pt modelId="{2544091E-D25B-45D6-8D3E-7B9FDA78F425}" type="pres">
      <dgm:prSet presAssocID="{2E419D29-D27D-422E-914B-F9A81C9FA6BE}" presName="sibTrans" presStyleLbl="bgSibTrans2D1" presStyleIdx="5" presStyleCnt="7"/>
      <dgm:spPr/>
      <dgm:t>
        <a:bodyPr/>
        <a:lstStyle/>
        <a:p>
          <a:endParaRPr lang="zh-CN" altLang="en-US"/>
        </a:p>
      </dgm:t>
    </dgm:pt>
    <dgm:pt modelId="{371A87E6-D322-416F-A2D3-BF858D0390EE}" type="pres">
      <dgm:prSet presAssocID="{B156A351-F841-4160-9515-80D9D042A493}" presName="compNode" presStyleCnt="0"/>
      <dgm:spPr/>
    </dgm:pt>
    <dgm:pt modelId="{F9B0E4F7-744A-44FD-9B3E-6E314200D110}" type="pres">
      <dgm:prSet presAssocID="{B156A351-F841-4160-9515-80D9D042A493}" presName="dummyConnPt" presStyleCnt="0"/>
      <dgm:spPr/>
    </dgm:pt>
    <dgm:pt modelId="{ABAFBD3D-84F0-4308-969E-D2A21CAFFFDA}" type="pres">
      <dgm:prSet presAssocID="{B156A351-F841-4160-9515-80D9D042A493}" presName="node" presStyleLbl="node1" presStyleIdx="6" presStyleCnt="8">
        <dgm:presLayoutVars>
          <dgm:bulletEnabled val="1"/>
        </dgm:presLayoutVars>
      </dgm:prSet>
      <dgm:spPr/>
      <dgm:t>
        <a:bodyPr/>
        <a:lstStyle/>
        <a:p>
          <a:endParaRPr lang="zh-CN" altLang="en-US"/>
        </a:p>
      </dgm:t>
    </dgm:pt>
    <dgm:pt modelId="{91F85AA2-BE9A-4661-BAF3-6FE62472ED94}" type="pres">
      <dgm:prSet presAssocID="{0D150C2F-1357-4E3B-94E3-E63E4404F845}" presName="sibTrans" presStyleLbl="bgSibTrans2D1" presStyleIdx="6" presStyleCnt="7"/>
      <dgm:spPr/>
      <dgm:t>
        <a:bodyPr/>
        <a:lstStyle/>
        <a:p>
          <a:endParaRPr lang="zh-CN" altLang="en-US"/>
        </a:p>
      </dgm:t>
    </dgm:pt>
    <dgm:pt modelId="{4B01CA25-F2E5-4A25-85A1-FE4E0A6C5BD7}" type="pres">
      <dgm:prSet presAssocID="{C88681FA-1C2F-4044-AB0D-845EDB34E24C}" presName="compNode" presStyleCnt="0"/>
      <dgm:spPr/>
    </dgm:pt>
    <dgm:pt modelId="{1431C931-F24E-4512-B909-707DA7E1C84D}" type="pres">
      <dgm:prSet presAssocID="{C88681FA-1C2F-4044-AB0D-845EDB34E24C}" presName="dummyConnPt" presStyleCnt="0"/>
      <dgm:spPr/>
    </dgm:pt>
    <dgm:pt modelId="{59ED0A89-C5AA-4248-A486-D5B8D42BB0C2}" type="pres">
      <dgm:prSet presAssocID="{C88681FA-1C2F-4044-AB0D-845EDB34E24C}" presName="node" presStyleLbl="node1" presStyleIdx="7" presStyleCnt="8" custScaleY="190601">
        <dgm:presLayoutVars>
          <dgm:bulletEnabled val="1"/>
        </dgm:presLayoutVars>
      </dgm:prSet>
      <dgm:spPr/>
      <dgm:t>
        <a:bodyPr/>
        <a:lstStyle/>
        <a:p>
          <a:endParaRPr lang="zh-CN" altLang="en-US"/>
        </a:p>
      </dgm:t>
    </dgm:pt>
  </dgm:ptLst>
  <dgm:cxnLst>
    <dgm:cxn modelId="{A15DEC3B-7C3A-490F-8901-9E0C283876AF}" type="presOf" srcId="{6B3A08DF-08EE-4B05-B492-DBA6C8E8E327}" destId="{4C4FAEA4-A0A0-44D4-8EA4-EFE001106E16}" srcOrd="0" destOrd="0" presId="urn:microsoft.com/office/officeart/2005/8/layout/bProcess4"/>
    <dgm:cxn modelId="{B7656134-39F6-4B73-AE5B-A2A4ED7F2A08}" type="presOf" srcId="{0669046A-1EA1-40DC-9488-11A2374DE2C2}" destId="{6232CC5C-6EC5-4D9C-BDCC-28279C74C245}" srcOrd="0" destOrd="0" presId="urn:microsoft.com/office/officeart/2005/8/layout/bProcess4"/>
    <dgm:cxn modelId="{62C608E4-8E49-452D-9E0E-9DAD0BB135FB}" type="presOf" srcId="{D685E432-73C9-4E77-8A8E-250F715570AB}" destId="{906284C5-1CEC-4F80-BB48-F6C4CB43A7E0}" srcOrd="0" destOrd="0" presId="urn:microsoft.com/office/officeart/2005/8/layout/bProcess4"/>
    <dgm:cxn modelId="{2BDE26D7-3090-4D20-9A35-3A77FDF8FC9A}" type="presOf" srcId="{79E24992-2EDB-42CD-A352-7DE15259BF93}" destId="{76CE475A-F9B4-451D-B065-A54A055C51EB}" srcOrd="0" destOrd="0" presId="urn:microsoft.com/office/officeart/2005/8/layout/bProcess4"/>
    <dgm:cxn modelId="{BCD9B540-1309-4368-AFA2-0608E764C17E}" type="presOf" srcId="{AD3D2B72-0AE4-491A-996B-7AA6A145C917}" destId="{594C2E85-97C6-43D6-9582-FCF8DB9A5F24}" srcOrd="0" destOrd="0" presId="urn:microsoft.com/office/officeart/2005/8/layout/bProcess4"/>
    <dgm:cxn modelId="{BA7BCC2E-2550-450E-8BD2-B6DF7FFF79AC}" type="presOf" srcId="{0D150C2F-1357-4E3B-94E3-E63E4404F845}" destId="{91F85AA2-BE9A-4661-BAF3-6FE62472ED94}" srcOrd="0" destOrd="0" presId="urn:microsoft.com/office/officeart/2005/8/layout/bProcess4"/>
    <dgm:cxn modelId="{FD3920A6-3DA4-4999-9E2F-EAE8F1D931A5}" srcId="{D685E432-73C9-4E77-8A8E-250F715570AB}" destId="{0669046A-1EA1-40DC-9488-11A2374DE2C2}" srcOrd="1" destOrd="0" parTransId="{86B6E676-AFD1-4D20-BDEF-491313B876DD}" sibTransId="{D1D57D26-50A1-4EBF-B4E1-AB6BB4738AB1}"/>
    <dgm:cxn modelId="{9AC59BDC-2DD3-4666-A508-EF20B8A81DA4}" srcId="{D685E432-73C9-4E77-8A8E-250F715570AB}" destId="{6B3A08DF-08EE-4B05-B492-DBA6C8E8E327}" srcOrd="5" destOrd="0" parTransId="{0C10E9F2-C4FB-4EB3-84F7-46861EF32D7F}" sibTransId="{2E419D29-D27D-422E-914B-F9A81C9FA6BE}"/>
    <dgm:cxn modelId="{044FB78B-CECD-4B7E-BF34-B3FC14F13955}" srcId="{D685E432-73C9-4E77-8A8E-250F715570AB}" destId="{79E24992-2EDB-42CD-A352-7DE15259BF93}" srcOrd="2" destOrd="0" parTransId="{DFD2668C-C1D7-4690-B038-5CBB17290055}" sibTransId="{803D58AF-2F2B-4E60-AB37-20118D49F2F2}"/>
    <dgm:cxn modelId="{D27273E8-2741-457C-A419-482DADC40932}" type="presOf" srcId="{803D58AF-2F2B-4E60-AB37-20118D49F2F2}" destId="{57978284-DE89-4C8E-A8D3-24C07D0EB33B}" srcOrd="0" destOrd="0" presId="urn:microsoft.com/office/officeart/2005/8/layout/bProcess4"/>
    <dgm:cxn modelId="{D4A2BE36-BDF0-4A55-B738-3A4BC01C8844}" type="presOf" srcId="{2E419D29-D27D-422E-914B-F9A81C9FA6BE}" destId="{2544091E-D25B-45D6-8D3E-7B9FDA78F425}" srcOrd="0" destOrd="0" presId="urn:microsoft.com/office/officeart/2005/8/layout/bProcess4"/>
    <dgm:cxn modelId="{616C744F-BF30-441B-AF87-5C110CBFEFF4}" srcId="{D685E432-73C9-4E77-8A8E-250F715570AB}" destId="{C88681FA-1C2F-4044-AB0D-845EDB34E24C}" srcOrd="7" destOrd="0" parTransId="{E4B2C02F-CF07-4FB6-BAE6-7D8D3ED09001}" sibTransId="{092B40D3-DD6F-4FC7-BC63-366FECBF78BA}"/>
    <dgm:cxn modelId="{EE3276FB-03AB-4E07-9627-485BE41CADC9}" type="presOf" srcId="{6C47923C-5CE2-4418-8825-21B06C7310FA}" destId="{CD9EBC3D-2336-49E8-A2EC-D99417F15384}" srcOrd="0" destOrd="0" presId="urn:microsoft.com/office/officeart/2005/8/layout/bProcess4"/>
    <dgm:cxn modelId="{A9683CA4-FAF6-4F3A-9FD4-F3E14B09810A}" type="presOf" srcId="{880CABCD-1457-481A-89E2-1A06DFADB6E2}" destId="{3A2DF268-671E-4FA1-8467-BED4BD540193}" srcOrd="0" destOrd="0" presId="urn:microsoft.com/office/officeart/2005/8/layout/bProcess4"/>
    <dgm:cxn modelId="{004DF8C7-AEEF-43C7-A7D7-DEA7BC5CB7CF}" srcId="{D685E432-73C9-4E77-8A8E-250F715570AB}" destId="{2744D609-852F-4240-ACE0-DA7F8B45FC56}" srcOrd="0" destOrd="0" parTransId="{563F0378-3A44-4FCE-8BC7-166C62C773F3}" sibTransId="{6D9258D5-C6B8-4312-9576-5203BF6172F1}"/>
    <dgm:cxn modelId="{821CE996-078E-409D-A1E4-06892EB3E5AA}" type="presOf" srcId="{2744D609-852F-4240-ACE0-DA7F8B45FC56}" destId="{B1170DA9-99ED-494E-A320-5D32AE3B22E9}" srcOrd="0" destOrd="0" presId="urn:microsoft.com/office/officeart/2005/8/layout/bProcess4"/>
    <dgm:cxn modelId="{B9D43C7E-385E-40D4-AA8C-9F8226D1D0D3}" type="presOf" srcId="{D1D57D26-50A1-4EBF-B4E1-AB6BB4738AB1}" destId="{04141540-572E-42F2-B329-BE7694DC17EF}" srcOrd="0" destOrd="0" presId="urn:microsoft.com/office/officeart/2005/8/layout/bProcess4"/>
    <dgm:cxn modelId="{2A1FB0E2-ACF0-4B68-9E47-B131BBE1CFA5}" srcId="{D685E432-73C9-4E77-8A8E-250F715570AB}" destId="{B156A351-F841-4160-9515-80D9D042A493}" srcOrd="6" destOrd="0" parTransId="{BC110B76-C5FC-4F75-B2C3-DFC26E2BD999}" sibTransId="{0D150C2F-1357-4E3B-94E3-E63E4404F845}"/>
    <dgm:cxn modelId="{693A47ED-0023-44CA-9845-86B748059FDC}" srcId="{D685E432-73C9-4E77-8A8E-250F715570AB}" destId="{AD3D2B72-0AE4-491A-996B-7AA6A145C917}" srcOrd="4" destOrd="0" parTransId="{75ACDCE8-BFA0-442D-9650-C9CFE19B2F0D}" sibTransId="{E29BC798-372C-4A3A-905E-4659910F62E3}"/>
    <dgm:cxn modelId="{77DD87B5-549E-4665-8A8B-78ACB618F75F}" type="presOf" srcId="{C88681FA-1C2F-4044-AB0D-845EDB34E24C}" destId="{59ED0A89-C5AA-4248-A486-D5B8D42BB0C2}" srcOrd="0" destOrd="0" presId="urn:microsoft.com/office/officeart/2005/8/layout/bProcess4"/>
    <dgm:cxn modelId="{EED01674-91D4-4656-98F6-89F6829EA24E}" type="presOf" srcId="{E29BC798-372C-4A3A-905E-4659910F62E3}" destId="{5C1D2CD4-3323-4BAC-9910-5F6E7E2E5A08}" srcOrd="0" destOrd="0" presId="urn:microsoft.com/office/officeart/2005/8/layout/bProcess4"/>
    <dgm:cxn modelId="{6D3E2F33-1EB8-4FF2-8DBE-4DB16CE6E5B9}" type="presOf" srcId="{6D9258D5-C6B8-4312-9576-5203BF6172F1}" destId="{BD27EB2C-17BB-4A57-ACD9-3D6EC407D98C}" srcOrd="0" destOrd="0" presId="urn:microsoft.com/office/officeart/2005/8/layout/bProcess4"/>
    <dgm:cxn modelId="{6F772B9B-CB44-41C1-8952-CE7CB51902C1}" srcId="{D685E432-73C9-4E77-8A8E-250F715570AB}" destId="{6C47923C-5CE2-4418-8825-21B06C7310FA}" srcOrd="3" destOrd="0" parTransId="{7AE739AF-87D0-43EA-88B6-F0CC6B195763}" sibTransId="{880CABCD-1457-481A-89E2-1A06DFADB6E2}"/>
    <dgm:cxn modelId="{46213916-3040-45A6-A503-856A4BA574AF}" type="presOf" srcId="{B156A351-F841-4160-9515-80D9D042A493}" destId="{ABAFBD3D-84F0-4308-969E-D2A21CAFFFDA}" srcOrd="0" destOrd="0" presId="urn:microsoft.com/office/officeart/2005/8/layout/bProcess4"/>
    <dgm:cxn modelId="{24729DAE-96EB-47E9-B316-785C10D19C3A}" type="presParOf" srcId="{906284C5-1CEC-4F80-BB48-F6C4CB43A7E0}" destId="{5EB10AAE-4A4F-4F87-AF1E-ABBED404F9F6}" srcOrd="0" destOrd="0" presId="urn:microsoft.com/office/officeart/2005/8/layout/bProcess4"/>
    <dgm:cxn modelId="{98669984-A41D-4977-91EF-71A32E7D9A11}" type="presParOf" srcId="{5EB10AAE-4A4F-4F87-AF1E-ABBED404F9F6}" destId="{1B743C35-6883-44BB-B021-B9F1BA7DF975}" srcOrd="0" destOrd="0" presId="urn:microsoft.com/office/officeart/2005/8/layout/bProcess4"/>
    <dgm:cxn modelId="{BEF9AAF6-2577-483B-AEED-0D5E45A6ECE6}" type="presParOf" srcId="{5EB10AAE-4A4F-4F87-AF1E-ABBED404F9F6}" destId="{B1170DA9-99ED-494E-A320-5D32AE3B22E9}" srcOrd="1" destOrd="0" presId="urn:microsoft.com/office/officeart/2005/8/layout/bProcess4"/>
    <dgm:cxn modelId="{B1E10CC5-2701-4405-B907-574621074B40}" type="presParOf" srcId="{906284C5-1CEC-4F80-BB48-F6C4CB43A7E0}" destId="{BD27EB2C-17BB-4A57-ACD9-3D6EC407D98C}" srcOrd="1" destOrd="0" presId="urn:microsoft.com/office/officeart/2005/8/layout/bProcess4"/>
    <dgm:cxn modelId="{CF22B248-E385-4666-A13C-8D8DB9FA7D86}" type="presParOf" srcId="{906284C5-1CEC-4F80-BB48-F6C4CB43A7E0}" destId="{BAF1F854-221A-4359-921D-C73779019E49}" srcOrd="2" destOrd="0" presId="urn:microsoft.com/office/officeart/2005/8/layout/bProcess4"/>
    <dgm:cxn modelId="{06BD8CC3-B654-4F78-AC72-EC2E1E1F28B8}" type="presParOf" srcId="{BAF1F854-221A-4359-921D-C73779019E49}" destId="{8F1CC746-3710-43E1-A03D-078DAA5BF704}" srcOrd="0" destOrd="0" presId="urn:microsoft.com/office/officeart/2005/8/layout/bProcess4"/>
    <dgm:cxn modelId="{6ACA9331-BF5C-49F9-BB9C-C7776204695A}" type="presParOf" srcId="{BAF1F854-221A-4359-921D-C73779019E49}" destId="{6232CC5C-6EC5-4D9C-BDCC-28279C74C245}" srcOrd="1" destOrd="0" presId="urn:microsoft.com/office/officeart/2005/8/layout/bProcess4"/>
    <dgm:cxn modelId="{688DBD7B-227A-4D95-8ECE-64FAB06402FB}" type="presParOf" srcId="{906284C5-1CEC-4F80-BB48-F6C4CB43A7E0}" destId="{04141540-572E-42F2-B329-BE7694DC17EF}" srcOrd="3" destOrd="0" presId="urn:microsoft.com/office/officeart/2005/8/layout/bProcess4"/>
    <dgm:cxn modelId="{727821AA-DCA8-493E-B9BF-AFAB2604E8E7}" type="presParOf" srcId="{906284C5-1CEC-4F80-BB48-F6C4CB43A7E0}" destId="{988EEA8D-D6F0-43A7-8DB2-555B5A60627D}" srcOrd="4" destOrd="0" presId="urn:microsoft.com/office/officeart/2005/8/layout/bProcess4"/>
    <dgm:cxn modelId="{1BEA9DA0-31AA-45E2-A3FF-9646E02A4D19}" type="presParOf" srcId="{988EEA8D-D6F0-43A7-8DB2-555B5A60627D}" destId="{AC3A7BE3-C52B-4AE7-B709-19EE494BC23B}" srcOrd="0" destOrd="0" presId="urn:microsoft.com/office/officeart/2005/8/layout/bProcess4"/>
    <dgm:cxn modelId="{9F71A25A-F128-449D-B41B-BF30AD61B86D}" type="presParOf" srcId="{988EEA8D-D6F0-43A7-8DB2-555B5A60627D}" destId="{76CE475A-F9B4-451D-B065-A54A055C51EB}" srcOrd="1" destOrd="0" presId="urn:microsoft.com/office/officeart/2005/8/layout/bProcess4"/>
    <dgm:cxn modelId="{A81D71E8-11D3-4CAB-BB47-270A5D19B8B7}" type="presParOf" srcId="{906284C5-1CEC-4F80-BB48-F6C4CB43A7E0}" destId="{57978284-DE89-4C8E-A8D3-24C07D0EB33B}" srcOrd="5" destOrd="0" presId="urn:microsoft.com/office/officeart/2005/8/layout/bProcess4"/>
    <dgm:cxn modelId="{26C798E0-A5C4-4833-975D-73103144E0B6}" type="presParOf" srcId="{906284C5-1CEC-4F80-BB48-F6C4CB43A7E0}" destId="{1D5BFBFF-DD0F-407A-A436-EE807A732821}" srcOrd="6" destOrd="0" presId="urn:microsoft.com/office/officeart/2005/8/layout/bProcess4"/>
    <dgm:cxn modelId="{CC6BE4F0-DA1C-4E2B-A174-E5F9CA40E68E}" type="presParOf" srcId="{1D5BFBFF-DD0F-407A-A436-EE807A732821}" destId="{A2C69893-B0EB-487C-B55C-FE4F6396EE78}" srcOrd="0" destOrd="0" presId="urn:microsoft.com/office/officeart/2005/8/layout/bProcess4"/>
    <dgm:cxn modelId="{EF2166B6-A53F-421E-ACD7-B33D8BF36D88}" type="presParOf" srcId="{1D5BFBFF-DD0F-407A-A436-EE807A732821}" destId="{CD9EBC3D-2336-49E8-A2EC-D99417F15384}" srcOrd="1" destOrd="0" presId="urn:microsoft.com/office/officeart/2005/8/layout/bProcess4"/>
    <dgm:cxn modelId="{CE69899F-514F-4514-A29A-E51500645E75}" type="presParOf" srcId="{906284C5-1CEC-4F80-BB48-F6C4CB43A7E0}" destId="{3A2DF268-671E-4FA1-8467-BED4BD540193}" srcOrd="7" destOrd="0" presId="urn:microsoft.com/office/officeart/2005/8/layout/bProcess4"/>
    <dgm:cxn modelId="{14A73913-5E37-478D-960C-13C58813D853}" type="presParOf" srcId="{906284C5-1CEC-4F80-BB48-F6C4CB43A7E0}" destId="{F26E6FF7-1B33-4BB8-8077-20B2C1D0221E}" srcOrd="8" destOrd="0" presId="urn:microsoft.com/office/officeart/2005/8/layout/bProcess4"/>
    <dgm:cxn modelId="{94C13B23-48EC-466D-B611-1E266232905D}" type="presParOf" srcId="{F26E6FF7-1B33-4BB8-8077-20B2C1D0221E}" destId="{E3699C55-32D3-4641-8287-9818656C3482}" srcOrd="0" destOrd="0" presId="urn:microsoft.com/office/officeart/2005/8/layout/bProcess4"/>
    <dgm:cxn modelId="{234BF906-97DA-4966-BA30-A153C915AA69}" type="presParOf" srcId="{F26E6FF7-1B33-4BB8-8077-20B2C1D0221E}" destId="{594C2E85-97C6-43D6-9582-FCF8DB9A5F24}" srcOrd="1" destOrd="0" presId="urn:microsoft.com/office/officeart/2005/8/layout/bProcess4"/>
    <dgm:cxn modelId="{3E9B2C47-6BEF-4D15-B078-91FFB9F1B2A4}" type="presParOf" srcId="{906284C5-1CEC-4F80-BB48-F6C4CB43A7E0}" destId="{5C1D2CD4-3323-4BAC-9910-5F6E7E2E5A08}" srcOrd="9" destOrd="0" presId="urn:microsoft.com/office/officeart/2005/8/layout/bProcess4"/>
    <dgm:cxn modelId="{A2342187-2F2F-4B5F-A5E6-21A4623B0B48}" type="presParOf" srcId="{906284C5-1CEC-4F80-BB48-F6C4CB43A7E0}" destId="{ADAB8C49-7558-434D-8D1B-D6C963A31C3D}" srcOrd="10" destOrd="0" presId="urn:microsoft.com/office/officeart/2005/8/layout/bProcess4"/>
    <dgm:cxn modelId="{54119D06-C6A9-4C41-B24B-D73B23EB74BB}" type="presParOf" srcId="{ADAB8C49-7558-434D-8D1B-D6C963A31C3D}" destId="{7105372C-2A4F-4CEE-B67B-9FC1F16ADA6C}" srcOrd="0" destOrd="0" presId="urn:microsoft.com/office/officeart/2005/8/layout/bProcess4"/>
    <dgm:cxn modelId="{6B615EB2-B209-42FB-BCE6-DECC2DEDFDE1}" type="presParOf" srcId="{ADAB8C49-7558-434D-8D1B-D6C963A31C3D}" destId="{4C4FAEA4-A0A0-44D4-8EA4-EFE001106E16}" srcOrd="1" destOrd="0" presId="urn:microsoft.com/office/officeart/2005/8/layout/bProcess4"/>
    <dgm:cxn modelId="{3DBB6C26-C5C0-4B17-9B03-2DC3A42A198B}" type="presParOf" srcId="{906284C5-1CEC-4F80-BB48-F6C4CB43A7E0}" destId="{2544091E-D25B-45D6-8D3E-7B9FDA78F425}" srcOrd="11" destOrd="0" presId="urn:microsoft.com/office/officeart/2005/8/layout/bProcess4"/>
    <dgm:cxn modelId="{4D48DBAD-D134-4435-A774-116EDBA90AC6}" type="presParOf" srcId="{906284C5-1CEC-4F80-BB48-F6C4CB43A7E0}" destId="{371A87E6-D322-416F-A2D3-BF858D0390EE}" srcOrd="12" destOrd="0" presId="urn:microsoft.com/office/officeart/2005/8/layout/bProcess4"/>
    <dgm:cxn modelId="{EB76784C-5080-4658-BE63-7CD337431D96}" type="presParOf" srcId="{371A87E6-D322-416F-A2D3-BF858D0390EE}" destId="{F9B0E4F7-744A-44FD-9B3E-6E314200D110}" srcOrd="0" destOrd="0" presId="urn:microsoft.com/office/officeart/2005/8/layout/bProcess4"/>
    <dgm:cxn modelId="{BC14213F-1105-487B-9D10-D06EC11E4BE4}" type="presParOf" srcId="{371A87E6-D322-416F-A2D3-BF858D0390EE}" destId="{ABAFBD3D-84F0-4308-969E-D2A21CAFFFDA}" srcOrd="1" destOrd="0" presId="urn:microsoft.com/office/officeart/2005/8/layout/bProcess4"/>
    <dgm:cxn modelId="{BE8F099A-1B00-4DDC-BBE2-EE55637A11C1}" type="presParOf" srcId="{906284C5-1CEC-4F80-BB48-F6C4CB43A7E0}" destId="{91F85AA2-BE9A-4661-BAF3-6FE62472ED94}" srcOrd="13" destOrd="0" presId="urn:microsoft.com/office/officeart/2005/8/layout/bProcess4"/>
    <dgm:cxn modelId="{5145CAC0-AD49-4D39-ACBE-6B60CDEA6195}" type="presParOf" srcId="{906284C5-1CEC-4F80-BB48-F6C4CB43A7E0}" destId="{4B01CA25-F2E5-4A25-85A1-FE4E0A6C5BD7}" srcOrd="14" destOrd="0" presId="urn:microsoft.com/office/officeart/2005/8/layout/bProcess4"/>
    <dgm:cxn modelId="{EE25B138-BCEA-41FD-9FDB-959A4CAE4C52}" type="presParOf" srcId="{4B01CA25-F2E5-4A25-85A1-FE4E0A6C5BD7}" destId="{1431C931-F24E-4512-B909-707DA7E1C84D}" srcOrd="0" destOrd="0" presId="urn:microsoft.com/office/officeart/2005/8/layout/bProcess4"/>
    <dgm:cxn modelId="{1DC4C765-E7CD-430F-B1B1-0703D14230C6}" type="presParOf" srcId="{4B01CA25-F2E5-4A25-85A1-FE4E0A6C5BD7}" destId="{59ED0A89-C5AA-4248-A486-D5B8D42BB0C2}" srcOrd="1" destOrd="0" presId="urn:microsoft.com/office/officeart/2005/8/layout/b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B88043B-A794-4FA3-8ED9-EC5BBBDF6C9B}">
      <dsp:nvSpPr>
        <dsp:cNvPr id="0" name=""/>
        <dsp:cNvSpPr/>
      </dsp:nvSpPr>
      <dsp:spPr>
        <a:xfrm>
          <a:off x="793343" y="0"/>
          <a:ext cx="1346669" cy="134666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altLang="zh-CN" sz="1100" kern="1200" dirty="0" smtClean="0"/>
            <a:t>Users connect to the Web page and enter key words to search </a:t>
          </a:r>
          <a:endParaRPr lang="zh-CN" altLang="en-US" sz="1100" kern="1200" dirty="0"/>
        </a:p>
      </dsp:txBody>
      <dsp:txXfrm>
        <a:off x="793343" y="0"/>
        <a:ext cx="1346669" cy="1346669"/>
      </dsp:txXfrm>
    </dsp:sp>
    <dsp:sp modelId="{67BF19E7-6324-45FC-AB62-7E6D9F992E2F}">
      <dsp:nvSpPr>
        <dsp:cNvPr id="0" name=""/>
        <dsp:cNvSpPr/>
      </dsp:nvSpPr>
      <dsp:spPr>
        <a:xfrm rot="10741865">
          <a:off x="1246973" y="1479797"/>
          <a:ext cx="471334" cy="274792"/>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2E0A658-D94E-4DC3-BACA-28994BB9A858}">
      <dsp:nvSpPr>
        <dsp:cNvPr id="0" name=""/>
        <dsp:cNvSpPr/>
      </dsp:nvSpPr>
      <dsp:spPr>
        <a:xfrm>
          <a:off x="750376" y="1872209"/>
          <a:ext cx="1493196" cy="1185095"/>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altLang="zh-CN" sz="1100" kern="1200" dirty="0" smtClean="0"/>
            <a:t>Modify input keys to SQL queries.</a:t>
          </a:r>
          <a:endParaRPr lang="zh-CN" altLang="en-US" sz="1100" kern="1200" dirty="0"/>
        </a:p>
      </dsp:txBody>
      <dsp:txXfrm>
        <a:off x="750376" y="1872209"/>
        <a:ext cx="1493196" cy="1185095"/>
      </dsp:txXfrm>
    </dsp:sp>
    <dsp:sp modelId="{96EE18FB-DE7C-49FE-8345-72ACAF229F49}">
      <dsp:nvSpPr>
        <dsp:cNvPr id="0" name=""/>
        <dsp:cNvSpPr/>
      </dsp:nvSpPr>
      <dsp:spPr>
        <a:xfrm rot="5444856">
          <a:off x="2335948" y="2341384"/>
          <a:ext cx="471334" cy="274792"/>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FDB6DF3-7508-438A-9869-8CA1DE2AD3FB}">
      <dsp:nvSpPr>
        <dsp:cNvPr id="0" name=""/>
        <dsp:cNvSpPr/>
      </dsp:nvSpPr>
      <dsp:spPr>
        <a:xfrm>
          <a:off x="2884095" y="1872209"/>
          <a:ext cx="1581663" cy="1241935"/>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altLang="zh-CN" sz="1100" kern="1200" dirty="0" smtClean="0"/>
            <a:t>Web page send SQL queries to the server</a:t>
          </a:r>
          <a:endParaRPr lang="zh-CN" altLang="en-US" sz="1100" kern="1200" dirty="0"/>
        </a:p>
      </dsp:txBody>
      <dsp:txXfrm>
        <a:off x="2884095" y="1872209"/>
        <a:ext cx="1581663" cy="1241935"/>
      </dsp:txXfrm>
    </dsp:sp>
    <dsp:sp modelId="{AF0AFB60-3B65-416B-BC36-196A85C290FA}">
      <dsp:nvSpPr>
        <dsp:cNvPr id="0" name=""/>
        <dsp:cNvSpPr/>
      </dsp:nvSpPr>
      <dsp:spPr>
        <a:xfrm rot="4756">
          <a:off x="3440541" y="1430101"/>
          <a:ext cx="471334" cy="274792"/>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4F1554A-B90D-4B3A-A41B-555016B56627}">
      <dsp:nvSpPr>
        <dsp:cNvPr id="0" name=""/>
        <dsp:cNvSpPr/>
      </dsp:nvSpPr>
      <dsp:spPr>
        <a:xfrm>
          <a:off x="3029370" y="72009"/>
          <a:ext cx="1296143" cy="120632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altLang="zh-CN" sz="1100" kern="1200" dirty="0" smtClean="0"/>
            <a:t>Database Server search the tables based on the queries</a:t>
          </a:r>
          <a:endParaRPr lang="zh-CN" altLang="en-US" sz="1100" kern="1200" dirty="0"/>
        </a:p>
      </dsp:txBody>
      <dsp:txXfrm>
        <a:off x="3029370" y="72009"/>
        <a:ext cx="1296143" cy="1206329"/>
      </dsp:txXfrm>
    </dsp:sp>
    <dsp:sp modelId="{B3C66479-16EF-4EC4-926C-D46DC91D4ECA}">
      <dsp:nvSpPr>
        <dsp:cNvPr id="0" name=""/>
        <dsp:cNvSpPr/>
      </dsp:nvSpPr>
      <dsp:spPr>
        <a:xfrm rot="5400000">
          <a:off x="4505671" y="537778"/>
          <a:ext cx="471334" cy="274792"/>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E8BA70E-D051-4D77-8150-C519BFEAF3D1}">
      <dsp:nvSpPr>
        <dsp:cNvPr id="0" name=""/>
        <dsp:cNvSpPr/>
      </dsp:nvSpPr>
      <dsp:spPr>
        <a:xfrm>
          <a:off x="5141608" y="126213"/>
          <a:ext cx="1483127" cy="1097922"/>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altLang="zh-CN" sz="1100" kern="1200" dirty="0" smtClean="0"/>
            <a:t>Return final results.</a:t>
          </a:r>
          <a:endParaRPr lang="zh-CN" altLang="en-US" sz="1100" kern="1200" dirty="0"/>
        </a:p>
      </dsp:txBody>
      <dsp:txXfrm>
        <a:off x="5141608" y="126213"/>
        <a:ext cx="1483127" cy="1097922"/>
      </dsp:txXfrm>
    </dsp:sp>
    <dsp:sp modelId="{D5CC8B27-F21F-4D1C-A237-0F4B978FC022}">
      <dsp:nvSpPr>
        <dsp:cNvPr id="0" name=""/>
        <dsp:cNvSpPr/>
      </dsp:nvSpPr>
      <dsp:spPr>
        <a:xfrm rot="10800000">
          <a:off x="5647505" y="1353754"/>
          <a:ext cx="471334" cy="274792"/>
        </a:xfrm>
        <a:prstGeom prst="triangl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201410B-B8AD-4D4A-8989-28D186F5D115}">
      <dsp:nvSpPr>
        <dsp:cNvPr id="0" name=""/>
        <dsp:cNvSpPr/>
      </dsp:nvSpPr>
      <dsp:spPr>
        <a:xfrm>
          <a:off x="5209838" y="1742611"/>
          <a:ext cx="1346669" cy="134666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altLang="zh-CN" sz="1100" kern="1200" dirty="0" smtClean="0"/>
            <a:t>Display data on web page based on the user’s inputted keyword</a:t>
          </a:r>
          <a:endParaRPr lang="zh-CN" altLang="en-US" sz="1100" kern="1200" dirty="0"/>
        </a:p>
      </dsp:txBody>
      <dsp:txXfrm>
        <a:off x="5209838" y="1742611"/>
        <a:ext cx="1346669" cy="134666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D27EB2C-17BB-4A57-ACD9-3D6EC407D98C}">
      <dsp:nvSpPr>
        <dsp:cNvPr id="0" name=""/>
        <dsp:cNvSpPr/>
      </dsp:nvSpPr>
      <dsp:spPr>
        <a:xfrm rot="5429650">
          <a:off x="-201601" y="1178872"/>
          <a:ext cx="1507602" cy="93321"/>
        </a:xfrm>
        <a:prstGeom prst="rect">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B1170DA9-99ED-494E-A320-5D32AE3B22E9}">
      <dsp:nvSpPr>
        <dsp:cNvPr id="0" name=""/>
        <dsp:cNvSpPr/>
      </dsp:nvSpPr>
      <dsp:spPr>
        <a:xfrm>
          <a:off x="82348" y="100610"/>
          <a:ext cx="1570423" cy="1051832"/>
        </a:xfrm>
        <a:prstGeom prst="roundRect">
          <a:avLst>
            <a:gd name="adj" fmla="val 10000"/>
          </a:avLst>
        </a:prstGeom>
        <a:solidFill>
          <a:schemeClr val="accent1">
            <a:hueOff val="0"/>
            <a:satOff val="0"/>
            <a:lumOff val="0"/>
            <a:alphaOff val="0"/>
          </a:schemeClr>
        </a:solidFill>
        <a:ln>
          <a:noFill/>
        </a:ln>
        <a:effectLst>
          <a:glow rad="70000">
            <a:schemeClr val="accent1">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altLang="zh-CN" sz="1300" kern="1200" dirty="0"/>
            <a:t>Kick off meeting to gathering </a:t>
          </a:r>
          <a:r>
            <a:rPr lang="en-US" altLang="zh-CN" sz="1300" kern="1200" dirty="0" smtClean="0"/>
            <a:t>general </a:t>
          </a:r>
          <a:r>
            <a:rPr lang="en-US" altLang="zh-CN" sz="1300" kern="1200" dirty="0"/>
            <a:t>ideas about the project</a:t>
          </a:r>
          <a:r>
            <a:rPr lang="en-US" altLang="zh-CN" sz="1300" kern="1200" dirty="0" smtClean="0"/>
            <a:t>.</a:t>
          </a:r>
        </a:p>
        <a:p>
          <a:pPr lvl="0" algn="ctr" defTabSz="577850">
            <a:lnSpc>
              <a:spcPct val="90000"/>
            </a:lnSpc>
            <a:spcBef>
              <a:spcPct val="0"/>
            </a:spcBef>
            <a:spcAft>
              <a:spcPct val="35000"/>
            </a:spcAft>
          </a:pPr>
          <a:r>
            <a:rPr lang="en-US" altLang="zh-CN" sz="1300" kern="1200" dirty="0" smtClean="0"/>
            <a:t>(Done)</a:t>
          </a:r>
          <a:endParaRPr lang="zh-CN" altLang="en-US" sz="1300" kern="1200" dirty="0"/>
        </a:p>
      </dsp:txBody>
      <dsp:txXfrm>
        <a:off x="82348" y="100610"/>
        <a:ext cx="1570423" cy="1051832"/>
      </dsp:txXfrm>
    </dsp:sp>
    <dsp:sp modelId="{04141540-572E-42F2-B329-BE7694DC17EF}">
      <dsp:nvSpPr>
        <dsp:cNvPr id="0" name=""/>
        <dsp:cNvSpPr/>
      </dsp:nvSpPr>
      <dsp:spPr>
        <a:xfrm rot="5186827">
          <a:off x="-204469" y="2738179"/>
          <a:ext cx="1599454" cy="93321"/>
        </a:xfrm>
        <a:prstGeom prst="rect">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6232CC5C-6EC5-4D9C-BDCC-28279C74C245}">
      <dsp:nvSpPr>
        <dsp:cNvPr id="0" name=""/>
        <dsp:cNvSpPr/>
      </dsp:nvSpPr>
      <dsp:spPr>
        <a:xfrm>
          <a:off x="113813" y="1625271"/>
          <a:ext cx="1481488" cy="1032427"/>
        </a:xfrm>
        <a:prstGeom prst="roundRect">
          <a:avLst>
            <a:gd name="adj" fmla="val 10000"/>
          </a:avLst>
        </a:prstGeom>
        <a:solidFill>
          <a:schemeClr val="accent1">
            <a:hueOff val="0"/>
            <a:satOff val="0"/>
            <a:lumOff val="0"/>
            <a:alphaOff val="0"/>
          </a:schemeClr>
        </a:solidFill>
        <a:ln>
          <a:noFill/>
        </a:ln>
        <a:effectLst>
          <a:glow rad="70000">
            <a:schemeClr val="accent1">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altLang="zh-CN" sz="1300" kern="1200" dirty="0"/>
            <a:t>Second meeting to confirm function </a:t>
          </a:r>
          <a:r>
            <a:rPr lang="en-US" altLang="zh-CN" sz="1300" kern="1200" dirty="0" smtClean="0"/>
            <a:t>requirements .</a:t>
          </a:r>
        </a:p>
        <a:p>
          <a:pPr lvl="0" algn="ctr" defTabSz="577850">
            <a:lnSpc>
              <a:spcPct val="90000"/>
            </a:lnSpc>
            <a:spcBef>
              <a:spcPct val="0"/>
            </a:spcBef>
            <a:spcAft>
              <a:spcPct val="35000"/>
            </a:spcAft>
          </a:pPr>
          <a:r>
            <a:rPr lang="en-US" altLang="zh-CN" sz="1300" kern="1200" dirty="0" smtClean="0"/>
            <a:t>(Done)</a:t>
          </a:r>
          <a:endParaRPr lang="zh-CN" altLang="en-US" sz="1300" kern="1200" dirty="0"/>
        </a:p>
      </dsp:txBody>
      <dsp:txXfrm>
        <a:off x="113813" y="1625271"/>
        <a:ext cx="1481488" cy="1032427"/>
      </dsp:txXfrm>
    </dsp:sp>
    <dsp:sp modelId="{57978284-DE89-4C8E-A8D3-24C07D0EB33B}">
      <dsp:nvSpPr>
        <dsp:cNvPr id="0" name=""/>
        <dsp:cNvSpPr/>
      </dsp:nvSpPr>
      <dsp:spPr>
        <a:xfrm rot="84243">
          <a:off x="644423" y="3578127"/>
          <a:ext cx="2617732" cy="93321"/>
        </a:xfrm>
        <a:prstGeom prst="rect">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76CE475A-F9B4-451D-B065-A54A055C51EB}">
      <dsp:nvSpPr>
        <dsp:cNvPr id="0" name=""/>
        <dsp:cNvSpPr/>
      </dsp:nvSpPr>
      <dsp:spPr>
        <a:xfrm>
          <a:off x="113818" y="3065427"/>
          <a:ext cx="1679713" cy="1361908"/>
        </a:xfrm>
        <a:prstGeom prst="roundRect">
          <a:avLst>
            <a:gd name="adj" fmla="val 10000"/>
          </a:avLst>
        </a:prstGeom>
        <a:solidFill>
          <a:schemeClr val="accent1">
            <a:hueOff val="0"/>
            <a:satOff val="0"/>
            <a:lumOff val="0"/>
            <a:alphaOff val="0"/>
          </a:schemeClr>
        </a:solidFill>
        <a:ln>
          <a:noFill/>
        </a:ln>
        <a:effectLst>
          <a:glow rad="70000">
            <a:schemeClr val="accent1">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altLang="zh-CN" sz="1300" kern="1200" dirty="0"/>
            <a:t>Third meeting to ensure the equipments </a:t>
          </a:r>
          <a:r>
            <a:rPr lang="en-US" altLang="zh-CN" sz="1300" kern="1200" dirty="0" smtClean="0"/>
            <a:t> and software's are </a:t>
          </a:r>
          <a:r>
            <a:rPr lang="en-US" altLang="zh-CN" sz="1300" kern="1200" dirty="0"/>
            <a:t>ready to use</a:t>
          </a:r>
          <a:r>
            <a:rPr lang="en-US" altLang="zh-CN" sz="1300" kern="1200" dirty="0" smtClean="0"/>
            <a:t>.</a:t>
          </a:r>
        </a:p>
        <a:p>
          <a:pPr lvl="0" algn="ctr" defTabSz="577850">
            <a:lnSpc>
              <a:spcPct val="90000"/>
            </a:lnSpc>
            <a:spcBef>
              <a:spcPct val="0"/>
            </a:spcBef>
            <a:spcAft>
              <a:spcPct val="35000"/>
            </a:spcAft>
          </a:pPr>
          <a:r>
            <a:rPr lang="en-US" altLang="zh-CN" sz="1300" kern="1200" dirty="0" smtClean="0"/>
            <a:t>(Done)</a:t>
          </a:r>
          <a:endParaRPr lang="zh-CN" altLang="en-US" sz="1300" kern="1200" dirty="0"/>
        </a:p>
      </dsp:txBody>
      <dsp:txXfrm>
        <a:off x="113818" y="3065427"/>
        <a:ext cx="1679713" cy="1361908"/>
      </dsp:txXfrm>
    </dsp:sp>
    <dsp:sp modelId="{3A2DF268-671E-4FA1-8467-BED4BD540193}">
      <dsp:nvSpPr>
        <dsp:cNvPr id="0" name=""/>
        <dsp:cNvSpPr/>
      </dsp:nvSpPr>
      <dsp:spPr>
        <a:xfrm rot="16059379">
          <a:off x="2105351" y="2500149"/>
          <a:ext cx="2221958" cy="93321"/>
        </a:xfrm>
        <a:prstGeom prst="rect">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CD9EBC3D-2336-49E8-A2EC-D99417F15384}">
      <dsp:nvSpPr>
        <dsp:cNvPr id="0" name=""/>
        <dsp:cNvSpPr/>
      </dsp:nvSpPr>
      <dsp:spPr>
        <a:xfrm>
          <a:off x="2556186" y="3044989"/>
          <a:ext cx="2028870" cy="1551792"/>
        </a:xfrm>
        <a:prstGeom prst="roundRect">
          <a:avLst>
            <a:gd name="adj" fmla="val 10000"/>
          </a:avLst>
        </a:prstGeom>
        <a:solidFill>
          <a:schemeClr val="accent1">
            <a:hueOff val="0"/>
            <a:satOff val="0"/>
            <a:lumOff val="0"/>
            <a:alphaOff val="0"/>
          </a:schemeClr>
        </a:solidFill>
        <a:ln>
          <a:noFill/>
        </a:ln>
        <a:effectLst>
          <a:glow rad="70000">
            <a:schemeClr val="accent1">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altLang="zh-CN" sz="1300" kern="1200" dirty="0" smtClean="0"/>
            <a:t>Database design/implementation phase:</a:t>
          </a:r>
        </a:p>
        <a:p>
          <a:pPr lvl="0" algn="ctr" defTabSz="577850">
            <a:lnSpc>
              <a:spcPct val="90000"/>
            </a:lnSpc>
            <a:spcBef>
              <a:spcPct val="0"/>
            </a:spcBef>
            <a:spcAft>
              <a:spcPct val="35000"/>
            </a:spcAft>
          </a:pPr>
          <a:r>
            <a:rPr lang="en-US" altLang="zh-CN" sz="1300" kern="1200" dirty="0" smtClean="0"/>
            <a:t>Create a virtual map for existed MySQL.</a:t>
          </a:r>
        </a:p>
        <a:p>
          <a:pPr lvl="0" algn="ctr" defTabSz="577850">
            <a:lnSpc>
              <a:spcPct val="90000"/>
            </a:lnSpc>
            <a:spcBef>
              <a:spcPct val="0"/>
            </a:spcBef>
            <a:spcAft>
              <a:spcPct val="35000"/>
            </a:spcAft>
          </a:pPr>
          <a:r>
            <a:rPr lang="en-US" altLang="zh-CN" sz="1300" kern="1200" dirty="0" smtClean="0"/>
            <a:t>Transfer the MySQL to MSSQL.</a:t>
          </a:r>
        </a:p>
        <a:p>
          <a:pPr lvl="0" algn="ctr" defTabSz="577850">
            <a:lnSpc>
              <a:spcPct val="90000"/>
            </a:lnSpc>
            <a:spcBef>
              <a:spcPct val="0"/>
            </a:spcBef>
            <a:spcAft>
              <a:spcPct val="35000"/>
            </a:spcAft>
          </a:pPr>
          <a:r>
            <a:rPr lang="en-US" altLang="zh-CN" sz="1300" kern="1200" dirty="0" smtClean="0"/>
            <a:t>(Done)</a:t>
          </a:r>
          <a:endParaRPr lang="zh-CN" altLang="en-US" sz="1300" kern="1200" dirty="0"/>
        </a:p>
      </dsp:txBody>
      <dsp:txXfrm>
        <a:off x="2556186" y="3044989"/>
        <a:ext cx="2028870" cy="1551792"/>
      </dsp:txXfrm>
    </dsp:sp>
    <dsp:sp modelId="{5C1D2CD4-3323-4BAC-9910-5F6E7E2E5A08}">
      <dsp:nvSpPr>
        <dsp:cNvPr id="0" name=""/>
        <dsp:cNvSpPr/>
      </dsp:nvSpPr>
      <dsp:spPr>
        <a:xfrm rot="20977400">
          <a:off x="3146063" y="1105579"/>
          <a:ext cx="3037004" cy="93321"/>
        </a:xfrm>
        <a:prstGeom prst="rect">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594C2E85-97C6-43D6-9582-FCF8DB9A5F24}">
      <dsp:nvSpPr>
        <dsp:cNvPr id="0" name=""/>
        <dsp:cNvSpPr/>
      </dsp:nvSpPr>
      <dsp:spPr>
        <a:xfrm>
          <a:off x="2293932" y="815863"/>
          <a:ext cx="2371650" cy="1547798"/>
        </a:xfrm>
        <a:prstGeom prst="roundRect">
          <a:avLst>
            <a:gd name="adj" fmla="val 10000"/>
          </a:avLst>
        </a:prstGeom>
        <a:solidFill>
          <a:schemeClr val="accent1">
            <a:hueOff val="0"/>
            <a:satOff val="0"/>
            <a:lumOff val="0"/>
            <a:alphaOff val="0"/>
          </a:schemeClr>
        </a:solidFill>
        <a:ln>
          <a:noFill/>
        </a:ln>
        <a:effectLst>
          <a:glow rad="70000">
            <a:schemeClr val="accent1">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altLang="zh-CN" sz="1300" kern="1200" dirty="0" smtClean="0"/>
            <a:t>Web page design phase:</a:t>
          </a:r>
        </a:p>
        <a:p>
          <a:pPr lvl="0" algn="ctr" defTabSz="577850">
            <a:lnSpc>
              <a:spcPct val="90000"/>
            </a:lnSpc>
            <a:spcBef>
              <a:spcPct val="0"/>
            </a:spcBef>
            <a:spcAft>
              <a:spcPct val="35000"/>
            </a:spcAft>
          </a:pPr>
          <a:r>
            <a:rPr lang="en-US" altLang="zh-CN" sz="1300" kern="1200" dirty="0" smtClean="0"/>
            <a:t>Develop a prototype for the web page. This may not include real connection to the SQL database.</a:t>
          </a:r>
        </a:p>
        <a:p>
          <a:pPr lvl="0" algn="ctr" defTabSz="577850">
            <a:lnSpc>
              <a:spcPct val="90000"/>
            </a:lnSpc>
            <a:spcBef>
              <a:spcPct val="0"/>
            </a:spcBef>
            <a:spcAft>
              <a:spcPct val="35000"/>
            </a:spcAft>
          </a:pPr>
          <a:r>
            <a:rPr lang="en-US" altLang="zh-CN" sz="1300" kern="1200" dirty="0" smtClean="0"/>
            <a:t>(Two weeks after the mid term  break)</a:t>
          </a:r>
        </a:p>
        <a:p>
          <a:pPr lvl="0" algn="ctr" defTabSz="577850">
            <a:lnSpc>
              <a:spcPct val="90000"/>
            </a:lnSpc>
            <a:spcBef>
              <a:spcPct val="0"/>
            </a:spcBef>
            <a:spcAft>
              <a:spcPct val="35000"/>
            </a:spcAft>
          </a:pPr>
          <a:endParaRPr lang="zh-CN" altLang="en-US" sz="1300" kern="1200" dirty="0"/>
        </a:p>
      </dsp:txBody>
      <dsp:txXfrm>
        <a:off x="2293932" y="815863"/>
        <a:ext cx="2371650" cy="1547798"/>
      </dsp:txXfrm>
    </dsp:sp>
    <dsp:sp modelId="{2544091E-D25B-45D6-8D3E-7B9FDA78F425}">
      <dsp:nvSpPr>
        <dsp:cNvPr id="0" name=""/>
        <dsp:cNvSpPr/>
      </dsp:nvSpPr>
      <dsp:spPr>
        <a:xfrm rot="5049136">
          <a:off x="4872444" y="2256271"/>
          <a:ext cx="2863305" cy="93321"/>
        </a:xfrm>
        <a:prstGeom prst="rect">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4C4FAEA4-A0A0-44D4-8EA4-EFE001106E16}">
      <dsp:nvSpPr>
        <dsp:cNvPr id="0" name=""/>
        <dsp:cNvSpPr/>
      </dsp:nvSpPr>
      <dsp:spPr>
        <a:xfrm>
          <a:off x="5600451" y="166980"/>
          <a:ext cx="1733280" cy="1728220"/>
        </a:xfrm>
        <a:prstGeom prst="roundRect">
          <a:avLst>
            <a:gd name="adj" fmla="val 10000"/>
          </a:avLst>
        </a:prstGeom>
        <a:solidFill>
          <a:schemeClr val="accent1">
            <a:hueOff val="0"/>
            <a:satOff val="0"/>
            <a:lumOff val="0"/>
            <a:alphaOff val="0"/>
          </a:schemeClr>
        </a:solidFill>
        <a:ln>
          <a:noFill/>
        </a:ln>
        <a:effectLst>
          <a:glow rad="70000">
            <a:schemeClr val="accent1">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altLang="zh-CN" sz="1300" kern="1200" dirty="0" smtClean="0"/>
            <a:t>Web page implementation</a:t>
          </a:r>
          <a:r>
            <a:rPr lang="en-US" altLang="zh-CN" sz="1300" kern="1200" baseline="0" dirty="0" smtClean="0"/>
            <a:t> </a:t>
          </a:r>
          <a:r>
            <a:rPr lang="en-US" altLang="zh-CN" sz="1300" kern="1200" baseline="0" dirty="0"/>
            <a:t>Phase:</a:t>
          </a:r>
        </a:p>
        <a:p>
          <a:pPr lvl="0" algn="ctr" defTabSz="577850">
            <a:lnSpc>
              <a:spcPct val="90000"/>
            </a:lnSpc>
            <a:spcBef>
              <a:spcPct val="0"/>
            </a:spcBef>
            <a:spcAft>
              <a:spcPct val="35000"/>
            </a:spcAft>
          </a:pPr>
          <a:r>
            <a:rPr lang="en-US" altLang="zh-CN" sz="1300" kern="1200" dirty="0" smtClean="0"/>
            <a:t>Link the web page to MSSQL and perform search function.</a:t>
          </a:r>
        </a:p>
        <a:p>
          <a:pPr lvl="0" algn="ctr" defTabSz="577850">
            <a:lnSpc>
              <a:spcPct val="90000"/>
            </a:lnSpc>
            <a:spcBef>
              <a:spcPct val="0"/>
            </a:spcBef>
            <a:spcAft>
              <a:spcPct val="35000"/>
            </a:spcAft>
          </a:pPr>
          <a:r>
            <a:rPr lang="en-US" altLang="zh-CN" sz="1300" kern="1200" dirty="0" smtClean="0"/>
            <a:t>(During the semester break.)</a:t>
          </a:r>
          <a:endParaRPr lang="zh-CN" altLang="en-US" sz="1300" kern="1200" dirty="0"/>
        </a:p>
      </dsp:txBody>
      <dsp:txXfrm>
        <a:off x="5600451" y="166980"/>
        <a:ext cx="1733280" cy="1728220"/>
      </dsp:txXfrm>
    </dsp:sp>
    <dsp:sp modelId="{59ED0A89-C5AA-4248-A486-D5B8D42BB0C2}">
      <dsp:nvSpPr>
        <dsp:cNvPr id="0" name=""/>
        <dsp:cNvSpPr/>
      </dsp:nvSpPr>
      <dsp:spPr>
        <a:xfrm>
          <a:off x="5730432" y="2692894"/>
          <a:ext cx="2056773" cy="2402585"/>
        </a:xfrm>
        <a:prstGeom prst="roundRect">
          <a:avLst>
            <a:gd name="adj" fmla="val 10000"/>
          </a:avLst>
        </a:prstGeom>
        <a:solidFill>
          <a:schemeClr val="accent1">
            <a:hueOff val="0"/>
            <a:satOff val="0"/>
            <a:lumOff val="0"/>
            <a:alphaOff val="0"/>
          </a:schemeClr>
        </a:solidFill>
        <a:ln>
          <a:noFill/>
        </a:ln>
        <a:effectLst>
          <a:glow rad="70000">
            <a:schemeClr val="accent1">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altLang="zh-CN" sz="1300" kern="1200" dirty="0" smtClean="0"/>
            <a:t>Final Meeting.</a:t>
          </a:r>
        </a:p>
        <a:p>
          <a:pPr lvl="0" algn="ctr" defTabSz="577850">
            <a:lnSpc>
              <a:spcPct val="90000"/>
            </a:lnSpc>
            <a:spcBef>
              <a:spcPct val="0"/>
            </a:spcBef>
            <a:spcAft>
              <a:spcPct val="35000"/>
            </a:spcAft>
          </a:pPr>
          <a:r>
            <a:rPr lang="en-US" altLang="zh-CN" sz="1300" kern="1200" dirty="0" smtClean="0"/>
            <a:t>Get users’ feed back and refine the web page based on the feedbacks.</a:t>
          </a:r>
        </a:p>
        <a:p>
          <a:pPr lvl="0" algn="ctr" defTabSz="577850">
            <a:lnSpc>
              <a:spcPct val="90000"/>
            </a:lnSpc>
            <a:spcBef>
              <a:spcPct val="0"/>
            </a:spcBef>
            <a:spcAft>
              <a:spcPct val="35000"/>
            </a:spcAft>
          </a:pPr>
          <a:r>
            <a:rPr lang="en-US" altLang="zh-CN" sz="1300" kern="1200" dirty="0" smtClean="0"/>
            <a:t>(first month of the second semester.)</a:t>
          </a:r>
        </a:p>
        <a:p>
          <a:pPr lvl="0" algn="ctr" defTabSz="577850">
            <a:lnSpc>
              <a:spcPct val="90000"/>
            </a:lnSpc>
            <a:spcBef>
              <a:spcPct val="0"/>
            </a:spcBef>
            <a:spcAft>
              <a:spcPct val="35000"/>
            </a:spcAft>
          </a:pPr>
          <a:endParaRPr lang="zh-CN" altLang="en-US" sz="1300" kern="1200" dirty="0"/>
        </a:p>
      </dsp:txBody>
      <dsp:txXfrm>
        <a:off x="5730432" y="2692894"/>
        <a:ext cx="2056773" cy="2402585"/>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D27EB2C-17BB-4A57-ACD9-3D6EC407D98C}">
      <dsp:nvSpPr>
        <dsp:cNvPr id="0" name=""/>
        <dsp:cNvSpPr/>
      </dsp:nvSpPr>
      <dsp:spPr>
        <a:xfrm rot="5393994">
          <a:off x="-549939" y="1260510"/>
          <a:ext cx="2000860" cy="199802"/>
        </a:xfrm>
        <a:prstGeom prst="rect">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B1170DA9-99ED-494E-A320-5D32AE3B22E9}">
      <dsp:nvSpPr>
        <dsp:cNvPr id="0" name=""/>
        <dsp:cNvSpPr/>
      </dsp:nvSpPr>
      <dsp:spPr>
        <a:xfrm>
          <a:off x="0" y="28603"/>
          <a:ext cx="2220027" cy="1332016"/>
        </a:xfrm>
        <a:prstGeom prst="roundRect">
          <a:avLst>
            <a:gd name="adj" fmla="val 10000"/>
          </a:avLst>
        </a:prstGeom>
        <a:solidFill>
          <a:schemeClr val="accent1">
            <a:hueOff val="0"/>
            <a:satOff val="0"/>
            <a:lumOff val="0"/>
            <a:alphaOff val="0"/>
          </a:schemeClr>
        </a:solidFill>
        <a:ln>
          <a:noFill/>
        </a:ln>
        <a:effectLst>
          <a:glow rad="70000">
            <a:schemeClr val="accent1">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altLang="zh-CN" sz="1000" kern="1200" dirty="0"/>
            <a:t>Kick off meeting to gathering </a:t>
          </a:r>
          <a:r>
            <a:rPr lang="en-US" altLang="zh-CN" sz="1000" kern="1200" dirty="0" smtClean="0"/>
            <a:t>general </a:t>
          </a:r>
          <a:r>
            <a:rPr lang="en-US" altLang="zh-CN" sz="1000" kern="1200" dirty="0"/>
            <a:t>ideas about the project</a:t>
          </a:r>
          <a:r>
            <a:rPr lang="en-US" altLang="zh-CN" sz="1000" kern="1200" dirty="0" smtClean="0"/>
            <a:t>.</a:t>
          </a:r>
        </a:p>
        <a:p>
          <a:pPr lvl="0" algn="ctr" defTabSz="444500">
            <a:lnSpc>
              <a:spcPct val="90000"/>
            </a:lnSpc>
            <a:spcBef>
              <a:spcPct val="0"/>
            </a:spcBef>
            <a:spcAft>
              <a:spcPct val="35000"/>
            </a:spcAft>
          </a:pPr>
          <a:r>
            <a:rPr lang="en-US" altLang="zh-CN" sz="1000" kern="1200" dirty="0" smtClean="0"/>
            <a:t>(Done)</a:t>
          </a:r>
          <a:endParaRPr lang="zh-CN" altLang="en-US" sz="1000" kern="1200" dirty="0"/>
        </a:p>
      </dsp:txBody>
      <dsp:txXfrm>
        <a:off x="0" y="28603"/>
        <a:ext cx="2220027" cy="1332016"/>
      </dsp:txXfrm>
    </dsp:sp>
    <dsp:sp modelId="{04141540-572E-42F2-B329-BE7694DC17EF}">
      <dsp:nvSpPr>
        <dsp:cNvPr id="0" name=""/>
        <dsp:cNvSpPr/>
      </dsp:nvSpPr>
      <dsp:spPr>
        <a:xfrm rot="5400000">
          <a:off x="-375534" y="3098186"/>
          <a:ext cx="1655545" cy="199802"/>
        </a:xfrm>
        <a:prstGeom prst="rect">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6232CC5C-6EC5-4D9C-BDCC-28279C74C245}">
      <dsp:nvSpPr>
        <dsp:cNvPr id="0" name=""/>
        <dsp:cNvSpPr/>
      </dsp:nvSpPr>
      <dsp:spPr>
        <a:xfrm>
          <a:off x="3495" y="2038936"/>
          <a:ext cx="2220027" cy="1332016"/>
        </a:xfrm>
        <a:prstGeom prst="roundRect">
          <a:avLst>
            <a:gd name="adj" fmla="val 10000"/>
          </a:avLst>
        </a:prstGeom>
        <a:solidFill>
          <a:schemeClr val="accent1">
            <a:hueOff val="0"/>
            <a:satOff val="0"/>
            <a:lumOff val="0"/>
            <a:alphaOff val="0"/>
          </a:schemeClr>
        </a:solidFill>
        <a:ln>
          <a:noFill/>
        </a:ln>
        <a:effectLst>
          <a:glow rad="70000">
            <a:schemeClr val="accent1">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altLang="zh-CN" sz="1300" kern="1200" dirty="0"/>
            <a:t>Second meeting to confirm function </a:t>
          </a:r>
          <a:r>
            <a:rPr lang="en-US" altLang="zh-CN" sz="1300" kern="1200" dirty="0" smtClean="0"/>
            <a:t>requirements .</a:t>
          </a:r>
        </a:p>
        <a:p>
          <a:pPr lvl="0" algn="ctr" defTabSz="577850">
            <a:lnSpc>
              <a:spcPct val="90000"/>
            </a:lnSpc>
            <a:spcBef>
              <a:spcPct val="0"/>
            </a:spcBef>
            <a:spcAft>
              <a:spcPct val="35000"/>
            </a:spcAft>
          </a:pPr>
          <a:r>
            <a:rPr lang="en-US" altLang="zh-CN" sz="1300" kern="1200" dirty="0" smtClean="0"/>
            <a:t>(Done)</a:t>
          </a:r>
          <a:endParaRPr lang="zh-CN" altLang="en-US" sz="1300" kern="1200" dirty="0"/>
        </a:p>
      </dsp:txBody>
      <dsp:txXfrm>
        <a:off x="3495" y="2038936"/>
        <a:ext cx="2220027" cy="1332016"/>
      </dsp:txXfrm>
    </dsp:sp>
    <dsp:sp modelId="{57978284-DE89-4C8E-A8D3-24C07D0EB33B}">
      <dsp:nvSpPr>
        <dsp:cNvPr id="0" name=""/>
        <dsp:cNvSpPr/>
      </dsp:nvSpPr>
      <dsp:spPr>
        <a:xfrm rot="21576549">
          <a:off x="456938" y="3920012"/>
          <a:ext cx="3132525" cy="199802"/>
        </a:xfrm>
        <a:prstGeom prst="rect">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76CE475A-F9B4-451D-B065-A54A055C51EB}">
      <dsp:nvSpPr>
        <dsp:cNvPr id="0" name=""/>
        <dsp:cNvSpPr/>
      </dsp:nvSpPr>
      <dsp:spPr>
        <a:xfrm>
          <a:off x="3495" y="3703956"/>
          <a:ext cx="2220027" cy="1332016"/>
        </a:xfrm>
        <a:prstGeom prst="roundRect">
          <a:avLst>
            <a:gd name="adj" fmla="val 10000"/>
          </a:avLst>
        </a:prstGeom>
        <a:solidFill>
          <a:schemeClr val="accent1">
            <a:hueOff val="0"/>
            <a:satOff val="0"/>
            <a:lumOff val="0"/>
            <a:alphaOff val="0"/>
          </a:schemeClr>
        </a:solidFill>
        <a:ln>
          <a:noFill/>
        </a:ln>
        <a:effectLst>
          <a:glow rad="70000">
            <a:schemeClr val="accent1">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altLang="zh-CN" sz="1300" kern="1200" dirty="0"/>
            <a:t>Third meeting to ensure the equipments are ready to use</a:t>
          </a:r>
          <a:r>
            <a:rPr lang="en-US" altLang="zh-CN" sz="1300" kern="1200" dirty="0" smtClean="0"/>
            <a:t>.</a:t>
          </a:r>
        </a:p>
        <a:p>
          <a:pPr lvl="0" algn="ctr" defTabSz="577850">
            <a:lnSpc>
              <a:spcPct val="90000"/>
            </a:lnSpc>
            <a:spcBef>
              <a:spcPct val="0"/>
            </a:spcBef>
            <a:spcAft>
              <a:spcPct val="35000"/>
            </a:spcAft>
          </a:pPr>
          <a:r>
            <a:rPr lang="en-US" altLang="zh-CN" sz="1300" kern="1200" dirty="0" smtClean="0"/>
            <a:t>(Coming soon)</a:t>
          </a:r>
          <a:endParaRPr lang="zh-CN" altLang="en-US" sz="1300" kern="1200" dirty="0"/>
        </a:p>
      </dsp:txBody>
      <dsp:txXfrm>
        <a:off x="3495" y="3703956"/>
        <a:ext cx="2220027" cy="1332016"/>
      </dsp:txXfrm>
    </dsp:sp>
    <dsp:sp modelId="{3A2DF268-671E-4FA1-8467-BED4BD540193}">
      <dsp:nvSpPr>
        <dsp:cNvPr id="0" name=""/>
        <dsp:cNvSpPr/>
      </dsp:nvSpPr>
      <dsp:spPr>
        <a:xfrm rot="16140000">
          <a:off x="2625777" y="2948669"/>
          <a:ext cx="1894241" cy="199802"/>
        </a:xfrm>
        <a:prstGeom prst="rect">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CD9EBC3D-2336-49E8-A2EC-D99417F15384}">
      <dsp:nvSpPr>
        <dsp:cNvPr id="0" name=""/>
        <dsp:cNvSpPr/>
      </dsp:nvSpPr>
      <dsp:spPr>
        <a:xfrm>
          <a:off x="2988544" y="3540430"/>
          <a:ext cx="2523016" cy="1600737"/>
        </a:xfrm>
        <a:prstGeom prst="roundRect">
          <a:avLst>
            <a:gd name="adj" fmla="val 10000"/>
          </a:avLst>
        </a:prstGeom>
        <a:solidFill>
          <a:schemeClr val="accent1">
            <a:hueOff val="0"/>
            <a:satOff val="0"/>
            <a:lumOff val="0"/>
            <a:alphaOff val="0"/>
          </a:schemeClr>
        </a:solidFill>
        <a:ln>
          <a:noFill/>
        </a:ln>
        <a:effectLst>
          <a:glow rad="70000">
            <a:schemeClr val="accent1">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altLang="zh-CN" sz="1300" kern="1200" dirty="0"/>
            <a:t>Design Phase:</a:t>
          </a:r>
        </a:p>
        <a:p>
          <a:pPr lvl="0" algn="ctr" defTabSz="577850">
            <a:lnSpc>
              <a:spcPct val="90000"/>
            </a:lnSpc>
            <a:spcBef>
              <a:spcPct val="0"/>
            </a:spcBef>
            <a:spcAft>
              <a:spcPct val="35000"/>
            </a:spcAft>
          </a:pPr>
          <a:r>
            <a:rPr lang="en-US" altLang="zh-CN" sz="1300" kern="1200" dirty="0"/>
            <a:t>Design the application and web server without any implementation. Giver many alternative designs</a:t>
          </a:r>
          <a:r>
            <a:rPr lang="en-US" altLang="zh-CN" sz="1300" kern="1200" dirty="0" smtClean="0"/>
            <a:t>.</a:t>
          </a:r>
        </a:p>
        <a:p>
          <a:pPr lvl="0" algn="ctr" defTabSz="577850">
            <a:lnSpc>
              <a:spcPct val="90000"/>
            </a:lnSpc>
            <a:spcBef>
              <a:spcPct val="0"/>
            </a:spcBef>
            <a:spcAft>
              <a:spcPct val="35000"/>
            </a:spcAft>
          </a:pPr>
          <a:r>
            <a:rPr lang="en-US" altLang="zh-CN" sz="1300" kern="1200" dirty="0" smtClean="0"/>
            <a:t>(Before end of the first semester)</a:t>
          </a:r>
          <a:endParaRPr lang="zh-CN" altLang="en-US" sz="1300" kern="1200" dirty="0"/>
        </a:p>
      </dsp:txBody>
      <dsp:txXfrm>
        <a:off x="2988544" y="3540430"/>
        <a:ext cx="2523016" cy="1600737"/>
      </dsp:txXfrm>
    </dsp:sp>
    <dsp:sp modelId="{5C1D2CD4-3323-4BAC-9910-5F6E7E2E5A08}">
      <dsp:nvSpPr>
        <dsp:cNvPr id="0" name=""/>
        <dsp:cNvSpPr/>
      </dsp:nvSpPr>
      <dsp:spPr>
        <a:xfrm rot="16200000">
          <a:off x="2728596" y="1164445"/>
          <a:ext cx="1655545" cy="199802"/>
        </a:xfrm>
        <a:prstGeom prst="rect">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594C2E85-97C6-43D6-9582-FCF8DB9A5F24}">
      <dsp:nvSpPr>
        <dsp:cNvPr id="0" name=""/>
        <dsp:cNvSpPr/>
      </dsp:nvSpPr>
      <dsp:spPr>
        <a:xfrm>
          <a:off x="3107626" y="1770215"/>
          <a:ext cx="2220027" cy="1332016"/>
        </a:xfrm>
        <a:prstGeom prst="roundRect">
          <a:avLst>
            <a:gd name="adj" fmla="val 10000"/>
          </a:avLst>
        </a:prstGeom>
        <a:solidFill>
          <a:schemeClr val="accent1">
            <a:hueOff val="0"/>
            <a:satOff val="0"/>
            <a:lumOff val="0"/>
            <a:alphaOff val="0"/>
          </a:schemeClr>
        </a:solidFill>
        <a:ln>
          <a:noFill/>
        </a:ln>
        <a:effectLst>
          <a:glow rad="70000">
            <a:schemeClr val="accent1">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altLang="zh-CN" sz="1300" kern="1200" dirty="0"/>
            <a:t>Fourth Meeting to discuss which design will be used</a:t>
          </a:r>
          <a:r>
            <a:rPr lang="en-US" altLang="zh-CN" sz="1300" kern="1200" dirty="0" smtClean="0"/>
            <a:t>.</a:t>
          </a:r>
        </a:p>
        <a:p>
          <a:pPr lvl="0" algn="ctr" defTabSz="577850">
            <a:lnSpc>
              <a:spcPct val="90000"/>
            </a:lnSpc>
            <a:spcBef>
              <a:spcPct val="0"/>
            </a:spcBef>
            <a:spcAft>
              <a:spcPct val="35000"/>
            </a:spcAft>
          </a:pPr>
          <a:r>
            <a:rPr lang="en-US" altLang="zh-CN" sz="1300" kern="1200" dirty="0" smtClean="0"/>
            <a:t>(Before end of the first semester)</a:t>
          </a:r>
          <a:endParaRPr lang="zh-CN" altLang="en-US" sz="1300" kern="1200" dirty="0"/>
        </a:p>
      </dsp:txBody>
      <dsp:txXfrm>
        <a:off x="3107626" y="1770215"/>
        <a:ext cx="2220027" cy="1332016"/>
      </dsp:txXfrm>
    </dsp:sp>
    <dsp:sp modelId="{2544091E-D25B-45D6-8D3E-7B9FDA78F425}">
      <dsp:nvSpPr>
        <dsp:cNvPr id="0" name=""/>
        <dsp:cNvSpPr/>
      </dsp:nvSpPr>
      <dsp:spPr>
        <a:xfrm>
          <a:off x="3561106" y="331934"/>
          <a:ext cx="3094656" cy="199802"/>
        </a:xfrm>
        <a:prstGeom prst="rect">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4C4FAEA4-A0A0-44D4-8EA4-EFE001106E16}">
      <dsp:nvSpPr>
        <dsp:cNvPr id="0" name=""/>
        <dsp:cNvSpPr/>
      </dsp:nvSpPr>
      <dsp:spPr>
        <a:xfrm>
          <a:off x="3107626" y="105194"/>
          <a:ext cx="2220027" cy="1332016"/>
        </a:xfrm>
        <a:prstGeom prst="roundRect">
          <a:avLst>
            <a:gd name="adj" fmla="val 10000"/>
          </a:avLst>
        </a:prstGeom>
        <a:solidFill>
          <a:schemeClr val="accent1">
            <a:hueOff val="0"/>
            <a:satOff val="0"/>
            <a:lumOff val="0"/>
            <a:alphaOff val="0"/>
          </a:schemeClr>
        </a:solidFill>
        <a:ln>
          <a:noFill/>
        </a:ln>
        <a:effectLst>
          <a:glow rad="70000">
            <a:schemeClr val="accent1">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altLang="zh-CN" sz="1300" kern="1200" dirty="0"/>
            <a:t>Implementation</a:t>
          </a:r>
          <a:r>
            <a:rPr lang="en-US" altLang="zh-CN" sz="1300" kern="1200" baseline="0" dirty="0"/>
            <a:t> Phase:</a:t>
          </a:r>
        </a:p>
        <a:p>
          <a:pPr lvl="0" algn="ctr" defTabSz="577850">
            <a:lnSpc>
              <a:spcPct val="90000"/>
            </a:lnSpc>
            <a:spcBef>
              <a:spcPct val="0"/>
            </a:spcBef>
            <a:spcAft>
              <a:spcPct val="35000"/>
            </a:spcAft>
          </a:pPr>
          <a:r>
            <a:rPr lang="en-US" altLang="zh-CN" sz="1300" kern="1200" dirty="0"/>
            <a:t>Build the application and web server</a:t>
          </a:r>
          <a:r>
            <a:rPr lang="en-US" altLang="zh-CN" sz="1300" kern="1200" dirty="0" smtClean="0"/>
            <a:t>.</a:t>
          </a:r>
        </a:p>
        <a:p>
          <a:pPr lvl="0" algn="ctr" defTabSz="577850">
            <a:lnSpc>
              <a:spcPct val="90000"/>
            </a:lnSpc>
            <a:spcBef>
              <a:spcPct val="0"/>
            </a:spcBef>
            <a:spcAft>
              <a:spcPct val="35000"/>
            </a:spcAft>
          </a:pPr>
          <a:r>
            <a:rPr lang="en-US" altLang="zh-CN" sz="1300" kern="1200" dirty="0" smtClean="0"/>
            <a:t>(During the first month of the second semester)</a:t>
          </a:r>
          <a:endParaRPr lang="zh-CN" altLang="en-US" sz="1300" kern="1200" dirty="0"/>
        </a:p>
      </dsp:txBody>
      <dsp:txXfrm>
        <a:off x="3107626" y="105194"/>
        <a:ext cx="2220027" cy="1332016"/>
      </dsp:txXfrm>
    </dsp:sp>
    <dsp:sp modelId="{91F85AA2-BE9A-4661-BAF3-6FE62472ED94}">
      <dsp:nvSpPr>
        <dsp:cNvPr id="0" name=""/>
        <dsp:cNvSpPr/>
      </dsp:nvSpPr>
      <dsp:spPr>
        <a:xfrm rot="5400000">
          <a:off x="5535112" y="1462059"/>
          <a:ext cx="2250775" cy="199802"/>
        </a:xfrm>
        <a:prstGeom prst="rect">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ABAFBD3D-84F0-4308-969E-D2A21CAFFFDA}">
      <dsp:nvSpPr>
        <dsp:cNvPr id="0" name=""/>
        <dsp:cNvSpPr/>
      </dsp:nvSpPr>
      <dsp:spPr>
        <a:xfrm>
          <a:off x="6211757" y="105194"/>
          <a:ext cx="2220027" cy="1332016"/>
        </a:xfrm>
        <a:prstGeom prst="roundRect">
          <a:avLst>
            <a:gd name="adj" fmla="val 10000"/>
          </a:avLst>
        </a:prstGeom>
        <a:solidFill>
          <a:schemeClr val="accent1">
            <a:hueOff val="0"/>
            <a:satOff val="0"/>
            <a:lumOff val="0"/>
            <a:alphaOff val="0"/>
          </a:schemeClr>
        </a:solidFill>
        <a:ln>
          <a:noFill/>
        </a:ln>
        <a:effectLst>
          <a:glow rad="70000">
            <a:schemeClr val="accent1">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altLang="zh-CN" sz="1300" kern="1200" dirty="0"/>
            <a:t>Fifth Meeting:</a:t>
          </a:r>
        </a:p>
        <a:p>
          <a:pPr lvl="0" algn="ctr" defTabSz="577850">
            <a:lnSpc>
              <a:spcPct val="90000"/>
            </a:lnSpc>
            <a:spcBef>
              <a:spcPct val="0"/>
            </a:spcBef>
            <a:spcAft>
              <a:spcPct val="35000"/>
            </a:spcAft>
          </a:pPr>
          <a:r>
            <a:rPr lang="en-US" altLang="zh-CN" sz="1300" kern="1200" dirty="0"/>
            <a:t>Review the output with users, get feed back</a:t>
          </a:r>
          <a:r>
            <a:rPr lang="en-US" altLang="zh-CN" sz="1300" kern="1200" dirty="0" smtClean="0"/>
            <a:t>.</a:t>
          </a:r>
        </a:p>
        <a:p>
          <a:pPr lvl="0" algn="ctr" defTabSz="577850">
            <a:lnSpc>
              <a:spcPct val="90000"/>
            </a:lnSpc>
            <a:spcBef>
              <a:spcPct val="0"/>
            </a:spcBef>
            <a:spcAft>
              <a:spcPct val="35000"/>
            </a:spcAft>
          </a:pPr>
          <a:r>
            <a:rPr lang="en-US" altLang="zh-CN" sz="1300" kern="1200" dirty="0" smtClean="0"/>
            <a:t>(After the implementation is completed)</a:t>
          </a:r>
          <a:endParaRPr lang="zh-CN" altLang="en-US" sz="1300" kern="1200" dirty="0"/>
        </a:p>
      </dsp:txBody>
      <dsp:txXfrm>
        <a:off x="6211757" y="105194"/>
        <a:ext cx="2220027" cy="1332016"/>
      </dsp:txXfrm>
    </dsp:sp>
    <dsp:sp modelId="{59ED0A89-C5AA-4248-A486-D5B8D42BB0C2}">
      <dsp:nvSpPr>
        <dsp:cNvPr id="0" name=""/>
        <dsp:cNvSpPr/>
      </dsp:nvSpPr>
      <dsp:spPr>
        <a:xfrm>
          <a:off x="6211757" y="1770215"/>
          <a:ext cx="2220027" cy="2538836"/>
        </a:xfrm>
        <a:prstGeom prst="roundRect">
          <a:avLst>
            <a:gd name="adj" fmla="val 10000"/>
          </a:avLst>
        </a:prstGeom>
        <a:solidFill>
          <a:schemeClr val="accent1">
            <a:hueOff val="0"/>
            <a:satOff val="0"/>
            <a:lumOff val="0"/>
            <a:alphaOff val="0"/>
          </a:schemeClr>
        </a:solidFill>
        <a:ln>
          <a:noFill/>
        </a:ln>
        <a:effectLst>
          <a:glow rad="70000">
            <a:schemeClr val="accent1">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altLang="zh-CN" sz="1300" kern="1200" dirty="0" smtClean="0"/>
            <a:t>Maintains </a:t>
          </a:r>
          <a:r>
            <a:rPr lang="en-US" altLang="zh-CN" sz="1300" kern="1200" dirty="0"/>
            <a:t>Phase:</a:t>
          </a:r>
        </a:p>
        <a:p>
          <a:pPr lvl="0" algn="ctr" defTabSz="577850">
            <a:lnSpc>
              <a:spcPct val="90000"/>
            </a:lnSpc>
            <a:spcBef>
              <a:spcPct val="0"/>
            </a:spcBef>
            <a:spcAft>
              <a:spcPct val="35000"/>
            </a:spcAft>
          </a:pPr>
          <a:r>
            <a:rPr lang="en-US" altLang="zh-CN" sz="1300" kern="1200" dirty="0"/>
            <a:t>Refine the application such as interface or functions based on users' feed back</a:t>
          </a:r>
          <a:r>
            <a:rPr lang="en-US" altLang="zh-CN" sz="1300" kern="1200" dirty="0" smtClean="0"/>
            <a:t>.</a:t>
          </a:r>
        </a:p>
        <a:p>
          <a:pPr lvl="0" algn="ctr" defTabSz="577850">
            <a:lnSpc>
              <a:spcPct val="90000"/>
            </a:lnSpc>
            <a:spcBef>
              <a:spcPct val="0"/>
            </a:spcBef>
            <a:spcAft>
              <a:spcPct val="35000"/>
            </a:spcAft>
          </a:pPr>
          <a:endParaRPr lang="zh-CN" altLang="en-US" sz="1300" kern="1200" dirty="0"/>
        </a:p>
      </dsp:txBody>
      <dsp:txXfrm>
        <a:off x="6211757" y="1770215"/>
        <a:ext cx="2220027" cy="2538836"/>
      </dsp:txXfrm>
    </dsp:sp>
  </dsp:spTree>
</dsp:drawing>
</file>

<file path=ppt/diagrams/layout1.xml><?xml version="1.0" encoding="utf-8"?>
<dgm:layoutDef xmlns:dgm="http://schemas.openxmlformats.org/drawingml/2006/diagram" xmlns:a="http://schemas.openxmlformats.org/drawingml/2006/main" uniqueId="urn:microsoft.com/office/officeart/2005/8/layout/bProcess2">
  <dgm:title val=""/>
  <dgm:desc val=""/>
  <dgm:catLst>
    <dgm:cat type="process" pri="24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dgm:varLst>
    <dgm:choose name="Name0">
      <dgm:if name="Name1" func="var" arg="dir" op="equ" val="norm">
        <dgm:alg type="snake">
          <dgm:param type="grDir" val="tL"/>
          <dgm:param type="flowDir" val="col"/>
          <dgm:param type="contDir" val="revDir"/>
        </dgm:alg>
      </dgm:if>
      <dgm:else name="Name2">
        <dgm:alg type="snake">
          <dgm:param type="grDir" val="tR"/>
          <dgm:param type="flowDir" val="col"/>
          <dgm:param type="contDir" val="revDir"/>
        </dgm:alg>
      </dgm:else>
    </dgm:choose>
    <dgm:shape xmlns:r="http://schemas.openxmlformats.org/officeDocument/2006/relationships" r:blip="">
      <dgm:adjLst/>
    </dgm:shape>
    <dgm:presOf/>
    <dgm:constrLst>
      <dgm:constr type="w" for="ch" forName="firstNode" refType="w"/>
      <dgm:constr type="w" for="ch" forName="lastNode" refType="w" refFor="ch" refForName="firstNode" op="equ"/>
      <dgm:constr type="w" for="ch" forName="middleNode" refType="w" refFor="ch" refForName="firstNode" op="equ"/>
      <dgm:constr type="h" for="ch" ptType="sibTrans" refType="w" refFor="ch" refForName="middleNode" op="equ" fact="0.35"/>
      <dgm:constr type="sp" refType="w" refFor="ch" refForName="middleNode" fact="0.5"/>
      <dgm:constr type="connDist" for="des" ptType="sibTrans" op="equ"/>
      <dgm:constr type="primFontSz" for="ch" forName="firstNode" val="65"/>
      <dgm:constr type="primFontSz" for="ch" forName="lastNode" refType="primFontSz" refFor="ch" refForName="firstNode" op="equ"/>
      <dgm:constr type="primFontSz" for="des" forName="shape" val="65"/>
      <dgm:constr type="primFontSz" for="des" forName="shape" refType="primFontSz" refFor="ch" refForName="firstNode" op="lte"/>
      <dgm:constr type="primFontSz" for="des" forName="shape" refType="primFontSz" refFor="ch" refForName="lastNode" op="lte"/>
    </dgm:constrLst>
    <dgm:ruleLst/>
    <dgm:forEach name="Name3" axis="ch" ptType="node">
      <dgm:choose name="Name4">
        <dgm:if name="Name5" axis="self" ptType="node" func="pos" op="equ" val="1">
          <dgm:layoutNode name="fir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if name="Name6" axis="self" ptType="node" func="revPos" op="equ" val="1">
          <dgm:layoutNode name="la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7">
          <dgm:layoutNode name="middleNode">
            <dgm:alg type="composite"/>
            <dgm:shape xmlns:r="http://schemas.openxmlformats.org/officeDocument/2006/relationships" r:blip="">
              <dgm:adjLst/>
            </dgm:shape>
            <dgm:presOf/>
            <dgm:constrLst>
              <dgm:constr type="h" refType="w"/>
              <dgm:constr type="w" for="ch" forName="padding" refType="w"/>
              <dgm:constr type="h" for="ch" forName="padding" refType="h"/>
              <dgm:constr type="w" for="ch" forName="shape" refType="w" fact="0.667"/>
              <dgm:constr type="h" for="ch" forName="shape" refType="h" fact="0.667"/>
              <dgm:constr type="ctrX" for="ch" forName="shape" refType="w" fact="0.5"/>
              <dgm:constr type="ctrY" for="ch" forName="shape" refType="h" fact="0.5"/>
            </dgm:constrLst>
            <dgm:ruleLst/>
            <dgm:layoutNode name="padding">
              <dgm:alg type="sp"/>
              <dgm:shape xmlns:r="http://schemas.openxmlformats.org/officeDocument/2006/relationships" type="ellipse" r:blip="" hideGeom="1">
                <dgm:adjLst/>
              </dgm:shape>
              <dgm:presOf/>
              <dgm:constrLst/>
              <dgm:ruleLst/>
            </dgm:layoutNode>
            <dgm:layoutNode name="shap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else>
      </dgm:choose>
      <dgm:forEach name="Name8" axis="followSib" ptType="sibTrans" cnt="1">
        <dgm:layoutNode name="sibTrans">
          <dgm:choose name="Name9">
            <dgm:if name="Name10" func="var" arg="dir" op="equ" val="norm">
              <dgm:choose name="Name11">
                <dgm:if name="Name12" axis="self" ptType="sibTrans" func="pos" op="equ" val="1">
                  <dgm:alg type="conn">
                    <dgm:param type="begPts" val="auto"/>
                    <dgm:param type="endPts" val="auto"/>
                    <dgm:param type="srcNode" val="firstNode"/>
                    <dgm:param type="dstNode" val="shape"/>
                  </dgm:alg>
                </dgm:if>
                <dgm:if name="Name13" axis="self" ptType="sibTrans" func="revPos" op="equ" val="1">
                  <dgm:alg type="conn">
                    <dgm:param type="begPts" val="auto"/>
                    <dgm:param type="endPts" val="auto"/>
                    <dgm:param type="srcNode" val="shape"/>
                    <dgm:param type="dstNode" val="lastNode"/>
                  </dgm:alg>
                </dgm:if>
                <dgm:else name="Name14">
                  <dgm:alg type="conn">
                    <dgm:param type="begPts" val="auto"/>
                    <dgm:param type="endPts" val="auto"/>
                    <dgm:param type="srcNode" val="shape"/>
                    <dgm:param type="dstNode" val="shape"/>
                  </dgm:alg>
                </dgm:else>
              </dgm:choose>
            </dgm:if>
            <dgm:else name="Name15">
              <dgm:choose name="Name16">
                <dgm:if name="Name17" axis="self" ptType="sibTrans" func="pos" op="equ" val="1">
                  <dgm:alg type="conn">
                    <dgm:param type="begPts" val="auto"/>
                    <dgm:param type="endPts" val="auto"/>
                    <dgm:param type="srcNode" val="firstNode"/>
                    <dgm:param type="dstNode" val="shape"/>
                  </dgm:alg>
                </dgm:if>
                <dgm:if name="Name18" axis="self" ptType="sibTrans" func="revPos" op="equ" val="1">
                  <dgm:alg type="conn">
                    <dgm:param type="begPts" val="auto"/>
                    <dgm:param type="endPts" val="auto"/>
                    <dgm:param type="srcNode" val="shape"/>
                    <dgm:param type="dstNode" val="lastNode"/>
                  </dgm:alg>
                </dgm:if>
                <dgm:else name="Name19">
                  <dgm:alg type="conn">
                    <dgm:param type="begPts" val="auto"/>
                    <dgm:param type="endPts" val="auto"/>
                    <dgm:param type="srcNode" val="shape"/>
                    <dgm:param type="dstNode" val="shape"/>
                  </dgm:alg>
                </dgm:else>
              </dgm:choose>
            </dgm:else>
          </dgm:choose>
          <dgm:shape xmlns:r="http://schemas.openxmlformats.org/officeDocument/2006/relationships" rot="90" type="triangle" r:blip="">
            <dgm:adjLst/>
          </dgm:shape>
          <dgm:presOf axis="self"/>
          <dgm:constrLst>
            <dgm:constr type="w" refType="h"/>
            <dgm:constr type="connDist"/>
            <dgm:constr type="begPad" refType="connDist" fact="0.25"/>
            <dgm:constr type="endPad" refType="connDist" fact="0.22"/>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029C12-73E6-49A7-BFC4-C08105EE39F1}" type="datetimeFigureOut">
              <a:rPr lang="zh-CN" altLang="en-US" smtClean="0"/>
              <a:pPr/>
              <a:t>2011/5/3</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2FDE8F-7A8B-4CB7-90DB-3BD42D42A299}"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Ref idx="1002">
        <a:schemeClr val="bg2"/>
      </p:bgRef>
    </p:bg>
    <p:spTree>
      <p:nvGrpSpPr>
        <p:cNvPr id="1" name=""/>
        <p:cNvGrpSpPr/>
        <p:nvPr/>
      </p:nvGrpSpPr>
      <p:grpSpPr>
        <a:xfrm>
          <a:off x="0" y="0"/>
          <a:ext cx="0" cy="0"/>
          <a:chOff x="0" y="0"/>
          <a:chExt cx="0" cy="0"/>
        </a:xfrm>
      </p:grpSpPr>
      <p:sp>
        <p:nvSpPr>
          <p:cNvPr id="7" name="任意多边形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8" name="任意多边形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标题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zh-CN" altLang="en-US" smtClean="0"/>
              <a:t>单击此处编辑母版标题样式</a:t>
            </a:r>
            <a:endParaRPr kumimoji="0" lang="en-US"/>
          </a:p>
        </p:txBody>
      </p:sp>
      <p:sp>
        <p:nvSpPr>
          <p:cNvPr id="17" name="副标题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
        <p:nvSpPr>
          <p:cNvPr id="30" name="日期占位符 29"/>
          <p:cNvSpPr>
            <a:spLocks noGrp="1"/>
          </p:cNvSpPr>
          <p:nvPr>
            <p:ph type="dt" sz="half" idx="10"/>
          </p:nvPr>
        </p:nvSpPr>
        <p:spPr/>
        <p:txBody>
          <a:bodyPr/>
          <a:lstStyle/>
          <a:p>
            <a:fld id="{2D28CE81-7B64-44F4-A3A4-836A416DDA40}" type="datetimeFigureOut">
              <a:rPr lang="zh-CN" altLang="en-US" smtClean="0"/>
              <a:pPr/>
              <a:t>2011/5/3</a:t>
            </a:fld>
            <a:endParaRPr lang="zh-CN" altLang="en-US"/>
          </a:p>
        </p:txBody>
      </p:sp>
      <p:sp>
        <p:nvSpPr>
          <p:cNvPr id="19" name="页脚占位符 18"/>
          <p:cNvSpPr>
            <a:spLocks noGrp="1"/>
          </p:cNvSpPr>
          <p:nvPr>
            <p:ph type="ftr" sz="quarter" idx="11"/>
          </p:nvPr>
        </p:nvSpPr>
        <p:spPr/>
        <p:txBody>
          <a:bodyPr/>
          <a:lstStyle/>
          <a:p>
            <a:endParaRPr lang="zh-CN" altLang="en-US"/>
          </a:p>
        </p:txBody>
      </p:sp>
      <p:sp>
        <p:nvSpPr>
          <p:cNvPr id="27" name="灯片编号占位符 26"/>
          <p:cNvSpPr>
            <a:spLocks noGrp="1"/>
          </p:cNvSpPr>
          <p:nvPr>
            <p:ph type="sldNum" sz="quarter" idx="12"/>
          </p:nvPr>
        </p:nvSpPr>
        <p:spPr/>
        <p:txBody>
          <a:bodyPr/>
          <a:lstStyle/>
          <a:p>
            <a:fld id="{47DD58D8-8DD9-45E4-8EB2-CC919BAA96EB}" type="slidenum">
              <a:rPr lang="zh-CN" altLang="en-US" smtClean="0"/>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2D28CE81-7B64-44F4-A3A4-836A416DDA40}" type="datetimeFigureOut">
              <a:rPr lang="zh-CN" altLang="en-US" smtClean="0"/>
              <a:pPr/>
              <a:t>2011/5/3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7DD58D8-8DD9-45E4-8EB2-CC919BAA96E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019800" cy="5851525"/>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2D28CE81-7B64-44F4-A3A4-836A416DDA40}" type="datetimeFigureOut">
              <a:rPr lang="zh-CN" altLang="en-US" smtClean="0"/>
              <a:pPr/>
              <a:t>2011/5/3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7DD58D8-8DD9-45E4-8EB2-CC919BAA96E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lgn="l">
              <a:defRPr/>
            </a:lvl1p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2D28CE81-7B64-44F4-A3A4-836A416DDA40}" type="datetimeFigureOut">
              <a:rPr lang="zh-CN" altLang="en-US" smtClean="0"/>
              <a:pPr/>
              <a:t>2011/5/3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7DD58D8-8DD9-45E4-8EB2-CC919BAA96E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2">
        <a:schemeClr val="bg2"/>
      </p:bgRef>
    </p:bg>
    <p:spTree>
      <p:nvGrpSpPr>
        <p:cNvPr id="1" name=""/>
        <p:cNvGrpSpPr/>
        <p:nvPr/>
      </p:nvGrpSpPr>
      <p:grpSpPr>
        <a:xfrm>
          <a:off x="0" y="0"/>
          <a:ext cx="0" cy="0"/>
          <a:chOff x="0" y="0"/>
          <a:chExt cx="0" cy="0"/>
        </a:xfrm>
      </p:grpSpPr>
      <p:sp>
        <p:nvSpPr>
          <p:cNvPr id="7" name="任意多边形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9" name="任意多边形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2" name="标题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p>
            <a:fld id="{2D28CE81-7B64-44F4-A3A4-836A416DDA40}" type="datetimeFigureOut">
              <a:rPr lang="zh-CN" altLang="en-US" smtClean="0"/>
              <a:pPr/>
              <a:t>2011/5/3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7DD58D8-8DD9-45E4-8EB2-CC919BAA96EB}" type="slidenum">
              <a:rPr lang="zh-CN" altLang="en-US" smtClean="0"/>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467600" cy="1143000"/>
          </a:xfrm>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2D28CE81-7B64-44F4-A3A4-836A416DDA40}" type="datetimeFigureOut">
              <a:rPr lang="zh-CN" altLang="en-US" smtClean="0"/>
              <a:pPr/>
              <a:t>2011/5/3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7DD58D8-8DD9-45E4-8EB2-CC919BAA96E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8229600" cy="1143000"/>
          </a:xfrm>
        </p:spPr>
        <p:txBody>
          <a:bodyPr anchor="ct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4" name="文本占位符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5" name="内容占位符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6" name="内容占位符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2D28CE81-7B64-44F4-A3A4-836A416DDA40}" type="datetimeFigureOut">
              <a:rPr lang="zh-CN" altLang="en-US" smtClean="0"/>
              <a:pPr/>
              <a:t>2011/5/3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7DD58D8-8DD9-45E4-8EB2-CC919BAA96E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320"/>
            <a:ext cx="7470648" cy="1143000"/>
          </a:xfrm>
        </p:spPr>
        <p:txBody>
          <a:bodyPr anchor="ctr"/>
          <a:lstStyle>
            <a:lvl1pPr algn="l">
              <a:defRPr sz="4600"/>
            </a:lvl1pPr>
          </a:lstStyle>
          <a:p>
            <a:r>
              <a:rPr kumimoji="0" lang="zh-CN" altLang="en-US" smtClean="0"/>
              <a:t>单击此处编辑母版标题样式</a:t>
            </a:r>
            <a:endParaRPr kumimoji="0" lang="en-US"/>
          </a:p>
        </p:txBody>
      </p:sp>
      <p:sp>
        <p:nvSpPr>
          <p:cNvPr id="7" name="日期占位符 6"/>
          <p:cNvSpPr>
            <a:spLocks noGrp="1"/>
          </p:cNvSpPr>
          <p:nvPr>
            <p:ph type="dt" sz="half" idx="10"/>
          </p:nvPr>
        </p:nvSpPr>
        <p:spPr/>
        <p:txBody>
          <a:bodyPr/>
          <a:lstStyle/>
          <a:p>
            <a:fld id="{2D28CE81-7B64-44F4-A3A4-836A416DDA40}" type="datetimeFigureOut">
              <a:rPr lang="zh-CN" altLang="en-US" smtClean="0"/>
              <a:pPr/>
              <a:t>2011/5/3</a:t>
            </a:fld>
            <a:endParaRPr lang="zh-CN" altLang="en-US"/>
          </a:p>
        </p:txBody>
      </p:sp>
      <p:sp>
        <p:nvSpPr>
          <p:cNvPr id="8" name="灯片编号占位符 7"/>
          <p:cNvSpPr>
            <a:spLocks noGrp="1"/>
          </p:cNvSpPr>
          <p:nvPr>
            <p:ph type="sldNum" sz="quarter" idx="11"/>
          </p:nvPr>
        </p:nvSpPr>
        <p:spPr/>
        <p:txBody>
          <a:bodyPr/>
          <a:lstStyle/>
          <a:p>
            <a:fld id="{47DD58D8-8DD9-45E4-8EB2-CC919BAA96EB}" type="slidenum">
              <a:rPr lang="zh-CN" altLang="en-US" smtClean="0"/>
              <a:pPr/>
              <a:t>‹#›</a:t>
            </a:fld>
            <a:endParaRPr lang="zh-CN" altLang="en-US"/>
          </a:p>
        </p:txBody>
      </p:sp>
      <p:sp>
        <p:nvSpPr>
          <p:cNvPr id="9" name="页脚占位符 8"/>
          <p:cNvSpPr>
            <a:spLocks noGrp="1"/>
          </p:cNvSpPr>
          <p:nvPr>
            <p:ph type="ftr" sz="quarter" idx="12"/>
          </p:nvPr>
        </p:nvSpPr>
        <p:spPr/>
        <p:txBody>
          <a:bodyPr/>
          <a:lstStyle/>
          <a:p>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D28CE81-7B64-44F4-A3A4-836A416DDA40}" type="datetimeFigureOut">
              <a:rPr lang="zh-CN" altLang="en-US" smtClean="0"/>
              <a:pPr/>
              <a:t>2011/5/3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7DD58D8-8DD9-45E4-8EB2-CC919BAA96E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zh-CN" altLang="en-US" smtClean="0"/>
              <a:t>单击此处编辑母版文本样式</a:t>
            </a:r>
          </a:p>
        </p:txBody>
      </p:sp>
      <p:sp>
        <p:nvSpPr>
          <p:cNvPr id="4" name="内容占位符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2D28CE81-7B64-44F4-A3A4-836A416DDA40}" type="datetimeFigureOut">
              <a:rPr lang="zh-CN" altLang="en-US" smtClean="0"/>
              <a:pPr/>
              <a:t>2011/5/3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a:xfrm>
            <a:off x="8156448" y="6422064"/>
            <a:ext cx="762000" cy="365125"/>
          </a:xfrm>
        </p:spPr>
        <p:txBody>
          <a:bodyPr/>
          <a:lstStyle/>
          <a:p>
            <a:fld id="{47DD58D8-8DD9-45E4-8EB2-CC919BAA96E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zh-CN" altLang="en-US" smtClean="0"/>
              <a:t>单击图标添加图片</a:t>
            </a:r>
            <a:endParaRPr kumimoji="0" lang="en-US" dirty="0"/>
          </a:p>
        </p:txBody>
      </p:sp>
      <p:sp>
        <p:nvSpPr>
          <p:cNvPr id="4" name="文本占位符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zh-CN" altLang="en-US" smtClean="0"/>
              <a:t>单击此处编辑母版文本样式</a:t>
            </a:r>
          </a:p>
        </p:txBody>
      </p:sp>
      <p:sp>
        <p:nvSpPr>
          <p:cNvPr id="5" name="日期占位符 4"/>
          <p:cNvSpPr>
            <a:spLocks noGrp="1"/>
          </p:cNvSpPr>
          <p:nvPr>
            <p:ph type="dt" sz="half" idx="10"/>
          </p:nvPr>
        </p:nvSpPr>
        <p:spPr>
          <a:xfrm>
            <a:off x="457200" y="6422064"/>
            <a:ext cx="2133600" cy="365125"/>
          </a:xfrm>
        </p:spPr>
        <p:txBody>
          <a:bodyPr/>
          <a:lstStyle/>
          <a:p>
            <a:fld id="{2D28CE81-7B64-44F4-A3A4-836A416DDA40}" type="datetimeFigureOut">
              <a:rPr lang="zh-CN" altLang="en-US" smtClean="0"/>
              <a:pPr/>
              <a:t>2011/5/3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7DD58D8-8DD9-45E4-8EB2-CC919BAA96E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任意多边形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16" name="任意多边形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标题占位符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zh-CN" altLang="en-US" smtClean="0"/>
              <a:t>单击此处编辑母版标题样式</a:t>
            </a:r>
            <a:endParaRPr kumimoji="0" lang="en-US"/>
          </a:p>
        </p:txBody>
      </p:sp>
      <p:sp>
        <p:nvSpPr>
          <p:cNvPr id="30" name="文本占位符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10" name="日期占位符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2D28CE81-7B64-44F4-A3A4-836A416DDA40}" type="datetimeFigureOut">
              <a:rPr lang="zh-CN" altLang="en-US" smtClean="0"/>
              <a:pPr/>
              <a:t>2011/5/3</a:t>
            </a:fld>
            <a:endParaRPr lang="zh-CN" altLang="en-US"/>
          </a:p>
        </p:txBody>
      </p:sp>
      <p:sp>
        <p:nvSpPr>
          <p:cNvPr id="22" name="页脚占位符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zh-CN" altLang="en-US"/>
          </a:p>
        </p:txBody>
      </p:sp>
      <p:sp>
        <p:nvSpPr>
          <p:cNvPr id="18" name="灯片编号占位符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47DD58D8-8DD9-45E4-8EB2-CC919BAA96EB}" type="slidenum">
              <a:rPr lang="zh-CN" altLang="en-US" smtClean="0"/>
              <a:pPr/>
              <a:t>‹#›</a:t>
            </a:fld>
            <a:endParaRPr lang="zh-CN" alt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en-US" altLang="zh-CN" dirty="0" smtClean="0">
                <a:solidFill>
                  <a:schemeClr val="accent1"/>
                </a:solidFill>
              </a:rPr>
              <a:t>Project In Information Technology</a:t>
            </a:r>
            <a:endParaRPr lang="zh-CN" altLang="en-US" dirty="0">
              <a:solidFill>
                <a:schemeClr val="accent1"/>
              </a:solidFill>
            </a:endParaRPr>
          </a:p>
        </p:txBody>
      </p:sp>
      <p:sp>
        <p:nvSpPr>
          <p:cNvPr id="3" name="副标题 2"/>
          <p:cNvSpPr>
            <a:spLocks noGrp="1"/>
          </p:cNvSpPr>
          <p:nvPr>
            <p:ph type="subTitle" idx="1"/>
          </p:nvPr>
        </p:nvSpPr>
        <p:spPr/>
        <p:txBody>
          <a:bodyPr>
            <a:normAutofit/>
          </a:bodyPr>
          <a:lstStyle/>
          <a:p>
            <a:r>
              <a:rPr lang="en-US" altLang="zh-CN" b="1" dirty="0" smtClean="0"/>
              <a:t>2011 BTECH 451 </a:t>
            </a:r>
          </a:p>
          <a:p>
            <a:r>
              <a:rPr lang="en-US" altLang="zh-CN" b="1" dirty="0" smtClean="0"/>
              <a:t>By Yihui Zheng (Jerry)</a:t>
            </a:r>
          </a:p>
          <a:p>
            <a:r>
              <a:rPr lang="en-US" altLang="zh-CN" b="1" dirty="0" smtClean="0"/>
              <a:t>yzhe065@aucklanduni.ac.nz</a:t>
            </a:r>
            <a:endParaRPr lang="zh-CN" altLang="en-US" dirty="0"/>
          </a:p>
        </p:txBody>
      </p:sp>
      <p:pic>
        <p:nvPicPr>
          <p:cNvPr id="4" name="图片 3" descr="clouds.jpg"/>
          <p:cNvPicPr>
            <a:picLocks noChangeAspect="1"/>
          </p:cNvPicPr>
          <p:nvPr/>
        </p:nvPicPr>
        <p:blipFill>
          <a:blip r:embed="rId2" cstate="print"/>
          <a:stretch>
            <a:fillRect/>
          </a:stretch>
        </p:blipFill>
        <p:spPr>
          <a:xfrm>
            <a:off x="0" y="0"/>
            <a:ext cx="9144000" cy="86677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accent1"/>
                </a:solidFill>
                <a:effectLst>
                  <a:outerShdw blurRad="38100" dist="38100" dir="2700000" algn="tl">
                    <a:srgbClr val="000000">
                      <a:alpha val="43137"/>
                    </a:srgbClr>
                  </a:outerShdw>
                </a:effectLst>
              </a:rPr>
              <a:t>Blackhawk Project Goal</a:t>
            </a:r>
            <a:endParaRPr lang="zh-CN" altLang="en-US" dirty="0"/>
          </a:p>
        </p:txBody>
      </p:sp>
      <p:sp>
        <p:nvSpPr>
          <p:cNvPr id="3" name="内容占位符 2"/>
          <p:cNvSpPr>
            <a:spLocks noGrp="1"/>
          </p:cNvSpPr>
          <p:nvPr>
            <p:ph idx="1"/>
          </p:nvPr>
        </p:nvSpPr>
        <p:spPr/>
        <p:txBody>
          <a:bodyPr/>
          <a:lstStyle/>
          <a:p>
            <a:r>
              <a:rPr lang="en-US" altLang="zh-CN" dirty="0" smtClean="0"/>
              <a:t>The goal is to develop an Iphone application for Black Hawk Tracking system. The Iphone application will allows specific users to check related data based on different input from the mobile </a:t>
            </a:r>
            <a:r>
              <a:rPr lang="en-US" altLang="zh-CN" dirty="0" smtClean="0"/>
              <a:t>server.</a:t>
            </a:r>
            <a:endParaRPr lang="en-US" altLang="zh-CN" dirty="0" smtClean="0"/>
          </a:p>
          <a:p>
            <a:r>
              <a:rPr lang="en-US" altLang="zh-CN" dirty="0" smtClean="0"/>
              <a:t>A separate mobile </a:t>
            </a:r>
            <a:r>
              <a:rPr lang="en-US" altLang="zh-CN" dirty="0" err="1" smtClean="0"/>
              <a:t>datababase</a:t>
            </a:r>
            <a:r>
              <a:rPr lang="en-US" altLang="zh-CN" dirty="0" smtClean="0"/>
              <a:t> server will be created in order to cooperate with the application.</a:t>
            </a:r>
            <a:endParaRPr lang="zh-CN" altLang="zh-CN" dirty="0" smtClean="0"/>
          </a:p>
          <a:p>
            <a:endParaRPr lang="en-US" altLang="zh-CN" dirty="0" smtClean="0">
              <a:solidFill>
                <a:schemeClr val="bg1"/>
              </a:solidFill>
            </a:endParaRPr>
          </a:p>
        </p:txBody>
      </p:sp>
      <p:pic>
        <p:nvPicPr>
          <p:cNvPr id="4" name="图片 3" descr="goal.jpg"/>
          <p:cNvPicPr>
            <a:picLocks noChangeAspect="1"/>
          </p:cNvPicPr>
          <p:nvPr/>
        </p:nvPicPr>
        <p:blipFill>
          <a:blip r:embed="rId2" cstate="print"/>
          <a:stretch>
            <a:fillRect/>
          </a:stretch>
        </p:blipFill>
        <p:spPr>
          <a:xfrm>
            <a:off x="7812360" y="4648200"/>
            <a:ext cx="2066925" cy="2209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smtClean="0">
                <a:solidFill>
                  <a:schemeClr val="accent1"/>
                </a:solidFill>
                <a:effectLst>
                  <a:outerShdw blurRad="38100" dist="38100" dir="2700000" algn="tl">
                    <a:srgbClr val="000000">
                      <a:alpha val="43137"/>
                    </a:srgbClr>
                  </a:outerShdw>
                </a:effectLst>
              </a:rPr>
              <a:t>Rationale for the Blackhawk Project</a:t>
            </a:r>
            <a:endParaRPr lang="zh-CN" altLang="en-US" dirty="0"/>
          </a:p>
        </p:txBody>
      </p:sp>
      <p:sp>
        <p:nvSpPr>
          <p:cNvPr id="5" name="内容占位符 4"/>
          <p:cNvSpPr>
            <a:spLocks noGrp="1"/>
          </p:cNvSpPr>
          <p:nvPr>
            <p:ph idx="1"/>
          </p:nvPr>
        </p:nvSpPr>
        <p:spPr>
          <a:xfrm>
            <a:off x="457200" y="1600200"/>
            <a:ext cx="4690864" cy="4853135"/>
          </a:xfrm>
        </p:spPr>
        <p:txBody>
          <a:bodyPr>
            <a:normAutofit/>
          </a:bodyPr>
          <a:lstStyle/>
          <a:p>
            <a:pPr lvl="0"/>
            <a:r>
              <a:rPr lang="en-US" altLang="zh-CN" dirty="0" smtClean="0"/>
              <a:t>1.Open App on Iphone</a:t>
            </a:r>
            <a:endParaRPr lang="zh-CN" altLang="zh-CN" dirty="0" smtClean="0"/>
          </a:p>
          <a:p>
            <a:pPr lvl="0"/>
            <a:r>
              <a:rPr lang="en-US" altLang="zh-CN" dirty="0" smtClean="0"/>
              <a:t>2.User name/password.</a:t>
            </a:r>
            <a:endParaRPr lang="zh-CN" altLang="zh-CN" dirty="0" smtClean="0"/>
          </a:p>
          <a:p>
            <a:pPr lvl="0"/>
            <a:r>
              <a:rPr lang="en-US" altLang="zh-CN" dirty="0" smtClean="0"/>
              <a:t>3.Provide user identification.</a:t>
            </a:r>
            <a:endParaRPr lang="zh-CN" altLang="zh-CN" dirty="0" smtClean="0"/>
          </a:p>
          <a:p>
            <a:pPr lvl="0"/>
            <a:r>
              <a:rPr lang="en-US" altLang="zh-CN" dirty="0" smtClean="0"/>
              <a:t>4.Input keys for search </a:t>
            </a:r>
            <a:endParaRPr lang="zh-CN" altLang="zh-CN" dirty="0" smtClean="0"/>
          </a:p>
          <a:p>
            <a:r>
              <a:rPr lang="en-US" altLang="zh-CN" dirty="0" smtClean="0"/>
              <a:t>5.Run select query and return results.</a:t>
            </a:r>
            <a:endParaRPr lang="zh-CN" altLang="en-US" dirty="0"/>
          </a:p>
        </p:txBody>
      </p:sp>
      <p:pic>
        <p:nvPicPr>
          <p:cNvPr id="6" name="图片 5" descr="capscr.jpg"/>
          <p:cNvPicPr/>
          <p:nvPr/>
        </p:nvPicPr>
        <p:blipFill>
          <a:blip r:embed="rId2" cstate="print"/>
          <a:stretch>
            <a:fillRect/>
          </a:stretch>
        </p:blipFill>
        <p:spPr>
          <a:xfrm>
            <a:off x="5076056" y="1052736"/>
            <a:ext cx="3823335" cy="561662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linds(horizontal)">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smtClean="0">
                <a:solidFill>
                  <a:schemeClr val="accent1"/>
                </a:solidFill>
                <a:effectLst>
                  <a:outerShdw blurRad="38100" dist="38100" dir="2700000" algn="tl">
                    <a:srgbClr val="000000">
                      <a:alpha val="43137"/>
                    </a:srgbClr>
                  </a:outerShdw>
                </a:effectLst>
              </a:rPr>
              <a:t>Plan of action for Blackhawk Project</a:t>
            </a:r>
            <a:endParaRPr lang="zh-CN" altLang="en-US" dirty="0"/>
          </a:p>
        </p:txBody>
      </p:sp>
      <p:graphicFrame>
        <p:nvGraphicFramePr>
          <p:cNvPr id="4" name="内容占位符 3"/>
          <p:cNvGraphicFramePr>
            <a:graphicFrameLocks noGrp="1"/>
          </p:cNvGraphicFramePr>
          <p:nvPr>
            <p:ph idx="1"/>
          </p:nvPr>
        </p:nvGraphicFramePr>
        <p:xfrm>
          <a:off x="457200" y="1600200"/>
          <a:ext cx="8435280" cy="5141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smtClean="0">
                <a:solidFill>
                  <a:schemeClr val="accent1"/>
                </a:solidFill>
                <a:effectLst>
                  <a:outerShdw blurRad="38100" dist="38100" dir="2700000" algn="tl">
                    <a:srgbClr val="000000">
                      <a:alpha val="43137"/>
                    </a:srgbClr>
                  </a:outerShdw>
                </a:effectLst>
              </a:rPr>
              <a:t>Learning from the Blackhawk Project</a:t>
            </a:r>
            <a:endParaRPr lang="zh-CN" altLang="en-US" dirty="0"/>
          </a:p>
        </p:txBody>
      </p:sp>
      <p:sp>
        <p:nvSpPr>
          <p:cNvPr id="3" name="内容占位符 2"/>
          <p:cNvSpPr>
            <a:spLocks noGrp="1"/>
          </p:cNvSpPr>
          <p:nvPr>
            <p:ph idx="1"/>
          </p:nvPr>
        </p:nvSpPr>
        <p:spPr/>
        <p:txBody>
          <a:bodyPr>
            <a:normAutofit fontScale="77500" lnSpcReduction="20000"/>
          </a:bodyPr>
          <a:lstStyle/>
          <a:p>
            <a:r>
              <a:rPr lang="en-US" altLang="zh-CN" dirty="0" smtClean="0"/>
              <a:t>Mobile database </a:t>
            </a:r>
            <a:r>
              <a:rPr lang="en-US" altLang="zh-CN" dirty="0" smtClean="0"/>
              <a:t>servers </a:t>
            </a:r>
            <a:r>
              <a:rPr lang="en-US" altLang="zh-CN" dirty="0" smtClean="0"/>
              <a:t>are slightly different from normal web database </a:t>
            </a:r>
            <a:r>
              <a:rPr lang="en-US" altLang="zh-CN" dirty="0" smtClean="0"/>
              <a:t>servers</a:t>
            </a:r>
            <a:r>
              <a:rPr lang="en-US" altLang="zh-CN" dirty="0" smtClean="0"/>
              <a:t>. There will be a learning process to get used to mobile </a:t>
            </a:r>
            <a:r>
              <a:rPr lang="en-US" altLang="zh-CN" dirty="0" smtClean="0"/>
              <a:t>servers</a:t>
            </a:r>
            <a:r>
              <a:rPr lang="en-US" altLang="zh-CN" dirty="0" smtClean="0"/>
              <a:t>.</a:t>
            </a:r>
          </a:p>
          <a:p>
            <a:r>
              <a:rPr lang="en-US" altLang="zh-CN" dirty="0" smtClean="0"/>
              <a:t>Not like other mobile platform such as windows7 and Android that can run directly in our familiar Windows System. Iphone applications have to be developed under Mac system with XCode language. It will be a challenge and also a great opportunity for me to learn these new things.</a:t>
            </a:r>
          </a:p>
          <a:p>
            <a:r>
              <a:rPr lang="en-US" altLang="zh-CN" dirty="0" smtClean="0"/>
              <a:t>Again, as this is a real-world project, the users will actually use this application at the end. An excellent communication skill will be required in order to gather user requirements and feedbacks.</a:t>
            </a:r>
          </a:p>
          <a:p>
            <a:endParaRPr lang="zh-CN" altLang="en-US" dirty="0">
              <a:solidFill>
                <a:schemeClr val="bg1"/>
              </a:solidFill>
            </a:endParaRPr>
          </a:p>
        </p:txBody>
      </p:sp>
      <p:pic>
        <p:nvPicPr>
          <p:cNvPr id="4" name="图片 3" descr="learn.jpg"/>
          <p:cNvPicPr>
            <a:picLocks noChangeAspect="1"/>
          </p:cNvPicPr>
          <p:nvPr/>
        </p:nvPicPr>
        <p:blipFill>
          <a:blip r:embed="rId2" cstate="print"/>
          <a:stretch>
            <a:fillRect/>
          </a:stretch>
        </p:blipFill>
        <p:spPr>
          <a:xfrm>
            <a:off x="6705600" y="5229225"/>
            <a:ext cx="2438400" cy="16287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smtClean="0">
                <a:solidFill>
                  <a:schemeClr val="accent1"/>
                </a:solidFill>
              </a:rPr>
              <a:t>Project In Information Technology</a:t>
            </a:r>
            <a:endParaRPr lang="zh-CN" altLang="en-US" dirty="0"/>
          </a:p>
        </p:txBody>
      </p:sp>
      <p:sp>
        <p:nvSpPr>
          <p:cNvPr id="4" name="矩形 3"/>
          <p:cNvSpPr/>
          <p:nvPr/>
        </p:nvSpPr>
        <p:spPr>
          <a:xfrm>
            <a:off x="2051720" y="2996952"/>
            <a:ext cx="4916731" cy="92333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altLang="zh-CN" sz="5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Questions?!</a:t>
            </a:r>
            <a:endParaRPr lang="zh-CN" altLang="en-US"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accent1"/>
                </a:solidFill>
                <a:effectLst>
                  <a:outerShdw blurRad="38100" dist="38100" dir="2700000" algn="tl">
                    <a:srgbClr val="000000">
                      <a:alpha val="43137"/>
                    </a:srgbClr>
                  </a:outerShdw>
                </a:effectLst>
              </a:rPr>
              <a:t>Project Introduction</a:t>
            </a:r>
            <a:endParaRPr lang="zh-CN" altLang="en-US" dirty="0">
              <a:solidFill>
                <a:schemeClr val="accent1"/>
              </a:solidFill>
              <a:effectLst>
                <a:outerShdw blurRad="38100" dist="38100" dir="2700000" algn="tl">
                  <a:srgbClr val="000000">
                    <a:alpha val="43137"/>
                  </a:srgbClr>
                </a:outerShdw>
              </a:effectLst>
            </a:endParaRPr>
          </a:p>
        </p:txBody>
      </p:sp>
      <p:sp>
        <p:nvSpPr>
          <p:cNvPr id="3" name="内容占位符 2"/>
          <p:cNvSpPr>
            <a:spLocks noGrp="1"/>
          </p:cNvSpPr>
          <p:nvPr>
            <p:ph idx="1"/>
          </p:nvPr>
        </p:nvSpPr>
        <p:spPr/>
        <p:txBody>
          <a:bodyPr>
            <a:normAutofit fontScale="92500"/>
          </a:bodyPr>
          <a:lstStyle/>
          <a:p>
            <a:r>
              <a:rPr lang="en-US" altLang="zh-CN" dirty="0" smtClean="0"/>
              <a:t>Not like other projects, this project contains two topics with similar frame work:</a:t>
            </a:r>
          </a:p>
          <a:p>
            <a:endParaRPr lang="en-US" altLang="zh-CN" dirty="0" smtClean="0"/>
          </a:p>
          <a:p>
            <a:pPr lvl="1"/>
            <a:r>
              <a:rPr lang="en-US" altLang="zh-CN" dirty="0" smtClean="0"/>
              <a:t> Topic 1: develop an online searchable database with user friendly web-page for ISSG.</a:t>
            </a:r>
          </a:p>
          <a:p>
            <a:pPr lvl="1">
              <a:buNone/>
            </a:pPr>
            <a:endParaRPr lang="en-US" altLang="zh-CN" dirty="0" smtClean="0"/>
          </a:p>
          <a:p>
            <a:pPr lvl="1">
              <a:buNone/>
            </a:pPr>
            <a:endParaRPr lang="en-US" altLang="zh-CN" dirty="0" smtClean="0"/>
          </a:p>
          <a:p>
            <a:pPr lvl="1"/>
            <a:r>
              <a:rPr lang="en-US" altLang="zh-CN" dirty="0" smtClean="0"/>
              <a:t>Topic 2: develop an mobile application on Iphone for Blackhawk Tracking System. </a:t>
            </a:r>
          </a:p>
          <a:p>
            <a:endParaRPr lang="en-US" altLang="zh-CN" dirty="0" smtClean="0">
              <a:solidFill>
                <a:schemeClr val="bg1"/>
              </a:solidFill>
            </a:endParaRPr>
          </a:p>
        </p:txBody>
      </p:sp>
      <p:pic>
        <p:nvPicPr>
          <p:cNvPr id="4" name="图片 3" descr="issg_logo.gif"/>
          <p:cNvPicPr>
            <a:picLocks noChangeAspect="1"/>
          </p:cNvPicPr>
          <p:nvPr/>
        </p:nvPicPr>
        <p:blipFill>
          <a:blip r:embed="rId2" cstate="print"/>
          <a:stretch>
            <a:fillRect/>
          </a:stretch>
        </p:blipFill>
        <p:spPr>
          <a:xfrm>
            <a:off x="467544" y="2492896"/>
            <a:ext cx="628650" cy="581025"/>
          </a:xfrm>
          <a:prstGeom prst="rect">
            <a:avLst/>
          </a:prstGeom>
        </p:spPr>
      </p:pic>
      <p:pic>
        <p:nvPicPr>
          <p:cNvPr id="5" name="图片 4" descr="tplMain_Logo.gif"/>
          <p:cNvPicPr>
            <a:picLocks noChangeAspect="1"/>
          </p:cNvPicPr>
          <p:nvPr/>
        </p:nvPicPr>
        <p:blipFill>
          <a:blip r:embed="rId3" cstate="print"/>
          <a:stretch>
            <a:fillRect/>
          </a:stretch>
        </p:blipFill>
        <p:spPr>
          <a:xfrm>
            <a:off x="467544" y="3933056"/>
            <a:ext cx="3522142" cy="79134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accent1"/>
                </a:solidFill>
                <a:effectLst>
                  <a:outerShdw blurRad="38100" dist="38100" dir="2700000" algn="tl">
                    <a:srgbClr val="000000">
                      <a:alpha val="43137"/>
                    </a:srgbClr>
                  </a:outerShdw>
                </a:effectLst>
              </a:rPr>
              <a:t>Project Introduction</a:t>
            </a:r>
            <a:endParaRPr lang="zh-CN" altLang="en-US" dirty="0"/>
          </a:p>
        </p:txBody>
      </p:sp>
      <p:sp>
        <p:nvSpPr>
          <p:cNvPr id="3" name="内容占位符 2"/>
          <p:cNvSpPr>
            <a:spLocks noGrp="1"/>
          </p:cNvSpPr>
          <p:nvPr>
            <p:ph idx="1"/>
          </p:nvPr>
        </p:nvSpPr>
        <p:spPr/>
        <p:txBody>
          <a:bodyPr>
            <a:normAutofit fontScale="92500" lnSpcReduction="10000"/>
          </a:bodyPr>
          <a:lstStyle/>
          <a:p>
            <a:r>
              <a:rPr lang="en-US" altLang="zh-CN" dirty="0" smtClean="0"/>
              <a:t>Both of the projects involve online database </a:t>
            </a:r>
            <a:r>
              <a:rPr lang="en-US" altLang="zh-CN" dirty="0" smtClean="0"/>
              <a:t>servers. </a:t>
            </a:r>
            <a:r>
              <a:rPr lang="en-US" altLang="zh-CN" dirty="0" smtClean="0"/>
              <a:t>They all send SQL queries to the </a:t>
            </a:r>
            <a:r>
              <a:rPr lang="en-US" altLang="zh-CN" dirty="0" smtClean="0"/>
              <a:t>server </a:t>
            </a:r>
            <a:r>
              <a:rPr lang="en-US" altLang="zh-CN" dirty="0" smtClean="0"/>
              <a:t>and displayed results to the users. </a:t>
            </a:r>
          </a:p>
          <a:p>
            <a:pPr>
              <a:buNone/>
            </a:pPr>
            <a:endParaRPr lang="en-US" altLang="zh-CN" dirty="0" smtClean="0"/>
          </a:p>
          <a:p>
            <a:r>
              <a:rPr lang="en-US" altLang="zh-CN" dirty="0" smtClean="0"/>
              <a:t>The differences are: topic 1 with ISSG will access  the </a:t>
            </a:r>
            <a:r>
              <a:rPr lang="en-US" altLang="zh-CN" dirty="0" smtClean="0"/>
              <a:t>server </a:t>
            </a:r>
            <a:r>
              <a:rPr lang="en-US" altLang="zh-CN" dirty="0" smtClean="0"/>
              <a:t>and display the searching results by web </a:t>
            </a:r>
            <a:r>
              <a:rPr lang="en-US" altLang="zh-CN" dirty="0" smtClean="0"/>
              <a:t>page, where </a:t>
            </a:r>
            <a:r>
              <a:rPr lang="en-US" altLang="zh-CN" dirty="0" smtClean="0"/>
              <a:t>the topic 2 with Blackhawk require an individual Iphone application to achieve it. </a:t>
            </a:r>
          </a:p>
        </p:txBody>
      </p:sp>
      <p:pic>
        <p:nvPicPr>
          <p:cNvPr id="4" name="图片 3" descr="skill.jpg"/>
          <p:cNvPicPr>
            <a:picLocks noChangeAspect="1"/>
          </p:cNvPicPr>
          <p:nvPr/>
        </p:nvPicPr>
        <p:blipFill>
          <a:blip r:embed="rId2" cstate="print"/>
          <a:stretch>
            <a:fillRect/>
          </a:stretch>
        </p:blipFill>
        <p:spPr>
          <a:xfrm>
            <a:off x="7164288" y="0"/>
            <a:ext cx="1979712" cy="1571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accent1"/>
                </a:solidFill>
                <a:effectLst>
                  <a:outerShdw blurRad="38100" dist="38100" dir="2700000" algn="tl">
                    <a:srgbClr val="000000">
                      <a:alpha val="43137"/>
                    </a:srgbClr>
                  </a:outerShdw>
                </a:effectLst>
              </a:rPr>
              <a:t>ISSG Project Introduction</a:t>
            </a:r>
            <a:endParaRPr lang="zh-CN" altLang="en-US" dirty="0"/>
          </a:p>
        </p:txBody>
      </p:sp>
      <p:sp>
        <p:nvSpPr>
          <p:cNvPr id="3" name="内容占位符 2"/>
          <p:cNvSpPr>
            <a:spLocks noGrp="1"/>
          </p:cNvSpPr>
          <p:nvPr>
            <p:ph idx="1"/>
          </p:nvPr>
        </p:nvSpPr>
        <p:spPr/>
        <p:txBody>
          <a:bodyPr>
            <a:normAutofit fontScale="92500"/>
          </a:bodyPr>
          <a:lstStyle/>
          <a:p>
            <a:r>
              <a:rPr lang="en-US" altLang="zh-CN" dirty="0" smtClean="0"/>
              <a:t>ISSG as Invasive Species Specialist Group is a group aims to reduce threats to natural ecosystems and the native species they contain by increasing awareness of invasive alien species, and of ways to prevent, control or eradicate them.</a:t>
            </a:r>
          </a:p>
          <a:p>
            <a:r>
              <a:rPr lang="en-US" altLang="zh-CN" dirty="0" smtClean="0"/>
              <a:t>The online database is playing a big role for the ISSG, as it contains most of the data for each invasive alien species based on name or other identifications.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chemeClr val="accent1"/>
                </a:solidFill>
                <a:effectLst>
                  <a:outerShdw blurRad="38100" dist="38100" dir="2700000" algn="tl">
                    <a:srgbClr val="000000">
                      <a:alpha val="43137"/>
                    </a:srgbClr>
                  </a:outerShdw>
                </a:effectLst>
              </a:rPr>
              <a:t>ISSG Project Goal</a:t>
            </a:r>
            <a:endParaRPr lang="zh-CN" altLang="en-US" dirty="0"/>
          </a:p>
        </p:txBody>
      </p:sp>
      <p:sp>
        <p:nvSpPr>
          <p:cNvPr id="3" name="内容占位符 2"/>
          <p:cNvSpPr>
            <a:spLocks noGrp="1"/>
          </p:cNvSpPr>
          <p:nvPr>
            <p:ph idx="1"/>
          </p:nvPr>
        </p:nvSpPr>
        <p:spPr/>
        <p:txBody>
          <a:bodyPr/>
          <a:lstStyle/>
          <a:p>
            <a:r>
              <a:rPr lang="en-US" altLang="zh-CN" dirty="0" smtClean="0"/>
              <a:t>As there is already a MySQL database existed which contain all kinds of data. This project won’t need to create a completely new database and enter all data again. THE goal of this project will be more focus on refine the existed database and the usability of the new web. Perhaps extend more functions on the webpage if possible.</a:t>
            </a:r>
            <a:endParaRPr lang="zh-CN" altLang="en-US" dirty="0"/>
          </a:p>
        </p:txBody>
      </p:sp>
      <p:pic>
        <p:nvPicPr>
          <p:cNvPr id="4" name="图片 3" descr="goal.jpg"/>
          <p:cNvPicPr>
            <a:picLocks noChangeAspect="1"/>
          </p:cNvPicPr>
          <p:nvPr/>
        </p:nvPicPr>
        <p:blipFill>
          <a:blip r:embed="rId2" cstate="print"/>
          <a:stretch>
            <a:fillRect/>
          </a:stretch>
        </p:blipFill>
        <p:spPr>
          <a:xfrm>
            <a:off x="7283749" y="4869160"/>
            <a:ext cx="1860251" cy="198884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smtClean="0">
                <a:solidFill>
                  <a:schemeClr val="accent1"/>
                </a:solidFill>
                <a:effectLst>
                  <a:outerShdw blurRad="38100" dist="38100" dir="2700000" algn="tl">
                    <a:srgbClr val="000000">
                      <a:alpha val="43137"/>
                    </a:srgbClr>
                  </a:outerShdw>
                </a:effectLst>
              </a:rPr>
              <a:t>Rationale for the ISSG Project</a:t>
            </a:r>
            <a:endParaRPr lang="zh-CN" altLang="en-US" dirty="0"/>
          </a:p>
        </p:txBody>
      </p:sp>
      <p:sp>
        <p:nvSpPr>
          <p:cNvPr id="5" name="内容占位符 4"/>
          <p:cNvSpPr>
            <a:spLocks noGrp="1"/>
          </p:cNvSpPr>
          <p:nvPr>
            <p:ph idx="1"/>
          </p:nvPr>
        </p:nvSpPr>
        <p:spPr/>
        <p:txBody>
          <a:bodyPr/>
          <a:lstStyle/>
          <a:p>
            <a:r>
              <a:rPr lang="en-US" altLang="zh-CN" sz="2200" dirty="0" smtClean="0"/>
              <a:t>In order to achieve the goal, the database needs to be converted to MSSQL first. Then use asp.net to develop a user friendly web page. The basic procedure of the web page is shown below</a:t>
            </a:r>
            <a:r>
              <a:rPr lang="en-US" altLang="zh-CN" sz="2400" dirty="0" smtClean="0"/>
              <a:t>:</a:t>
            </a:r>
          </a:p>
          <a:p>
            <a:endParaRPr lang="zh-CN" altLang="en-US" dirty="0"/>
          </a:p>
        </p:txBody>
      </p:sp>
      <p:graphicFrame>
        <p:nvGraphicFramePr>
          <p:cNvPr id="6" name="图示 5"/>
          <p:cNvGraphicFramePr/>
          <p:nvPr/>
        </p:nvGraphicFramePr>
        <p:xfrm>
          <a:off x="611560" y="2996952"/>
          <a:ext cx="7344816" cy="3168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smtClean="0">
                <a:solidFill>
                  <a:schemeClr val="accent1"/>
                </a:solidFill>
                <a:effectLst>
                  <a:outerShdw blurRad="38100" dist="38100" dir="2700000" algn="tl">
                    <a:srgbClr val="000000">
                      <a:alpha val="43137"/>
                    </a:srgbClr>
                  </a:outerShdw>
                </a:effectLst>
              </a:rPr>
              <a:t>Plan of action for ISSG Project</a:t>
            </a:r>
            <a:endParaRPr lang="zh-CN" altLang="en-US" dirty="0"/>
          </a:p>
        </p:txBody>
      </p:sp>
      <p:graphicFrame>
        <p:nvGraphicFramePr>
          <p:cNvPr id="4" name="内容占位符 3"/>
          <p:cNvGraphicFramePr>
            <a:graphicFrameLocks noGrp="1"/>
          </p:cNvGraphicFramePr>
          <p:nvPr>
            <p:ph idx="1"/>
          </p:nvPr>
        </p:nvGraphicFramePr>
        <p:xfrm>
          <a:off x="457200" y="1600200"/>
          <a:ext cx="8435280" cy="5141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smtClean="0">
                <a:solidFill>
                  <a:schemeClr val="accent1"/>
                </a:solidFill>
                <a:effectLst>
                  <a:outerShdw blurRad="38100" dist="38100" dir="2700000" algn="tl">
                    <a:srgbClr val="000000">
                      <a:alpha val="43137"/>
                    </a:srgbClr>
                  </a:outerShdw>
                </a:effectLst>
              </a:rPr>
              <a:t>Learning from the ISSG Project</a:t>
            </a:r>
            <a:endParaRPr lang="zh-CN" altLang="en-US" dirty="0"/>
          </a:p>
        </p:txBody>
      </p:sp>
      <p:sp>
        <p:nvSpPr>
          <p:cNvPr id="3" name="内容占位符 2"/>
          <p:cNvSpPr>
            <a:spLocks noGrp="1"/>
          </p:cNvSpPr>
          <p:nvPr>
            <p:ph idx="1"/>
          </p:nvPr>
        </p:nvSpPr>
        <p:spPr/>
        <p:txBody>
          <a:bodyPr>
            <a:normAutofit fontScale="92500" lnSpcReduction="20000"/>
          </a:bodyPr>
          <a:lstStyle/>
          <a:p>
            <a:r>
              <a:rPr lang="en-US" altLang="zh-CN" dirty="0" smtClean="0"/>
              <a:t>Design and implement a project like this, will require several knowledge in multiple areas:</a:t>
            </a:r>
          </a:p>
          <a:p>
            <a:pPr lvl="1"/>
            <a:r>
              <a:rPr lang="en-US" altLang="zh-CN" dirty="0" smtClean="0"/>
              <a:t>Developer have to be familiar with SQL data structure and query to perform the search option.</a:t>
            </a:r>
          </a:p>
          <a:p>
            <a:pPr lvl="1"/>
            <a:r>
              <a:rPr lang="en-US" altLang="zh-CN" dirty="0" smtClean="0"/>
              <a:t>Human and computer interaction will </a:t>
            </a:r>
            <a:r>
              <a:rPr lang="en-US" altLang="zh-CN" dirty="0" smtClean="0"/>
              <a:t> </a:t>
            </a:r>
            <a:r>
              <a:rPr lang="en-US" altLang="zh-CN" dirty="0" smtClean="0"/>
              <a:t>definitely be a major topic during the design phase for creating a user friendly web page with searching option.  </a:t>
            </a:r>
          </a:p>
          <a:p>
            <a:pPr lvl="1"/>
            <a:r>
              <a:rPr lang="en-US" altLang="zh-CN" dirty="0" smtClean="0"/>
              <a:t>Asp.net needs to be learned in order to implement the designs.</a:t>
            </a:r>
          </a:p>
          <a:p>
            <a:pPr lvl="1"/>
            <a:r>
              <a:rPr lang="en-US" altLang="zh-CN" dirty="0" smtClean="0"/>
              <a:t> Good communication skills and schedule management will also be required. </a:t>
            </a:r>
          </a:p>
          <a:p>
            <a:pPr lvl="1">
              <a:buNone/>
            </a:pPr>
            <a:endParaRPr lang="en-US" altLang="zh-CN" dirty="0" smtClean="0">
              <a:solidFill>
                <a:schemeClr val="bg1"/>
              </a:solidFill>
            </a:endParaRPr>
          </a:p>
          <a:p>
            <a:pPr>
              <a:buNone/>
            </a:pPr>
            <a:endParaRPr lang="zh-CN" altLang="en-US" dirty="0">
              <a:solidFill>
                <a:schemeClr val="bg1"/>
              </a:solidFill>
            </a:endParaRPr>
          </a:p>
        </p:txBody>
      </p:sp>
      <p:pic>
        <p:nvPicPr>
          <p:cNvPr id="4" name="图片 3" descr="learn.jpg"/>
          <p:cNvPicPr>
            <a:picLocks noChangeAspect="1"/>
          </p:cNvPicPr>
          <p:nvPr/>
        </p:nvPicPr>
        <p:blipFill>
          <a:blip r:embed="rId2" cstate="print"/>
          <a:stretch>
            <a:fillRect/>
          </a:stretch>
        </p:blipFill>
        <p:spPr>
          <a:xfrm>
            <a:off x="7352372" y="260648"/>
            <a:ext cx="1791628" cy="119675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smtClean="0">
                <a:solidFill>
                  <a:schemeClr val="accent1"/>
                </a:solidFill>
                <a:effectLst>
                  <a:outerShdw blurRad="38100" dist="38100" dir="2700000" algn="tl">
                    <a:srgbClr val="000000">
                      <a:alpha val="43137"/>
                    </a:srgbClr>
                  </a:outerShdw>
                </a:effectLst>
              </a:rPr>
              <a:t>Blackhawk Project Introduction</a:t>
            </a:r>
            <a:endParaRPr lang="zh-CN" altLang="en-US" dirty="0"/>
          </a:p>
        </p:txBody>
      </p:sp>
      <p:sp>
        <p:nvSpPr>
          <p:cNvPr id="3" name="内容占位符 2"/>
          <p:cNvSpPr>
            <a:spLocks noGrp="1"/>
          </p:cNvSpPr>
          <p:nvPr>
            <p:ph idx="1"/>
          </p:nvPr>
        </p:nvSpPr>
        <p:spPr/>
        <p:txBody>
          <a:bodyPr>
            <a:normAutofit lnSpcReduction="10000"/>
          </a:bodyPr>
          <a:lstStyle/>
          <a:p>
            <a:r>
              <a:rPr lang="en-US" altLang="zh-CN" sz="2400" dirty="0" smtClean="0"/>
              <a:t>Basically Blackhawk is a system made for tracking car and finance status. It has a huge database which contains multiple data in </a:t>
            </a:r>
            <a:r>
              <a:rPr lang="en-US" altLang="zh-CN" sz="2400" dirty="0" smtClean="0"/>
              <a:t>different </a:t>
            </a:r>
            <a:r>
              <a:rPr lang="en-US" altLang="zh-CN" sz="2400" smtClean="0"/>
              <a:t>areas such as: </a:t>
            </a:r>
            <a:r>
              <a:rPr lang="en-US" altLang="zh-CN" sz="2400" dirty="0" smtClean="0"/>
              <a:t>GPS, car registration detail, finance status etc. </a:t>
            </a:r>
          </a:p>
          <a:p>
            <a:endParaRPr lang="en-US" altLang="zh-CN" sz="2400" dirty="0" smtClean="0"/>
          </a:p>
          <a:p>
            <a:r>
              <a:rPr lang="en-US" altLang="zh-CN" sz="2400" dirty="0" smtClean="0"/>
              <a:t>Today’s smartphones, typically Iphone are very powerful and popular. It will be a great improvement in usability and marketing if users can simply use the Iphone application to connect to the Blackhawk tracking system while they are moving around the city without a PC.</a:t>
            </a:r>
            <a:endParaRPr lang="zh-CN"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技巧">
  <a:themeElements>
    <a:clrScheme name="技巧">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技巧">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技巧">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322</TotalTime>
  <Words>1032</Words>
  <Application>Microsoft Office PowerPoint</Application>
  <PresentationFormat>全屏显示(4:3)</PresentationFormat>
  <Paragraphs>93</Paragraphs>
  <Slides>14</Slides>
  <Notes>0</Notes>
  <HiddenSlides>0</HiddenSlides>
  <MMClips>0</MMClips>
  <ScaleCrop>false</ScaleCrop>
  <HeadingPairs>
    <vt:vector size="4" baseType="variant">
      <vt:variant>
        <vt:lpstr>主题</vt:lpstr>
      </vt:variant>
      <vt:variant>
        <vt:i4>1</vt:i4>
      </vt:variant>
      <vt:variant>
        <vt:lpstr>幻灯片标题</vt:lpstr>
      </vt:variant>
      <vt:variant>
        <vt:i4>14</vt:i4>
      </vt:variant>
    </vt:vector>
  </HeadingPairs>
  <TitlesOfParts>
    <vt:vector size="15" baseType="lpstr">
      <vt:lpstr>技巧</vt:lpstr>
      <vt:lpstr>Project In Information Technology</vt:lpstr>
      <vt:lpstr>Project Introduction</vt:lpstr>
      <vt:lpstr>Project Introduction</vt:lpstr>
      <vt:lpstr>ISSG Project Introduction</vt:lpstr>
      <vt:lpstr>ISSG Project Goal</vt:lpstr>
      <vt:lpstr>Rationale for the ISSG Project</vt:lpstr>
      <vt:lpstr>Plan of action for ISSG Project</vt:lpstr>
      <vt:lpstr>Learning from the ISSG Project</vt:lpstr>
      <vt:lpstr>Blackhawk Project Introduction</vt:lpstr>
      <vt:lpstr>Blackhawk Project Goal</vt:lpstr>
      <vt:lpstr>Rationale for the Blackhawk Project</vt:lpstr>
      <vt:lpstr>Plan of action for Blackhawk Project</vt:lpstr>
      <vt:lpstr>Learning from the Blackhawk Project</vt:lpstr>
      <vt:lpstr>Project In Information Technology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In Information Technology</dc:title>
  <dc:creator>jerry</dc:creator>
  <cp:lastModifiedBy>jerry</cp:lastModifiedBy>
  <cp:revision>48</cp:revision>
  <dcterms:created xsi:type="dcterms:W3CDTF">2011-05-02T03:20:30Z</dcterms:created>
  <dcterms:modified xsi:type="dcterms:W3CDTF">2011-05-03T04:44:32Z</dcterms:modified>
</cp:coreProperties>
</file>