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1" r:id="rId1"/>
    <p:sldMasterId id="2147483733" r:id="rId2"/>
  </p:sldMasterIdLst>
  <p:notesMasterIdLst>
    <p:notesMasterId r:id="rId39"/>
  </p:notesMasterIdLst>
  <p:sldIdLst>
    <p:sldId id="256" r:id="rId3"/>
    <p:sldId id="285" r:id="rId4"/>
    <p:sldId id="284" r:id="rId5"/>
    <p:sldId id="305" r:id="rId6"/>
    <p:sldId id="329" r:id="rId7"/>
    <p:sldId id="287" r:id="rId8"/>
    <p:sldId id="328" r:id="rId9"/>
    <p:sldId id="318" r:id="rId10"/>
    <p:sldId id="304" r:id="rId11"/>
    <p:sldId id="319" r:id="rId12"/>
    <p:sldId id="320" r:id="rId13"/>
    <p:sldId id="321" r:id="rId14"/>
    <p:sldId id="290" r:id="rId15"/>
    <p:sldId id="322" r:id="rId16"/>
    <p:sldId id="323" r:id="rId17"/>
    <p:sldId id="330" r:id="rId18"/>
    <p:sldId id="291" r:id="rId19"/>
    <p:sldId id="308" r:id="rId20"/>
    <p:sldId id="307" r:id="rId21"/>
    <p:sldId id="309" r:id="rId22"/>
    <p:sldId id="310" r:id="rId23"/>
    <p:sldId id="324" r:id="rId24"/>
    <p:sldId id="325" r:id="rId25"/>
    <p:sldId id="311" r:id="rId26"/>
    <p:sldId id="312" r:id="rId27"/>
    <p:sldId id="331" r:id="rId28"/>
    <p:sldId id="332" r:id="rId29"/>
    <p:sldId id="333" r:id="rId30"/>
    <p:sldId id="313" r:id="rId31"/>
    <p:sldId id="334" r:id="rId32"/>
    <p:sldId id="326" r:id="rId33"/>
    <p:sldId id="327" r:id="rId34"/>
    <p:sldId id="317" r:id="rId35"/>
    <p:sldId id="297" r:id="rId36"/>
    <p:sldId id="316" r:id="rId37"/>
    <p:sldId id="283"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vin Hansen" initials="M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4" autoAdjust="0"/>
    <p:restoredTop sz="91418" autoAdjust="0"/>
  </p:normalViewPr>
  <p:slideViewPr>
    <p:cSldViewPr>
      <p:cViewPr>
        <p:scale>
          <a:sx n="100" d="100"/>
          <a:sy n="100" d="100"/>
        </p:scale>
        <p:origin x="270" y="7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141B9-F4A7-4A5C-A3C7-7567CF142E30}" type="doc">
      <dgm:prSet loTypeId="urn:microsoft.com/office/officeart/2005/8/layout/bProcess3" loCatId="process" qsTypeId="urn:microsoft.com/office/officeart/2005/8/quickstyle/simple1" qsCatId="simple" csTypeId="urn:microsoft.com/office/officeart/2005/8/colors/accent1_2" csCatId="accent1" phldr="1"/>
      <dgm:spPr/>
    </dgm:pt>
    <dgm:pt modelId="{C9D5A649-30D0-4133-A126-F15F826D9E22}">
      <dgm:prSet phldrT="[文本]" custT="1"/>
      <dgm:spPr/>
      <dgm:t>
        <a:bodyPr/>
        <a:lstStyle/>
        <a:p>
          <a:r>
            <a:rPr lang="en-US" altLang="zh-CN" sz="1400" dirty="0" smtClean="0">
              <a:solidFill>
                <a:schemeClr val="tx1"/>
              </a:solidFill>
            </a:rPr>
            <a:t>Project Analyze/Design</a:t>
          </a:r>
          <a:endParaRPr lang="zh-CN" altLang="en-US" sz="1400" dirty="0">
            <a:solidFill>
              <a:schemeClr val="tx1"/>
            </a:solidFill>
          </a:endParaRPr>
        </a:p>
      </dgm:t>
    </dgm:pt>
    <dgm:pt modelId="{C40DA0BB-1B9F-44EE-93EE-E6A2723C1243}" type="parTrans" cxnId="{38092131-64CF-4FE8-A053-5B63945761A9}">
      <dgm:prSet/>
      <dgm:spPr/>
      <dgm:t>
        <a:bodyPr/>
        <a:lstStyle/>
        <a:p>
          <a:endParaRPr lang="zh-CN" altLang="en-US" sz="1400">
            <a:solidFill>
              <a:schemeClr val="tx1"/>
            </a:solidFill>
          </a:endParaRPr>
        </a:p>
      </dgm:t>
    </dgm:pt>
    <dgm:pt modelId="{9F22B6FD-1F98-4D2D-A38F-D654E03919A9}" type="sibTrans" cxnId="{38092131-64CF-4FE8-A053-5B63945761A9}">
      <dgm:prSet custT="1"/>
      <dgm:spPr/>
      <dgm:t>
        <a:bodyPr/>
        <a:lstStyle/>
        <a:p>
          <a:endParaRPr lang="zh-CN" altLang="en-US" sz="1400">
            <a:solidFill>
              <a:schemeClr val="tx1"/>
            </a:solidFill>
          </a:endParaRPr>
        </a:p>
      </dgm:t>
    </dgm:pt>
    <dgm:pt modelId="{E0C45703-3805-4250-841C-B09048FC1F99}">
      <dgm:prSet phldrT="[文本]" custT="1"/>
      <dgm:spPr/>
      <dgm:t>
        <a:bodyPr/>
        <a:lstStyle/>
        <a:p>
          <a:r>
            <a:rPr lang="en-US" altLang="zh-CN" sz="1400" dirty="0" smtClean="0">
              <a:solidFill>
                <a:schemeClr val="tx1"/>
              </a:solidFill>
            </a:rPr>
            <a:t>Database Analyze/Design</a:t>
          </a:r>
          <a:endParaRPr lang="zh-CN" altLang="en-US" sz="1400" dirty="0">
            <a:solidFill>
              <a:schemeClr val="tx1"/>
            </a:solidFill>
          </a:endParaRPr>
        </a:p>
      </dgm:t>
    </dgm:pt>
    <dgm:pt modelId="{01E77F39-1732-49DC-B750-0BABE612BC03}" type="parTrans" cxnId="{B68B94E9-BF94-42F8-8FB8-32F8B3AC63EA}">
      <dgm:prSet/>
      <dgm:spPr/>
      <dgm:t>
        <a:bodyPr/>
        <a:lstStyle/>
        <a:p>
          <a:endParaRPr lang="zh-CN" altLang="en-US" sz="1400">
            <a:solidFill>
              <a:schemeClr val="tx1"/>
            </a:solidFill>
          </a:endParaRPr>
        </a:p>
      </dgm:t>
    </dgm:pt>
    <dgm:pt modelId="{5AFC5A57-2BA8-4EF3-97FD-8B7A95FAD718}" type="sibTrans" cxnId="{B68B94E9-BF94-42F8-8FB8-32F8B3AC63EA}">
      <dgm:prSet custT="1"/>
      <dgm:spPr/>
      <dgm:t>
        <a:bodyPr/>
        <a:lstStyle/>
        <a:p>
          <a:endParaRPr lang="zh-CN" altLang="en-US" sz="1400">
            <a:solidFill>
              <a:schemeClr val="tx1"/>
            </a:solidFill>
          </a:endParaRPr>
        </a:p>
      </dgm:t>
    </dgm:pt>
    <dgm:pt modelId="{F18472DF-56B6-414D-99E2-09BEA27EB4F0}">
      <dgm:prSet phldrT="[文本]" custT="1"/>
      <dgm:spPr/>
      <dgm:t>
        <a:bodyPr/>
        <a:lstStyle/>
        <a:p>
          <a:r>
            <a:rPr lang="en-US" altLang="zh-CN" sz="1400" dirty="0" smtClean="0">
              <a:solidFill>
                <a:schemeClr val="tx1"/>
              </a:solidFill>
            </a:rPr>
            <a:t>Modify previous MySQL and Access data to a new MSSQL database. </a:t>
          </a:r>
          <a:endParaRPr lang="zh-CN" altLang="en-US" sz="1400" dirty="0">
            <a:solidFill>
              <a:schemeClr val="tx1"/>
            </a:solidFill>
          </a:endParaRPr>
        </a:p>
      </dgm:t>
    </dgm:pt>
    <dgm:pt modelId="{62790673-F048-4E1E-9767-9CD690A1E647}" type="parTrans" cxnId="{EA06658D-7A7D-47AB-AFE6-4F03BFE74D38}">
      <dgm:prSet/>
      <dgm:spPr/>
      <dgm:t>
        <a:bodyPr/>
        <a:lstStyle/>
        <a:p>
          <a:endParaRPr lang="zh-CN" altLang="en-US" sz="1400">
            <a:solidFill>
              <a:schemeClr val="tx1"/>
            </a:solidFill>
          </a:endParaRPr>
        </a:p>
      </dgm:t>
    </dgm:pt>
    <dgm:pt modelId="{23FA8A62-49A5-4F63-A06F-53D93DC38BFA}" type="sibTrans" cxnId="{EA06658D-7A7D-47AB-AFE6-4F03BFE74D38}">
      <dgm:prSet custT="1"/>
      <dgm:spPr/>
      <dgm:t>
        <a:bodyPr/>
        <a:lstStyle/>
        <a:p>
          <a:endParaRPr lang="zh-CN" altLang="en-US" sz="1400">
            <a:solidFill>
              <a:schemeClr val="tx1"/>
            </a:solidFill>
          </a:endParaRPr>
        </a:p>
      </dgm:t>
    </dgm:pt>
    <dgm:pt modelId="{8E082356-457B-4B0C-8BDB-9162870A5A1D}">
      <dgm:prSet phldrT="[文本]" custT="1"/>
      <dgm:spPr/>
      <dgm:t>
        <a:bodyPr/>
        <a:lstStyle/>
        <a:p>
          <a:r>
            <a:rPr lang="en-US" altLang="zh-CN" sz="1400" dirty="0" smtClean="0">
              <a:solidFill>
                <a:schemeClr val="tx1"/>
              </a:solidFill>
            </a:rPr>
            <a:t>Add new tables, relationships to the database.</a:t>
          </a:r>
          <a:endParaRPr lang="zh-CN" altLang="en-US" sz="1400" dirty="0">
            <a:solidFill>
              <a:schemeClr val="tx1"/>
            </a:solidFill>
          </a:endParaRPr>
        </a:p>
      </dgm:t>
    </dgm:pt>
    <dgm:pt modelId="{004CEE7F-059C-4F23-A9A3-9C6B12F8F307}" type="parTrans" cxnId="{4571EAE7-A358-42D0-BD35-FC478D86FB78}">
      <dgm:prSet/>
      <dgm:spPr/>
      <dgm:t>
        <a:bodyPr/>
        <a:lstStyle/>
        <a:p>
          <a:endParaRPr lang="zh-CN" altLang="en-US" sz="1400">
            <a:solidFill>
              <a:schemeClr val="tx1"/>
            </a:solidFill>
          </a:endParaRPr>
        </a:p>
      </dgm:t>
    </dgm:pt>
    <dgm:pt modelId="{E93C65BF-07BA-46E3-BA1C-633ED3CCA2C1}" type="sibTrans" cxnId="{4571EAE7-A358-42D0-BD35-FC478D86FB78}">
      <dgm:prSet custT="1"/>
      <dgm:spPr/>
      <dgm:t>
        <a:bodyPr/>
        <a:lstStyle/>
        <a:p>
          <a:endParaRPr lang="zh-CN" altLang="en-US" sz="1400">
            <a:solidFill>
              <a:schemeClr val="tx1"/>
            </a:solidFill>
          </a:endParaRPr>
        </a:p>
      </dgm:t>
    </dgm:pt>
    <dgm:pt modelId="{D48D23BA-1434-4336-B9A5-5FECEB579433}">
      <dgm:prSet phldrT="[文本]" custT="1"/>
      <dgm:spPr/>
      <dgm:t>
        <a:bodyPr/>
        <a:lstStyle/>
        <a:p>
          <a:r>
            <a:rPr lang="en-US" altLang="zh-CN" sz="1400" dirty="0" smtClean="0">
              <a:solidFill>
                <a:schemeClr val="tx1"/>
              </a:solidFill>
            </a:rPr>
            <a:t>Webpage implementation(version1)</a:t>
          </a:r>
          <a:endParaRPr lang="zh-CN" altLang="en-US" sz="1400" dirty="0">
            <a:solidFill>
              <a:schemeClr val="tx1"/>
            </a:solidFill>
          </a:endParaRPr>
        </a:p>
      </dgm:t>
    </dgm:pt>
    <dgm:pt modelId="{EE7F274F-662E-44F0-908D-67053B8C3D6F}" type="parTrans" cxnId="{87A1E4A6-6D7E-409E-B2D5-B6ED83003494}">
      <dgm:prSet/>
      <dgm:spPr/>
      <dgm:t>
        <a:bodyPr/>
        <a:lstStyle/>
        <a:p>
          <a:endParaRPr lang="zh-CN" altLang="en-US" sz="1400">
            <a:solidFill>
              <a:schemeClr val="tx1"/>
            </a:solidFill>
          </a:endParaRPr>
        </a:p>
      </dgm:t>
    </dgm:pt>
    <dgm:pt modelId="{97ED8F54-FC85-4E7C-909F-4CF2B7E5B1DE}" type="sibTrans" cxnId="{87A1E4A6-6D7E-409E-B2D5-B6ED83003494}">
      <dgm:prSet custT="1"/>
      <dgm:spPr/>
      <dgm:t>
        <a:bodyPr/>
        <a:lstStyle/>
        <a:p>
          <a:endParaRPr lang="zh-CN" altLang="en-US" sz="1400">
            <a:solidFill>
              <a:schemeClr val="tx1"/>
            </a:solidFill>
          </a:endParaRPr>
        </a:p>
      </dgm:t>
    </dgm:pt>
    <dgm:pt modelId="{DE231F29-2F07-405F-ADCD-B1588C0089B7}">
      <dgm:prSet phldrT="[文本]" custT="1"/>
      <dgm:spPr/>
      <dgm:t>
        <a:bodyPr/>
        <a:lstStyle/>
        <a:p>
          <a:r>
            <a:rPr lang="en-US" altLang="zh-CN" sz="1400" dirty="0" smtClean="0">
              <a:solidFill>
                <a:schemeClr val="tx1"/>
              </a:solidFill>
            </a:rPr>
            <a:t>Webpage implementation(version2)</a:t>
          </a:r>
          <a:endParaRPr lang="zh-CN" altLang="en-US" sz="1400" dirty="0">
            <a:solidFill>
              <a:schemeClr val="tx1"/>
            </a:solidFill>
          </a:endParaRPr>
        </a:p>
      </dgm:t>
    </dgm:pt>
    <dgm:pt modelId="{9C093D60-F266-4A32-A36C-9FEAA83B9C4D}" type="parTrans" cxnId="{C407395B-E0C5-4B9D-BCB3-517BB380BAC4}">
      <dgm:prSet/>
      <dgm:spPr/>
      <dgm:t>
        <a:bodyPr/>
        <a:lstStyle/>
        <a:p>
          <a:endParaRPr lang="zh-CN" altLang="en-US" sz="1400">
            <a:solidFill>
              <a:schemeClr val="tx1"/>
            </a:solidFill>
          </a:endParaRPr>
        </a:p>
      </dgm:t>
    </dgm:pt>
    <dgm:pt modelId="{3AE5BF55-752F-43EB-BFD0-D07512929176}" type="sibTrans" cxnId="{C407395B-E0C5-4B9D-BCB3-517BB380BAC4}">
      <dgm:prSet custT="1"/>
      <dgm:spPr/>
      <dgm:t>
        <a:bodyPr/>
        <a:lstStyle/>
        <a:p>
          <a:endParaRPr lang="zh-CN" altLang="en-US" sz="1400">
            <a:solidFill>
              <a:schemeClr val="tx1"/>
            </a:solidFill>
          </a:endParaRPr>
        </a:p>
      </dgm:t>
    </dgm:pt>
    <dgm:pt modelId="{D5EAC1D1-7524-4B0B-9BFA-C60849D43FEA}">
      <dgm:prSet phldrT="[文本]" custT="1"/>
      <dgm:spPr/>
      <dgm:t>
        <a:bodyPr/>
        <a:lstStyle/>
        <a:p>
          <a:r>
            <a:rPr lang="en-US" altLang="zh-CN" sz="1400" dirty="0" smtClean="0">
              <a:solidFill>
                <a:schemeClr val="tx1"/>
              </a:solidFill>
            </a:rPr>
            <a:t>Testing &amp; Upload</a:t>
          </a:r>
          <a:endParaRPr lang="zh-CN" altLang="en-US" sz="1400" dirty="0">
            <a:solidFill>
              <a:schemeClr val="tx1"/>
            </a:solidFill>
          </a:endParaRPr>
        </a:p>
      </dgm:t>
    </dgm:pt>
    <dgm:pt modelId="{4EEDBA80-C3AB-4AF4-86D3-95616383F2C3}" type="parTrans" cxnId="{C6837F8B-F55E-4067-AF1F-A70D2FEC8FF4}">
      <dgm:prSet/>
      <dgm:spPr/>
      <dgm:t>
        <a:bodyPr/>
        <a:lstStyle/>
        <a:p>
          <a:endParaRPr lang="zh-CN" altLang="en-US" sz="1400">
            <a:solidFill>
              <a:schemeClr val="tx1"/>
            </a:solidFill>
          </a:endParaRPr>
        </a:p>
      </dgm:t>
    </dgm:pt>
    <dgm:pt modelId="{47837C76-EBDC-4321-AD3B-6BEEFA2F0AB0}" type="sibTrans" cxnId="{C6837F8B-F55E-4067-AF1F-A70D2FEC8FF4}">
      <dgm:prSet/>
      <dgm:spPr/>
      <dgm:t>
        <a:bodyPr/>
        <a:lstStyle/>
        <a:p>
          <a:endParaRPr lang="zh-CN" altLang="en-US" sz="1400">
            <a:solidFill>
              <a:schemeClr val="tx1"/>
            </a:solidFill>
          </a:endParaRPr>
        </a:p>
      </dgm:t>
    </dgm:pt>
    <dgm:pt modelId="{B77ED907-AD51-4D2A-B72C-D94FC5090DAE}" type="pres">
      <dgm:prSet presAssocID="{133141B9-F4A7-4A5C-A3C7-7567CF142E30}" presName="Name0" presStyleCnt="0">
        <dgm:presLayoutVars>
          <dgm:dir/>
          <dgm:resizeHandles val="exact"/>
        </dgm:presLayoutVars>
      </dgm:prSet>
      <dgm:spPr/>
    </dgm:pt>
    <dgm:pt modelId="{78732C31-1F90-4E70-BA52-7AD4856FF605}" type="pres">
      <dgm:prSet presAssocID="{C9D5A649-30D0-4133-A126-F15F826D9E22}" presName="node" presStyleLbl="node1" presStyleIdx="0" presStyleCnt="7">
        <dgm:presLayoutVars>
          <dgm:bulletEnabled val="1"/>
        </dgm:presLayoutVars>
      </dgm:prSet>
      <dgm:spPr/>
      <dgm:t>
        <a:bodyPr/>
        <a:lstStyle/>
        <a:p>
          <a:endParaRPr lang="zh-CN" altLang="en-US"/>
        </a:p>
      </dgm:t>
    </dgm:pt>
    <dgm:pt modelId="{53CA9EB6-5045-4BCD-9B0E-D9829998A310}" type="pres">
      <dgm:prSet presAssocID="{9F22B6FD-1F98-4D2D-A38F-D654E03919A9}" presName="sibTrans" presStyleLbl="sibTrans1D1" presStyleIdx="0" presStyleCnt="6"/>
      <dgm:spPr/>
      <dgm:t>
        <a:bodyPr/>
        <a:lstStyle/>
        <a:p>
          <a:endParaRPr lang="zh-CN" altLang="en-US"/>
        </a:p>
      </dgm:t>
    </dgm:pt>
    <dgm:pt modelId="{930F6702-CE16-4277-B117-BB43236B3133}" type="pres">
      <dgm:prSet presAssocID="{9F22B6FD-1F98-4D2D-A38F-D654E03919A9}" presName="connectorText" presStyleLbl="sibTrans1D1" presStyleIdx="0" presStyleCnt="6"/>
      <dgm:spPr/>
      <dgm:t>
        <a:bodyPr/>
        <a:lstStyle/>
        <a:p>
          <a:endParaRPr lang="zh-CN" altLang="en-US"/>
        </a:p>
      </dgm:t>
    </dgm:pt>
    <dgm:pt modelId="{D3B854D9-D2FA-4BC8-81D4-12E92075E523}" type="pres">
      <dgm:prSet presAssocID="{E0C45703-3805-4250-841C-B09048FC1F99}" presName="node" presStyleLbl="node1" presStyleIdx="1" presStyleCnt="7">
        <dgm:presLayoutVars>
          <dgm:bulletEnabled val="1"/>
        </dgm:presLayoutVars>
      </dgm:prSet>
      <dgm:spPr/>
      <dgm:t>
        <a:bodyPr/>
        <a:lstStyle/>
        <a:p>
          <a:endParaRPr lang="zh-CN" altLang="en-US"/>
        </a:p>
      </dgm:t>
    </dgm:pt>
    <dgm:pt modelId="{88D84803-FC70-4950-9D80-1C439B9D87E6}" type="pres">
      <dgm:prSet presAssocID="{5AFC5A57-2BA8-4EF3-97FD-8B7A95FAD718}" presName="sibTrans" presStyleLbl="sibTrans1D1" presStyleIdx="1" presStyleCnt="6"/>
      <dgm:spPr/>
      <dgm:t>
        <a:bodyPr/>
        <a:lstStyle/>
        <a:p>
          <a:endParaRPr lang="zh-CN" altLang="en-US"/>
        </a:p>
      </dgm:t>
    </dgm:pt>
    <dgm:pt modelId="{60E751AA-9DE2-4182-9DF3-2EFAB8A9BB0F}" type="pres">
      <dgm:prSet presAssocID="{5AFC5A57-2BA8-4EF3-97FD-8B7A95FAD718}" presName="connectorText" presStyleLbl="sibTrans1D1" presStyleIdx="1" presStyleCnt="6"/>
      <dgm:spPr/>
      <dgm:t>
        <a:bodyPr/>
        <a:lstStyle/>
        <a:p>
          <a:endParaRPr lang="zh-CN" altLang="en-US"/>
        </a:p>
      </dgm:t>
    </dgm:pt>
    <dgm:pt modelId="{C1B2B211-2531-4650-814D-A5BB822BA0E5}" type="pres">
      <dgm:prSet presAssocID="{F18472DF-56B6-414D-99E2-09BEA27EB4F0}" presName="node" presStyleLbl="node1" presStyleIdx="2" presStyleCnt="7">
        <dgm:presLayoutVars>
          <dgm:bulletEnabled val="1"/>
        </dgm:presLayoutVars>
      </dgm:prSet>
      <dgm:spPr/>
      <dgm:t>
        <a:bodyPr/>
        <a:lstStyle/>
        <a:p>
          <a:endParaRPr lang="zh-CN" altLang="en-US"/>
        </a:p>
      </dgm:t>
    </dgm:pt>
    <dgm:pt modelId="{A93CC4A7-8A04-41B3-928A-AB2E775D3CDD}" type="pres">
      <dgm:prSet presAssocID="{23FA8A62-49A5-4F63-A06F-53D93DC38BFA}" presName="sibTrans" presStyleLbl="sibTrans1D1" presStyleIdx="2" presStyleCnt="6"/>
      <dgm:spPr/>
      <dgm:t>
        <a:bodyPr/>
        <a:lstStyle/>
        <a:p>
          <a:endParaRPr lang="zh-CN" altLang="en-US"/>
        </a:p>
      </dgm:t>
    </dgm:pt>
    <dgm:pt modelId="{2C1E62A7-8EDE-4239-981D-19DA00FC9E29}" type="pres">
      <dgm:prSet presAssocID="{23FA8A62-49A5-4F63-A06F-53D93DC38BFA}" presName="connectorText" presStyleLbl="sibTrans1D1" presStyleIdx="2" presStyleCnt="6"/>
      <dgm:spPr/>
      <dgm:t>
        <a:bodyPr/>
        <a:lstStyle/>
        <a:p>
          <a:endParaRPr lang="zh-CN" altLang="en-US"/>
        </a:p>
      </dgm:t>
    </dgm:pt>
    <dgm:pt modelId="{54DC902E-BA7A-4313-9E80-98C928C844C8}" type="pres">
      <dgm:prSet presAssocID="{8E082356-457B-4B0C-8BDB-9162870A5A1D}" presName="node" presStyleLbl="node1" presStyleIdx="3" presStyleCnt="7">
        <dgm:presLayoutVars>
          <dgm:bulletEnabled val="1"/>
        </dgm:presLayoutVars>
      </dgm:prSet>
      <dgm:spPr/>
      <dgm:t>
        <a:bodyPr/>
        <a:lstStyle/>
        <a:p>
          <a:endParaRPr lang="zh-CN" altLang="en-US"/>
        </a:p>
      </dgm:t>
    </dgm:pt>
    <dgm:pt modelId="{3F059169-3191-4226-BEE0-456C5618E3B6}" type="pres">
      <dgm:prSet presAssocID="{E93C65BF-07BA-46E3-BA1C-633ED3CCA2C1}" presName="sibTrans" presStyleLbl="sibTrans1D1" presStyleIdx="3" presStyleCnt="6"/>
      <dgm:spPr/>
      <dgm:t>
        <a:bodyPr/>
        <a:lstStyle/>
        <a:p>
          <a:endParaRPr lang="zh-CN" altLang="en-US"/>
        </a:p>
      </dgm:t>
    </dgm:pt>
    <dgm:pt modelId="{205D6D72-E884-4420-A298-6E4C8879CDA1}" type="pres">
      <dgm:prSet presAssocID="{E93C65BF-07BA-46E3-BA1C-633ED3CCA2C1}" presName="connectorText" presStyleLbl="sibTrans1D1" presStyleIdx="3" presStyleCnt="6"/>
      <dgm:spPr/>
      <dgm:t>
        <a:bodyPr/>
        <a:lstStyle/>
        <a:p>
          <a:endParaRPr lang="zh-CN" altLang="en-US"/>
        </a:p>
      </dgm:t>
    </dgm:pt>
    <dgm:pt modelId="{478B04C0-7A61-4BA1-A12F-160D0AA14C2D}" type="pres">
      <dgm:prSet presAssocID="{D48D23BA-1434-4336-B9A5-5FECEB579433}" presName="node" presStyleLbl="node1" presStyleIdx="4" presStyleCnt="7">
        <dgm:presLayoutVars>
          <dgm:bulletEnabled val="1"/>
        </dgm:presLayoutVars>
      </dgm:prSet>
      <dgm:spPr/>
      <dgm:t>
        <a:bodyPr/>
        <a:lstStyle/>
        <a:p>
          <a:endParaRPr lang="zh-CN" altLang="en-US"/>
        </a:p>
      </dgm:t>
    </dgm:pt>
    <dgm:pt modelId="{B00FC0FE-6644-4863-9BB1-F0D447856467}" type="pres">
      <dgm:prSet presAssocID="{97ED8F54-FC85-4E7C-909F-4CF2B7E5B1DE}" presName="sibTrans" presStyleLbl="sibTrans1D1" presStyleIdx="4" presStyleCnt="6"/>
      <dgm:spPr/>
      <dgm:t>
        <a:bodyPr/>
        <a:lstStyle/>
        <a:p>
          <a:endParaRPr lang="zh-CN" altLang="en-US"/>
        </a:p>
      </dgm:t>
    </dgm:pt>
    <dgm:pt modelId="{9186CAD8-05CF-4761-AC2B-6C2498301207}" type="pres">
      <dgm:prSet presAssocID="{97ED8F54-FC85-4E7C-909F-4CF2B7E5B1DE}" presName="connectorText" presStyleLbl="sibTrans1D1" presStyleIdx="4" presStyleCnt="6"/>
      <dgm:spPr/>
      <dgm:t>
        <a:bodyPr/>
        <a:lstStyle/>
        <a:p>
          <a:endParaRPr lang="zh-CN" altLang="en-US"/>
        </a:p>
      </dgm:t>
    </dgm:pt>
    <dgm:pt modelId="{7DA29FD0-D0BE-4212-96F4-86461EFA6A0E}" type="pres">
      <dgm:prSet presAssocID="{DE231F29-2F07-405F-ADCD-B1588C0089B7}" presName="node" presStyleLbl="node1" presStyleIdx="5" presStyleCnt="7">
        <dgm:presLayoutVars>
          <dgm:bulletEnabled val="1"/>
        </dgm:presLayoutVars>
      </dgm:prSet>
      <dgm:spPr/>
      <dgm:t>
        <a:bodyPr/>
        <a:lstStyle/>
        <a:p>
          <a:endParaRPr lang="zh-CN" altLang="en-US"/>
        </a:p>
      </dgm:t>
    </dgm:pt>
    <dgm:pt modelId="{0E5C84FD-F3C7-4000-A572-00D45B1BD035}" type="pres">
      <dgm:prSet presAssocID="{3AE5BF55-752F-43EB-BFD0-D07512929176}" presName="sibTrans" presStyleLbl="sibTrans1D1" presStyleIdx="5" presStyleCnt="6"/>
      <dgm:spPr/>
      <dgm:t>
        <a:bodyPr/>
        <a:lstStyle/>
        <a:p>
          <a:endParaRPr lang="zh-CN" altLang="en-US"/>
        </a:p>
      </dgm:t>
    </dgm:pt>
    <dgm:pt modelId="{2D89E3A2-CB96-456D-BD42-731E984EDF62}" type="pres">
      <dgm:prSet presAssocID="{3AE5BF55-752F-43EB-BFD0-D07512929176}" presName="connectorText" presStyleLbl="sibTrans1D1" presStyleIdx="5" presStyleCnt="6"/>
      <dgm:spPr/>
      <dgm:t>
        <a:bodyPr/>
        <a:lstStyle/>
        <a:p>
          <a:endParaRPr lang="zh-CN" altLang="en-US"/>
        </a:p>
      </dgm:t>
    </dgm:pt>
    <dgm:pt modelId="{91930081-8CD3-480D-BF7C-6050BD8C5BD5}" type="pres">
      <dgm:prSet presAssocID="{D5EAC1D1-7524-4B0B-9BFA-C60849D43FEA}" presName="node" presStyleLbl="node1" presStyleIdx="6" presStyleCnt="7">
        <dgm:presLayoutVars>
          <dgm:bulletEnabled val="1"/>
        </dgm:presLayoutVars>
      </dgm:prSet>
      <dgm:spPr/>
      <dgm:t>
        <a:bodyPr/>
        <a:lstStyle/>
        <a:p>
          <a:endParaRPr lang="zh-CN" altLang="en-US"/>
        </a:p>
      </dgm:t>
    </dgm:pt>
  </dgm:ptLst>
  <dgm:cxnLst>
    <dgm:cxn modelId="{E0427317-9D9D-48EE-B876-7B3455B47955}" type="presOf" srcId="{5AFC5A57-2BA8-4EF3-97FD-8B7A95FAD718}" destId="{88D84803-FC70-4950-9D80-1C439B9D87E6}" srcOrd="0" destOrd="0" presId="urn:microsoft.com/office/officeart/2005/8/layout/bProcess3"/>
    <dgm:cxn modelId="{C66D469D-8034-4308-804A-665B059942FD}" type="presOf" srcId="{C9D5A649-30D0-4133-A126-F15F826D9E22}" destId="{78732C31-1F90-4E70-BA52-7AD4856FF605}" srcOrd="0" destOrd="0" presId="urn:microsoft.com/office/officeart/2005/8/layout/bProcess3"/>
    <dgm:cxn modelId="{87A1E4A6-6D7E-409E-B2D5-B6ED83003494}" srcId="{133141B9-F4A7-4A5C-A3C7-7567CF142E30}" destId="{D48D23BA-1434-4336-B9A5-5FECEB579433}" srcOrd="4" destOrd="0" parTransId="{EE7F274F-662E-44F0-908D-67053B8C3D6F}" sibTransId="{97ED8F54-FC85-4E7C-909F-4CF2B7E5B1DE}"/>
    <dgm:cxn modelId="{EA06658D-7A7D-47AB-AFE6-4F03BFE74D38}" srcId="{133141B9-F4A7-4A5C-A3C7-7567CF142E30}" destId="{F18472DF-56B6-414D-99E2-09BEA27EB4F0}" srcOrd="2" destOrd="0" parTransId="{62790673-F048-4E1E-9767-9CD690A1E647}" sibTransId="{23FA8A62-49A5-4F63-A06F-53D93DC38BFA}"/>
    <dgm:cxn modelId="{F509BFA0-ACFD-4AF9-838C-C6E31182537F}" type="presOf" srcId="{9F22B6FD-1F98-4D2D-A38F-D654E03919A9}" destId="{930F6702-CE16-4277-B117-BB43236B3133}" srcOrd="1" destOrd="0" presId="urn:microsoft.com/office/officeart/2005/8/layout/bProcess3"/>
    <dgm:cxn modelId="{38092131-64CF-4FE8-A053-5B63945761A9}" srcId="{133141B9-F4A7-4A5C-A3C7-7567CF142E30}" destId="{C9D5A649-30D0-4133-A126-F15F826D9E22}" srcOrd="0" destOrd="0" parTransId="{C40DA0BB-1B9F-44EE-93EE-E6A2723C1243}" sibTransId="{9F22B6FD-1F98-4D2D-A38F-D654E03919A9}"/>
    <dgm:cxn modelId="{7C84A208-CF7E-4866-B5C7-E80208249ECF}" type="presOf" srcId="{DE231F29-2F07-405F-ADCD-B1588C0089B7}" destId="{7DA29FD0-D0BE-4212-96F4-86461EFA6A0E}" srcOrd="0" destOrd="0" presId="urn:microsoft.com/office/officeart/2005/8/layout/bProcess3"/>
    <dgm:cxn modelId="{E5DC24B2-80D2-4CA1-836A-2673FE16ED66}" type="presOf" srcId="{9F22B6FD-1F98-4D2D-A38F-D654E03919A9}" destId="{53CA9EB6-5045-4BCD-9B0E-D9829998A310}" srcOrd="0" destOrd="0" presId="urn:microsoft.com/office/officeart/2005/8/layout/bProcess3"/>
    <dgm:cxn modelId="{C6837F8B-F55E-4067-AF1F-A70D2FEC8FF4}" srcId="{133141B9-F4A7-4A5C-A3C7-7567CF142E30}" destId="{D5EAC1D1-7524-4B0B-9BFA-C60849D43FEA}" srcOrd="6" destOrd="0" parTransId="{4EEDBA80-C3AB-4AF4-86D3-95616383F2C3}" sibTransId="{47837C76-EBDC-4321-AD3B-6BEEFA2F0AB0}"/>
    <dgm:cxn modelId="{3D8625BB-B9F7-4F93-8261-BB07625EDF94}" type="presOf" srcId="{E0C45703-3805-4250-841C-B09048FC1F99}" destId="{D3B854D9-D2FA-4BC8-81D4-12E92075E523}" srcOrd="0" destOrd="0" presId="urn:microsoft.com/office/officeart/2005/8/layout/bProcess3"/>
    <dgm:cxn modelId="{966012FD-D96C-4496-87F3-1A669DC8FC8E}" type="presOf" srcId="{D48D23BA-1434-4336-B9A5-5FECEB579433}" destId="{478B04C0-7A61-4BA1-A12F-160D0AA14C2D}" srcOrd="0" destOrd="0" presId="urn:microsoft.com/office/officeart/2005/8/layout/bProcess3"/>
    <dgm:cxn modelId="{4571EAE7-A358-42D0-BD35-FC478D86FB78}" srcId="{133141B9-F4A7-4A5C-A3C7-7567CF142E30}" destId="{8E082356-457B-4B0C-8BDB-9162870A5A1D}" srcOrd="3" destOrd="0" parTransId="{004CEE7F-059C-4F23-A9A3-9C6B12F8F307}" sibTransId="{E93C65BF-07BA-46E3-BA1C-633ED3CCA2C1}"/>
    <dgm:cxn modelId="{EAE01848-B11D-40CB-B2B2-07F1335C130A}" type="presOf" srcId="{3AE5BF55-752F-43EB-BFD0-D07512929176}" destId="{2D89E3A2-CB96-456D-BD42-731E984EDF62}" srcOrd="1" destOrd="0" presId="urn:microsoft.com/office/officeart/2005/8/layout/bProcess3"/>
    <dgm:cxn modelId="{5684B0A0-3C30-45D7-A1E9-5A362D1D59AF}" type="presOf" srcId="{E93C65BF-07BA-46E3-BA1C-633ED3CCA2C1}" destId="{205D6D72-E884-4420-A298-6E4C8879CDA1}" srcOrd="1" destOrd="0" presId="urn:microsoft.com/office/officeart/2005/8/layout/bProcess3"/>
    <dgm:cxn modelId="{CFEE1EC3-0803-4C18-A548-6277F8F9A69C}" type="presOf" srcId="{133141B9-F4A7-4A5C-A3C7-7567CF142E30}" destId="{B77ED907-AD51-4D2A-B72C-D94FC5090DAE}" srcOrd="0" destOrd="0" presId="urn:microsoft.com/office/officeart/2005/8/layout/bProcess3"/>
    <dgm:cxn modelId="{92BED40D-AAC7-49FE-9CCA-F35841F03DF8}" type="presOf" srcId="{23FA8A62-49A5-4F63-A06F-53D93DC38BFA}" destId="{A93CC4A7-8A04-41B3-928A-AB2E775D3CDD}" srcOrd="0" destOrd="0" presId="urn:microsoft.com/office/officeart/2005/8/layout/bProcess3"/>
    <dgm:cxn modelId="{354A3778-B33C-40C5-AEA1-1DE81387C77B}" type="presOf" srcId="{23FA8A62-49A5-4F63-A06F-53D93DC38BFA}" destId="{2C1E62A7-8EDE-4239-981D-19DA00FC9E29}" srcOrd="1" destOrd="0" presId="urn:microsoft.com/office/officeart/2005/8/layout/bProcess3"/>
    <dgm:cxn modelId="{2F90F90D-06AD-4831-B0D4-7D83D5E8D72B}" type="presOf" srcId="{3AE5BF55-752F-43EB-BFD0-D07512929176}" destId="{0E5C84FD-F3C7-4000-A572-00D45B1BD035}" srcOrd="0" destOrd="0" presId="urn:microsoft.com/office/officeart/2005/8/layout/bProcess3"/>
    <dgm:cxn modelId="{8E46AA2A-2694-40E2-ABD4-5E5EA04585D0}" type="presOf" srcId="{F18472DF-56B6-414D-99E2-09BEA27EB4F0}" destId="{C1B2B211-2531-4650-814D-A5BB822BA0E5}" srcOrd="0" destOrd="0" presId="urn:microsoft.com/office/officeart/2005/8/layout/bProcess3"/>
    <dgm:cxn modelId="{C407395B-E0C5-4B9D-BCB3-517BB380BAC4}" srcId="{133141B9-F4A7-4A5C-A3C7-7567CF142E30}" destId="{DE231F29-2F07-405F-ADCD-B1588C0089B7}" srcOrd="5" destOrd="0" parTransId="{9C093D60-F266-4A32-A36C-9FEAA83B9C4D}" sibTransId="{3AE5BF55-752F-43EB-BFD0-D07512929176}"/>
    <dgm:cxn modelId="{184D4FDA-88F4-40FE-AFE7-9E126EDE969C}" type="presOf" srcId="{E93C65BF-07BA-46E3-BA1C-633ED3CCA2C1}" destId="{3F059169-3191-4226-BEE0-456C5618E3B6}" srcOrd="0" destOrd="0" presId="urn:microsoft.com/office/officeart/2005/8/layout/bProcess3"/>
    <dgm:cxn modelId="{A76D922E-EE05-433A-8BB7-C9A346B69080}" type="presOf" srcId="{5AFC5A57-2BA8-4EF3-97FD-8B7A95FAD718}" destId="{60E751AA-9DE2-4182-9DF3-2EFAB8A9BB0F}" srcOrd="1" destOrd="0" presId="urn:microsoft.com/office/officeart/2005/8/layout/bProcess3"/>
    <dgm:cxn modelId="{98D619E0-7351-4AFD-A86D-6FFE509DDDF3}" type="presOf" srcId="{97ED8F54-FC85-4E7C-909F-4CF2B7E5B1DE}" destId="{9186CAD8-05CF-4761-AC2B-6C2498301207}" srcOrd="1" destOrd="0" presId="urn:microsoft.com/office/officeart/2005/8/layout/bProcess3"/>
    <dgm:cxn modelId="{B68B94E9-BF94-42F8-8FB8-32F8B3AC63EA}" srcId="{133141B9-F4A7-4A5C-A3C7-7567CF142E30}" destId="{E0C45703-3805-4250-841C-B09048FC1F99}" srcOrd="1" destOrd="0" parTransId="{01E77F39-1732-49DC-B750-0BABE612BC03}" sibTransId="{5AFC5A57-2BA8-4EF3-97FD-8B7A95FAD718}"/>
    <dgm:cxn modelId="{9AE0BE04-091B-4B88-AD4F-6FA78CA0C1FD}" type="presOf" srcId="{8E082356-457B-4B0C-8BDB-9162870A5A1D}" destId="{54DC902E-BA7A-4313-9E80-98C928C844C8}" srcOrd="0" destOrd="0" presId="urn:microsoft.com/office/officeart/2005/8/layout/bProcess3"/>
    <dgm:cxn modelId="{A1D6439B-F3B6-4E01-95C3-80404BB4F1B6}" type="presOf" srcId="{D5EAC1D1-7524-4B0B-9BFA-C60849D43FEA}" destId="{91930081-8CD3-480D-BF7C-6050BD8C5BD5}" srcOrd="0" destOrd="0" presId="urn:microsoft.com/office/officeart/2005/8/layout/bProcess3"/>
    <dgm:cxn modelId="{2A4450FD-7C1E-4166-B456-D9C25CF9CB1A}" type="presOf" srcId="{97ED8F54-FC85-4E7C-909F-4CF2B7E5B1DE}" destId="{B00FC0FE-6644-4863-9BB1-F0D447856467}" srcOrd="0" destOrd="0" presId="urn:microsoft.com/office/officeart/2005/8/layout/bProcess3"/>
    <dgm:cxn modelId="{1116786A-DD33-4994-BC58-98A741F3A4B1}" type="presParOf" srcId="{B77ED907-AD51-4D2A-B72C-D94FC5090DAE}" destId="{78732C31-1F90-4E70-BA52-7AD4856FF605}" srcOrd="0" destOrd="0" presId="urn:microsoft.com/office/officeart/2005/8/layout/bProcess3"/>
    <dgm:cxn modelId="{DD39818F-BCE7-4CB9-B928-8FCDE22D2B23}" type="presParOf" srcId="{B77ED907-AD51-4D2A-B72C-D94FC5090DAE}" destId="{53CA9EB6-5045-4BCD-9B0E-D9829998A310}" srcOrd="1" destOrd="0" presId="urn:microsoft.com/office/officeart/2005/8/layout/bProcess3"/>
    <dgm:cxn modelId="{FCBC8C64-9EF1-45CE-81EE-61766F20E22C}" type="presParOf" srcId="{53CA9EB6-5045-4BCD-9B0E-D9829998A310}" destId="{930F6702-CE16-4277-B117-BB43236B3133}" srcOrd="0" destOrd="0" presId="urn:microsoft.com/office/officeart/2005/8/layout/bProcess3"/>
    <dgm:cxn modelId="{D4AE1748-FB38-432C-A62F-D75D328E3398}" type="presParOf" srcId="{B77ED907-AD51-4D2A-B72C-D94FC5090DAE}" destId="{D3B854D9-D2FA-4BC8-81D4-12E92075E523}" srcOrd="2" destOrd="0" presId="urn:microsoft.com/office/officeart/2005/8/layout/bProcess3"/>
    <dgm:cxn modelId="{947FB369-F869-4BD7-8BC8-536D84A15C7C}" type="presParOf" srcId="{B77ED907-AD51-4D2A-B72C-D94FC5090DAE}" destId="{88D84803-FC70-4950-9D80-1C439B9D87E6}" srcOrd="3" destOrd="0" presId="urn:microsoft.com/office/officeart/2005/8/layout/bProcess3"/>
    <dgm:cxn modelId="{53D32FDB-AC3C-40C4-9D42-43A3D13828DF}" type="presParOf" srcId="{88D84803-FC70-4950-9D80-1C439B9D87E6}" destId="{60E751AA-9DE2-4182-9DF3-2EFAB8A9BB0F}" srcOrd="0" destOrd="0" presId="urn:microsoft.com/office/officeart/2005/8/layout/bProcess3"/>
    <dgm:cxn modelId="{6F9ED3E2-0CDD-4D1C-A894-D3BCB96D3D69}" type="presParOf" srcId="{B77ED907-AD51-4D2A-B72C-D94FC5090DAE}" destId="{C1B2B211-2531-4650-814D-A5BB822BA0E5}" srcOrd="4" destOrd="0" presId="urn:microsoft.com/office/officeart/2005/8/layout/bProcess3"/>
    <dgm:cxn modelId="{41DC08BD-8FC9-4A38-B1D3-257834770939}" type="presParOf" srcId="{B77ED907-AD51-4D2A-B72C-D94FC5090DAE}" destId="{A93CC4A7-8A04-41B3-928A-AB2E775D3CDD}" srcOrd="5" destOrd="0" presId="urn:microsoft.com/office/officeart/2005/8/layout/bProcess3"/>
    <dgm:cxn modelId="{C253D889-C8AF-4622-80CF-B55F5B45F9D6}" type="presParOf" srcId="{A93CC4A7-8A04-41B3-928A-AB2E775D3CDD}" destId="{2C1E62A7-8EDE-4239-981D-19DA00FC9E29}" srcOrd="0" destOrd="0" presId="urn:microsoft.com/office/officeart/2005/8/layout/bProcess3"/>
    <dgm:cxn modelId="{C5517D86-514F-4323-B807-5AB20CB63803}" type="presParOf" srcId="{B77ED907-AD51-4D2A-B72C-D94FC5090DAE}" destId="{54DC902E-BA7A-4313-9E80-98C928C844C8}" srcOrd="6" destOrd="0" presId="urn:microsoft.com/office/officeart/2005/8/layout/bProcess3"/>
    <dgm:cxn modelId="{F5BFD86C-6C38-41BA-A61F-18B09149D328}" type="presParOf" srcId="{B77ED907-AD51-4D2A-B72C-D94FC5090DAE}" destId="{3F059169-3191-4226-BEE0-456C5618E3B6}" srcOrd="7" destOrd="0" presId="urn:microsoft.com/office/officeart/2005/8/layout/bProcess3"/>
    <dgm:cxn modelId="{CD069D27-7C3C-4A0E-9C96-EE0F570FD1D6}" type="presParOf" srcId="{3F059169-3191-4226-BEE0-456C5618E3B6}" destId="{205D6D72-E884-4420-A298-6E4C8879CDA1}" srcOrd="0" destOrd="0" presId="urn:microsoft.com/office/officeart/2005/8/layout/bProcess3"/>
    <dgm:cxn modelId="{CE8D6B39-1501-4548-BFCD-C09E7908676C}" type="presParOf" srcId="{B77ED907-AD51-4D2A-B72C-D94FC5090DAE}" destId="{478B04C0-7A61-4BA1-A12F-160D0AA14C2D}" srcOrd="8" destOrd="0" presId="urn:microsoft.com/office/officeart/2005/8/layout/bProcess3"/>
    <dgm:cxn modelId="{CA7AAB3D-47BF-4516-9D0B-C9691B2071EF}" type="presParOf" srcId="{B77ED907-AD51-4D2A-B72C-D94FC5090DAE}" destId="{B00FC0FE-6644-4863-9BB1-F0D447856467}" srcOrd="9" destOrd="0" presId="urn:microsoft.com/office/officeart/2005/8/layout/bProcess3"/>
    <dgm:cxn modelId="{B9299333-6166-4E64-AB89-F616EAF1CD47}" type="presParOf" srcId="{B00FC0FE-6644-4863-9BB1-F0D447856467}" destId="{9186CAD8-05CF-4761-AC2B-6C2498301207}" srcOrd="0" destOrd="0" presId="urn:microsoft.com/office/officeart/2005/8/layout/bProcess3"/>
    <dgm:cxn modelId="{273BFCF5-48DC-46B0-8103-79638299BFB8}" type="presParOf" srcId="{B77ED907-AD51-4D2A-B72C-D94FC5090DAE}" destId="{7DA29FD0-D0BE-4212-96F4-86461EFA6A0E}" srcOrd="10" destOrd="0" presId="urn:microsoft.com/office/officeart/2005/8/layout/bProcess3"/>
    <dgm:cxn modelId="{D1315455-E46C-466C-BB4F-ECF762CDA929}" type="presParOf" srcId="{B77ED907-AD51-4D2A-B72C-D94FC5090DAE}" destId="{0E5C84FD-F3C7-4000-A572-00D45B1BD035}" srcOrd="11" destOrd="0" presId="urn:microsoft.com/office/officeart/2005/8/layout/bProcess3"/>
    <dgm:cxn modelId="{6CCE24C7-FC0B-4D8C-92ED-FBE9DC0A8994}" type="presParOf" srcId="{0E5C84FD-F3C7-4000-A572-00D45B1BD035}" destId="{2D89E3A2-CB96-456D-BD42-731E984EDF62}" srcOrd="0" destOrd="0" presId="urn:microsoft.com/office/officeart/2005/8/layout/bProcess3"/>
    <dgm:cxn modelId="{3E827649-ADD7-45F5-9518-B79FBC931524}" type="presParOf" srcId="{B77ED907-AD51-4D2A-B72C-D94FC5090DAE}" destId="{91930081-8CD3-480D-BF7C-6050BD8C5BD5}" srcOrd="12"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D3D63-CE8C-4AE6-8323-23A925630D50}" type="doc">
      <dgm:prSet loTypeId="urn:microsoft.com/office/officeart/2005/8/layout/hProcess3" loCatId="process" qsTypeId="urn:microsoft.com/office/officeart/2005/8/quickstyle/simple1" qsCatId="simple" csTypeId="urn:microsoft.com/office/officeart/2005/8/colors/accent1_2" csCatId="accent1" phldr="1"/>
      <dgm:spPr/>
    </dgm:pt>
    <dgm:pt modelId="{CE116220-B023-4CDA-9500-445796B427A3}">
      <dgm:prSet phldrT="[文本]"/>
      <dgm:spPr/>
      <dgm:t>
        <a:bodyPr/>
        <a:lstStyle/>
        <a:p>
          <a:r>
            <a:rPr lang="en-US" altLang="zh-CN" dirty="0" smtClean="0"/>
            <a:t>General</a:t>
          </a:r>
          <a:endParaRPr lang="zh-CN" altLang="en-US" dirty="0"/>
        </a:p>
      </dgm:t>
    </dgm:pt>
    <dgm:pt modelId="{5432E168-A242-4D31-8A5A-1A24276473CC}" type="parTrans" cxnId="{1ED1F7D8-8859-4786-A7D4-8811C751C0D7}">
      <dgm:prSet/>
      <dgm:spPr/>
      <dgm:t>
        <a:bodyPr/>
        <a:lstStyle/>
        <a:p>
          <a:endParaRPr lang="zh-CN" altLang="en-US"/>
        </a:p>
      </dgm:t>
    </dgm:pt>
    <dgm:pt modelId="{0932D4F3-C624-4EAB-8219-95A3940FAECB}" type="sibTrans" cxnId="{1ED1F7D8-8859-4786-A7D4-8811C751C0D7}">
      <dgm:prSet/>
      <dgm:spPr/>
      <dgm:t>
        <a:bodyPr/>
        <a:lstStyle/>
        <a:p>
          <a:endParaRPr lang="zh-CN" altLang="en-US"/>
        </a:p>
      </dgm:t>
    </dgm:pt>
    <dgm:pt modelId="{E5C9C34E-AA35-40DB-9E6E-56795F2A1E9C}">
      <dgm:prSet phldrT="[文本]"/>
      <dgm:spPr/>
      <dgm:t>
        <a:bodyPr/>
        <a:lstStyle/>
        <a:p>
          <a:r>
            <a:rPr lang="en-US" altLang="zh-CN" dirty="0" smtClean="0"/>
            <a:t> </a:t>
          </a:r>
          <a:endParaRPr lang="zh-CN" altLang="en-US" dirty="0"/>
        </a:p>
      </dgm:t>
    </dgm:pt>
    <dgm:pt modelId="{CBC40420-A48F-4CB1-AE90-5CD0AEBF6E18}" type="parTrans" cxnId="{35DD53A6-E6B3-4053-9AF6-57B99E5E2C30}">
      <dgm:prSet/>
      <dgm:spPr/>
      <dgm:t>
        <a:bodyPr/>
        <a:lstStyle/>
        <a:p>
          <a:endParaRPr lang="zh-CN" altLang="en-US"/>
        </a:p>
      </dgm:t>
    </dgm:pt>
    <dgm:pt modelId="{AE4F5FA9-F351-40CB-B457-237CA24DD1EC}" type="sibTrans" cxnId="{35DD53A6-E6B3-4053-9AF6-57B99E5E2C30}">
      <dgm:prSet/>
      <dgm:spPr/>
      <dgm:t>
        <a:bodyPr/>
        <a:lstStyle/>
        <a:p>
          <a:endParaRPr lang="zh-CN" altLang="en-US"/>
        </a:p>
      </dgm:t>
    </dgm:pt>
    <dgm:pt modelId="{9D2BC6F6-8A3E-4737-ACEF-773F7BA10118}">
      <dgm:prSet phldrT="[文本]"/>
      <dgm:spPr/>
      <dgm:t>
        <a:bodyPr/>
        <a:lstStyle/>
        <a:p>
          <a:r>
            <a:rPr lang="en-US" altLang="zh-CN" dirty="0" smtClean="0"/>
            <a:t>Specific</a:t>
          </a:r>
          <a:endParaRPr lang="zh-CN" altLang="en-US" dirty="0"/>
        </a:p>
      </dgm:t>
    </dgm:pt>
    <dgm:pt modelId="{9B7556F8-AD0B-48D2-8808-5BB5379A1641}" type="parTrans" cxnId="{25E6D83D-5DA2-41FC-89C8-7CA65B8F521E}">
      <dgm:prSet/>
      <dgm:spPr/>
      <dgm:t>
        <a:bodyPr/>
        <a:lstStyle/>
        <a:p>
          <a:endParaRPr lang="zh-CN" altLang="en-US"/>
        </a:p>
      </dgm:t>
    </dgm:pt>
    <dgm:pt modelId="{B59E7EDB-BDA3-41E9-A9A4-F1A805CF3827}" type="sibTrans" cxnId="{25E6D83D-5DA2-41FC-89C8-7CA65B8F521E}">
      <dgm:prSet/>
      <dgm:spPr/>
      <dgm:t>
        <a:bodyPr/>
        <a:lstStyle/>
        <a:p>
          <a:endParaRPr lang="zh-CN" altLang="en-US"/>
        </a:p>
      </dgm:t>
    </dgm:pt>
    <dgm:pt modelId="{0E25EABC-C6A8-4BC9-8465-6C5A5F8489CE}" type="pres">
      <dgm:prSet presAssocID="{3EFD3D63-CE8C-4AE6-8323-23A925630D50}" presName="Name0" presStyleCnt="0">
        <dgm:presLayoutVars>
          <dgm:dir/>
          <dgm:animLvl val="lvl"/>
          <dgm:resizeHandles val="exact"/>
        </dgm:presLayoutVars>
      </dgm:prSet>
      <dgm:spPr/>
    </dgm:pt>
    <dgm:pt modelId="{342C1FC1-442B-4E1A-A4A5-4952B989411F}" type="pres">
      <dgm:prSet presAssocID="{3EFD3D63-CE8C-4AE6-8323-23A925630D50}" presName="dummy" presStyleCnt="0"/>
      <dgm:spPr/>
    </dgm:pt>
    <dgm:pt modelId="{078124BD-F798-496A-8022-ED085B8F1F56}" type="pres">
      <dgm:prSet presAssocID="{3EFD3D63-CE8C-4AE6-8323-23A925630D50}" presName="linH" presStyleCnt="0"/>
      <dgm:spPr/>
    </dgm:pt>
    <dgm:pt modelId="{6A49E285-E4BF-4C92-A613-76EB34DF888F}" type="pres">
      <dgm:prSet presAssocID="{3EFD3D63-CE8C-4AE6-8323-23A925630D50}" presName="padding1" presStyleCnt="0"/>
      <dgm:spPr/>
    </dgm:pt>
    <dgm:pt modelId="{2CB3927A-9438-40B5-9C65-392C2025DF92}" type="pres">
      <dgm:prSet presAssocID="{CE116220-B023-4CDA-9500-445796B427A3}" presName="linV" presStyleCnt="0"/>
      <dgm:spPr/>
    </dgm:pt>
    <dgm:pt modelId="{922F878F-15EE-49B4-BD18-8D74F12A805F}" type="pres">
      <dgm:prSet presAssocID="{CE116220-B023-4CDA-9500-445796B427A3}" presName="spVertical1" presStyleCnt="0"/>
      <dgm:spPr/>
    </dgm:pt>
    <dgm:pt modelId="{D88C6E33-C3A0-4012-9D6C-867589E1DBE1}" type="pres">
      <dgm:prSet presAssocID="{CE116220-B023-4CDA-9500-445796B427A3}" presName="parTx" presStyleLbl="revTx" presStyleIdx="0" presStyleCnt="3" custLinFactX="28273" custLinFactY="-87739" custLinFactNeighborX="100000" custLinFactNeighborY="-100000">
        <dgm:presLayoutVars>
          <dgm:chMax val="0"/>
          <dgm:chPref val="0"/>
          <dgm:bulletEnabled val="1"/>
        </dgm:presLayoutVars>
      </dgm:prSet>
      <dgm:spPr/>
      <dgm:t>
        <a:bodyPr/>
        <a:lstStyle/>
        <a:p>
          <a:endParaRPr lang="zh-CN" altLang="en-US"/>
        </a:p>
      </dgm:t>
    </dgm:pt>
    <dgm:pt modelId="{250E4F9F-328B-4F76-8CFF-360D5510A189}" type="pres">
      <dgm:prSet presAssocID="{CE116220-B023-4CDA-9500-445796B427A3}" presName="spVertical2" presStyleCnt="0"/>
      <dgm:spPr/>
    </dgm:pt>
    <dgm:pt modelId="{6F9D615B-412D-4E3C-A902-24A754458A49}" type="pres">
      <dgm:prSet presAssocID="{CE116220-B023-4CDA-9500-445796B427A3}" presName="spVertical3" presStyleCnt="0"/>
      <dgm:spPr/>
    </dgm:pt>
    <dgm:pt modelId="{F5CAB6C3-71D3-43B8-B5D3-0F38A46D620D}" type="pres">
      <dgm:prSet presAssocID="{0932D4F3-C624-4EAB-8219-95A3940FAECB}" presName="space" presStyleCnt="0"/>
      <dgm:spPr/>
    </dgm:pt>
    <dgm:pt modelId="{3F347E92-B189-4550-81D4-01116728C3D8}" type="pres">
      <dgm:prSet presAssocID="{E5C9C34E-AA35-40DB-9E6E-56795F2A1E9C}" presName="linV" presStyleCnt="0"/>
      <dgm:spPr/>
    </dgm:pt>
    <dgm:pt modelId="{9F77D21D-CD93-42A2-B942-ADBE94318EDB}" type="pres">
      <dgm:prSet presAssocID="{E5C9C34E-AA35-40DB-9E6E-56795F2A1E9C}" presName="spVertical1" presStyleCnt="0"/>
      <dgm:spPr/>
    </dgm:pt>
    <dgm:pt modelId="{02374F4A-D816-4ED4-B193-A19B6A9E3772}" type="pres">
      <dgm:prSet presAssocID="{E5C9C34E-AA35-40DB-9E6E-56795F2A1E9C}" presName="parTx" presStyleLbl="revTx" presStyleIdx="1" presStyleCnt="3">
        <dgm:presLayoutVars>
          <dgm:chMax val="0"/>
          <dgm:chPref val="0"/>
          <dgm:bulletEnabled val="1"/>
        </dgm:presLayoutVars>
      </dgm:prSet>
      <dgm:spPr/>
      <dgm:t>
        <a:bodyPr/>
        <a:lstStyle/>
        <a:p>
          <a:endParaRPr lang="zh-CN" altLang="en-US"/>
        </a:p>
      </dgm:t>
    </dgm:pt>
    <dgm:pt modelId="{CC3DE0A7-4E56-40B7-AFD1-8710C66F918E}" type="pres">
      <dgm:prSet presAssocID="{E5C9C34E-AA35-40DB-9E6E-56795F2A1E9C}" presName="spVertical2" presStyleCnt="0"/>
      <dgm:spPr/>
    </dgm:pt>
    <dgm:pt modelId="{FCBAEF64-442D-448A-97FF-5B04622046D1}" type="pres">
      <dgm:prSet presAssocID="{E5C9C34E-AA35-40DB-9E6E-56795F2A1E9C}" presName="spVertical3" presStyleCnt="0"/>
      <dgm:spPr/>
    </dgm:pt>
    <dgm:pt modelId="{9FEF280C-46FB-4F44-8F3D-6715FC727B33}" type="pres">
      <dgm:prSet presAssocID="{AE4F5FA9-F351-40CB-B457-237CA24DD1EC}" presName="space" presStyleCnt="0"/>
      <dgm:spPr/>
    </dgm:pt>
    <dgm:pt modelId="{4D9E356E-502C-46AB-ADC8-0E84D8BA0E25}" type="pres">
      <dgm:prSet presAssocID="{9D2BC6F6-8A3E-4737-ACEF-773F7BA10118}" presName="linV" presStyleCnt="0"/>
      <dgm:spPr/>
    </dgm:pt>
    <dgm:pt modelId="{E2B3754C-4B5D-4CD3-9071-48EE6C804A3F}" type="pres">
      <dgm:prSet presAssocID="{9D2BC6F6-8A3E-4737-ACEF-773F7BA10118}" presName="spVertical1" presStyleCnt="0"/>
      <dgm:spPr/>
    </dgm:pt>
    <dgm:pt modelId="{203B70EE-C93C-4736-B30F-700BD3138ED7}" type="pres">
      <dgm:prSet presAssocID="{9D2BC6F6-8A3E-4737-ACEF-773F7BA10118}" presName="parTx" presStyleLbl="revTx" presStyleIdx="2" presStyleCnt="3" custLinFactX="-11270" custLinFactY="46770" custLinFactNeighborX="-100000" custLinFactNeighborY="100000">
        <dgm:presLayoutVars>
          <dgm:chMax val="0"/>
          <dgm:chPref val="0"/>
          <dgm:bulletEnabled val="1"/>
        </dgm:presLayoutVars>
      </dgm:prSet>
      <dgm:spPr/>
      <dgm:t>
        <a:bodyPr/>
        <a:lstStyle/>
        <a:p>
          <a:endParaRPr lang="zh-CN" altLang="en-US"/>
        </a:p>
      </dgm:t>
    </dgm:pt>
    <dgm:pt modelId="{0B26CB7F-16E3-43CD-BAC3-3837D13F72D0}" type="pres">
      <dgm:prSet presAssocID="{9D2BC6F6-8A3E-4737-ACEF-773F7BA10118}" presName="spVertical2" presStyleCnt="0"/>
      <dgm:spPr/>
    </dgm:pt>
    <dgm:pt modelId="{9BC25559-799B-43EF-903C-020151D35571}" type="pres">
      <dgm:prSet presAssocID="{9D2BC6F6-8A3E-4737-ACEF-773F7BA10118}" presName="spVertical3" presStyleCnt="0"/>
      <dgm:spPr/>
    </dgm:pt>
    <dgm:pt modelId="{7EA17CB4-B429-42A3-88A0-E219C2AE5C23}" type="pres">
      <dgm:prSet presAssocID="{3EFD3D63-CE8C-4AE6-8323-23A925630D50}" presName="padding2" presStyleCnt="0"/>
      <dgm:spPr/>
    </dgm:pt>
    <dgm:pt modelId="{C88FF9D1-7A1A-42E0-AF01-64FD00A969BE}" type="pres">
      <dgm:prSet presAssocID="{3EFD3D63-CE8C-4AE6-8323-23A925630D50}" presName="negArrow" presStyleCnt="0"/>
      <dgm:spPr/>
    </dgm:pt>
    <dgm:pt modelId="{4B9F9094-F634-4AD4-A22F-A33386967703}" type="pres">
      <dgm:prSet presAssocID="{3EFD3D63-CE8C-4AE6-8323-23A925630D50}" presName="backgroundArrow" presStyleLbl="node1" presStyleIdx="0" presStyleCnt="1" custAng="5400000" custScaleX="13337" custScaleY="50549" custLinFactNeighborX="0" custLinFactNeighborY="42217"/>
      <dgm:spPr/>
    </dgm:pt>
  </dgm:ptLst>
  <dgm:cxnLst>
    <dgm:cxn modelId="{35DD53A6-E6B3-4053-9AF6-57B99E5E2C30}" srcId="{3EFD3D63-CE8C-4AE6-8323-23A925630D50}" destId="{E5C9C34E-AA35-40DB-9E6E-56795F2A1E9C}" srcOrd="1" destOrd="0" parTransId="{CBC40420-A48F-4CB1-AE90-5CD0AEBF6E18}" sibTransId="{AE4F5FA9-F351-40CB-B457-237CA24DD1EC}"/>
    <dgm:cxn modelId="{FBB16214-8521-4DEC-B4BB-A0170904A645}" type="presOf" srcId="{9D2BC6F6-8A3E-4737-ACEF-773F7BA10118}" destId="{203B70EE-C93C-4736-B30F-700BD3138ED7}" srcOrd="0" destOrd="0" presId="urn:microsoft.com/office/officeart/2005/8/layout/hProcess3"/>
    <dgm:cxn modelId="{830E6182-8D86-45D9-B016-7E4CE88F819B}" type="presOf" srcId="{CE116220-B023-4CDA-9500-445796B427A3}" destId="{D88C6E33-C3A0-4012-9D6C-867589E1DBE1}" srcOrd="0" destOrd="0" presId="urn:microsoft.com/office/officeart/2005/8/layout/hProcess3"/>
    <dgm:cxn modelId="{63BB4859-338E-464B-8626-815ADDAD33EF}" type="presOf" srcId="{3EFD3D63-CE8C-4AE6-8323-23A925630D50}" destId="{0E25EABC-C6A8-4BC9-8465-6C5A5F8489CE}" srcOrd="0" destOrd="0" presId="urn:microsoft.com/office/officeart/2005/8/layout/hProcess3"/>
    <dgm:cxn modelId="{25E6D83D-5DA2-41FC-89C8-7CA65B8F521E}" srcId="{3EFD3D63-CE8C-4AE6-8323-23A925630D50}" destId="{9D2BC6F6-8A3E-4737-ACEF-773F7BA10118}" srcOrd="2" destOrd="0" parTransId="{9B7556F8-AD0B-48D2-8808-5BB5379A1641}" sibTransId="{B59E7EDB-BDA3-41E9-A9A4-F1A805CF3827}"/>
    <dgm:cxn modelId="{907E0436-8D4E-48F2-BD11-ADE6FA890D72}" type="presOf" srcId="{E5C9C34E-AA35-40DB-9E6E-56795F2A1E9C}" destId="{02374F4A-D816-4ED4-B193-A19B6A9E3772}" srcOrd="0" destOrd="0" presId="urn:microsoft.com/office/officeart/2005/8/layout/hProcess3"/>
    <dgm:cxn modelId="{1ED1F7D8-8859-4786-A7D4-8811C751C0D7}" srcId="{3EFD3D63-CE8C-4AE6-8323-23A925630D50}" destId="{CE116220-B023-4CDA-9500-445796B427A3}" srcOrd="0" destOrd="0" parTransId="{5432E168-A242-4D31-8A5A-1A24276473CC}" sibTransId="{0932D4F3-C624-4EAB-8219-95A3940FAECB}"/>
    <dgm:cxn modelId="{3A2D74D5-5773-44A4-A8CA-AD9D76B2AA63}" type="presParOf" srcId="{0E25EABC-C6A8-4BC9-8465-6C5A5F8489CE}" destId="{342C1FC1-442B-4E1A-A4A5-4952B989411F}" srcOrd="0" destOrd="0" presId="urn:microsoft.com/office/officeart/2005/8/layout/hProcess3"/>
    <dgm:cxn modelId="{37488070-AB73-4097-B058-9DE20D89ADDB}" type="presParOf" srcId="{0E25EABC-C6A8-4BC9-8465-6C5A5F8489CE}" destId="{078124BD-F798-496A-8022-ED085B8F1F56}" srcOrd="1" destOrd="0" presId="urn:microsoft.com/office/officeart/2005/8/layout/hProcess3"/>
    <dgm:cxn modelId="{8ACC32F8-EEEE-443C-B949-4CE7D7B45A7D}" type="presParOf" srcId="{078124BD-F798-496A-8022-ED085B8F1F56}" destId="{6A49E285-E4BF-4C92-A613-76EB34DF888F}" srcOrd="0" destOrd="0" presId="urn:microsoft.com/office/officeart/2005/8/layout/hProcess3"/>
    <dgm:cxn modelId="{8BCAE314-8AA2-4E9C-9FA4-9C73513B8FE0}" type="presParOf" srcId="{078124BD-F798-496A-8022-ED085B8F1F56}" destId="{2CB3927A-9438-40B5-9C65-392C2025DF92}" srcOrd="1" destOrd="0" presId="urn:microsoft.com/office/officeart/2005/8/layout/hProcess3"/>
    <dgm:cxn modelId="{773E9FBC-777B-4FAB-A033-755DB63E8EFE}" type="presParOf" srcId="{2CB3927A-9438-40B5-9C65-392C2025DF92}" destId="{922F878F-15EE-49B4-BD18-8D74F12A805F}" srcOrd="0" destOrd="0" presId="urn:microsoft.com/office/officeart/2005/8/layout/hProcess3"/>
    <dgm:cxn modelId="{A5552412-EC6E-4DDF-905A-60FFD7659F99}" type="presParOf" srcId="{2CB3927A-9438-40B5-9C65-392C2025DF92}" destId="{D88C6E33-C3A0-4012-9D6C-867589E1DBE1}" srcOrd="1" destOrd="0" presId="urn:microsoft.com/office/officeart/2005/8/layout/hProcess3"/>
    <dgm:cxn modelId="{92CF24B0-B51C-45C7-B14C-2F1E8A209039}" type="presParOf" srcId="{2CB3927A-9438-40B5-9C65-392C2025DF92}" destId="{250E4F9F-328B-4F76-8CFF-360D5510A189}" srcOrd="2" destOrd="0" presId="urn:microsoft.com/office/officeart/2005/8/layout/hProcess3"/>
    <dgm:cxn modelId="{1FB31FAE-767B-4D6C-88F5-48B97DBB3E30}" type="presParOf" srcId="{2CB3927A-9438-40B5-9C65-392C2025DF92}" destId="{6F9D615B-412D-4E3C-A902-24A754458A49}" srcOrd="3" destOrd="0" presId="urn:microsoft.com/office/officeart/2005/8/layout/hProcess3"/>
    <dgm:cxn modelId="{A7CED651-60E6-4F1E-9E15-751BF800684D}" type="presParOf" srcId="{078124BD-F798-496A-8022-ED085B8F1F56}" destId="{F5CAB6C3-71D3-43B8-B5D3-0F38A46D620D}" srcOrd="2" destOrd="0" presId="urn:microsoft.com/office/officeart/2005/8/layout/hProcess3"/>
    <dgm:cxn modelId="{88F694BE-265A-454F-906C-92873D9CEC77}" type="presParOf" srcId="{078124BD-F798-496A-8022-ED085B8F1F56}" destId="{3F347E92-B189-4550-81D4-01116728C3D8}" srcOrd="3" destOrd="0" presId="urn:microsoft.com/office/officeart/2005/8/layout/hProcess3"/>
    <dgm:cxn modelId="{483395DC-6729-4771-80D4-A0DE83F8811D}" type="presParOf" srcId="{3F347E92-B189-4550-81D4-01116728C3D8}" destId="{9F77D21D-CD93-42A2-B942-ADBE94318EDB}" srcOrd="0" destOrd="0" presId="urn:microsoft.com/office/officeart/2005/8/layout/hProcess3"/>
    <dgm:cxn modelId="{944863DF-F09D-45F8-B041-9835665652D3}" type="presParOf" srcId="{3F347E92-B189-4550-81D4-01116728C3D8}" destId="{02374F4A-D816-4ED4-B193-A19B6A9E3772}" srcOrd="1" destOrd="0" presId="urn:microsoft.com/office/officeart/2005/8/layout/hProcess3"/>
    <dgm:cxn modelId="{0817E4E4-CC5D-4CBE-96A5-08E3B5D0589B}" type="presParOf" srcId="{3F347E92-B189-4550-81D4-01116728C3D8}" destId="{CC3DE0A7-4E56-40B7-AFD1-8710C66F918E}" srcOrd="2" destOrd="0" presId="urn:microsoft.com/office/officeart/2005/8/layout/hProcess3"/>
    <dgm:cxn modelId="{8B7B7DDC-9E8D-4A84-8119-5CB606DD4817}" type="presParOf" srcId="{3F347E92-B189-4550-81D4-01116728C3D8}" destId="{FCBAEF64-442D-448A-97FF-5B04622046D1}" srcOrd="3" destOrd="0" presId="urn:microsoft.com/office/officeart/2005/8/layout/hProcess3"/>
    <dgm:cxn modelId="{E8BD0979-AF45-4372-BAFF-9E7BBEBA1B9C}" type="presParOf" srcId="{078124BD-F798-496A-8022-ED085B8F1F56}" destId="{9FEF280C-46FB-4F44-8F3D-6715FC727B33}" srcOrd="4" destOrd="0" presId="urn:microsoft.com/office/officeart/2005/8/layout/hProcess3"/>
    <dgm:cxn modelId="{54584A7C-9143-4FE8-9E22-31ECE3160C16}" type="presParOf" srcId="{078124BD-F798-496A-8022-ED085B8F1F56}" destId="{4D9E356E-502C-46AB-ADC8-0E84D8BA0E25}" srcOrd="5" destOrd="0" presId="urn:microsoft.com/office/officeart/2005/8/layout/hProcess3"/>
    <dgm:cxn modelId="{C3B4D0FC-616F-4D56-A88E-883306E59E36}" type="presParOf" srcId="{4D9E356E-502C-46AB-ADC8-0E84D8BA0E25}" destId="{E2B3754C-4B5D-4CD3-9071-48EE6C804A3F}" srcOrd="0" destOrd="0" presId="urn:microsoft.com/office/officeart/2005/8/layout/hProcess3"/>
    <dgm:cxn modelId="{C177189D-10F3-44E9-B779-41BF32C96849}" type="presParOf" srcId="{4D9E356E-502C-46AB-ADC8-0E84D8BA0E25}" destId="{203B70EE-C93C-4736-B30F-700BD3138ED7}" srcOrd="1" destOrd="0" presId="urn:microsoft.com/office/officeart/2005/8/layout/hProcess3"/>
    <dgm:cxn modelId="{EAE11FBF-8A8C-4E9E-A7C1-7E4C6875857E}" type="presParOf" srcId="{4D9E356E-502C-46AB-ADC8-0E84D8BA0E25}" destId="{0B26CB7F-16E3-43CD-BAC3-3837D13F72D0}" srcOrd="2" destOrd="0" presId="urn:microsoft.com/office/officeart/2005/8/layout/hProcess3"/>
    <dgm:cxn modelId="{8C7CF4A8-D10A-4E25-977B-CCBF3F8B9F95}" type="presParOf" srcId="{4D9E356E-502C-46AB-ADC8-0E84D8BA0E25}" destId="{9BC25559-799B-43EF-903C-020151D35571}" srcOrd="3" destOrd="0" presId="urn:microsoft.com/office/officeart/2005/8/layout/hProcess3"/>
    <dgm:cxn modelId="{DADA8E9F-9518-451E-BFE3-F8189A6A9971}" type="presParOf" srcId="{078124BD-F798-496A-8022-ED085B8F1F56}" destId="{7EA17CB4-B429-42A3-88A0-E219C2AE5C23}" srcOrd="6" destOrd="0" presId="urn:microsoft.com/office/officeart/2005/8/layout/hProcess3"/>
    <dgm:cxn modelId="{814B83E7-6119-4B5D-881E-228C78DD24B1}" type="presParOf" srcId="{078124BD-F798-496A-8022-ED085B8F1F56}" destId="{C88FF9D1-7A1A-42E0-AF01-64FD00A969BE}" srcOrd="7" destOrd="0" presId="urn:microsoft.com/office/officeart/2005/8/layout/hProcess3"/>
    <dgm:cxn modelId="{928E9C6A-201C-4BBA-9130-94D073285D0B}" type="presParOf" srcId="{078124BD-F798-496A-8022-ED085B8F1F56}" destId="{4B9F9094-F634-4AD4-A22F-A33386967703}" srcOrd="8"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A09C85-918B-4058-B043-311680226CB0}" type="doc">
      <dgm:prSet loTypeId="urn:microsoft.com/office/officeart/2005/8/layout/hProcess3" loCatId="process" qsTypeId="urn:microsoft.com/office/officeart/2005/8/quickstyle/simple1" qsCatId="simple" csTypeId="urn:microsoft.com/office/officeart/2005/8/colors/accent1_2" csCatId="accent1" phldr="1"/>
      <dgm:spPr/>
    </dgm:pt>
    <dgm:pt modelId="{C3D5F27E-FCA9-44E8-B9C9-66DBE016E281}">
      <dgm:prSet phldrT="[文本]" custT="1"/>
      <dgm:spPr/>
      <dgm:t>
        <a:bodyPr/>
        <a:lstStyle/>
        <a:p>
          <a:r>
            <a:rPr lang="en-US" altLang="zh-CN" sz="1050" dirty="0" smtClean="0"/>
            <a:t>1.World Region List</a:t>
          </a:r>
          <a:endParaRPr lang="zh-CN" altLang="en-US" sz="1050" dirty="0"/>
        </a:p>
      </dgm:t>
    </dgm:pt>
    <dgm:pt modelId="{0C1EB56B-A83A-4BCC-877C-D28F7E4939AC}" type="parTrans" cxnId="{64567DA1-0DA0-43F1-AE70-DC223EC22E05}">
      <dgm:prSet/>
      <dgm:spPr/>
      <dgm:t>
        <a:bodyPr/>
        <a:lstStyle/>
        <a:p>
          <a:endParaRPr lang="zh-CN" altLang="en-US" sz="1050"/>
        </a:p>
      </dgm:t>
    </dgm:pt>
    <dgm:pt modelId="{3115B0A8-6868-49B7-B880-C289997D16F1}" type="sibTrans" cxnId="{64567DA1-0DA0-43F1-AE70-DC223EC22E05}">
      <dgm:prSet/>
      <dgm:spPr/>
      <dgm:t>
        <a:bodyPr/>
        <a:lstStyle/>
        <a:p>
          <a:endParaRPr lang="zh-CN" altLang="en-US" sz="1050"/>
        </a:p>
      </dgm:t>
    </dgm:pt>
    <dgm:pt modelId="{F7EA904B-DFBB-4343-8F3F-31626774120C}">
      <dgm:prSet phldrT="[文本]" custT="1"/>
      <dgm:spPr/>
      <dgm:t>
        <a:bodyPr/>
        <a:lstStyle/>
        <a:p>
          <a:r>
            <a:rPr lang="en-US" altLang="zh-CN" sz="1050" dirty="0" smtClean="0"/>
            <a:t>2.Country List</a:t>
          </a:r>
          <a:endParaRPr lang="zh-CN" altLang="en-US" sz="1050" dirty="0"/>
        </a:p>
      </dgm:t>
    </dgm:pt>
    <dgm:pt modelId="{E5E62AB0-99B4-4033-852C-B5F50CC35B1F}" type="parTrans" cxnId="{C4A48774-2F0C-4E46-83B3-EE03E79684DC}">
      <dgm:prSet/>
      <dgm:spPr/>
      <dgm:t>
        <a:bodyPr/>
        <a:lstStyle/>
        <a:p>
          <a:endParaRPr lang="zh-CN" altLang="en-US" sz="1050"/>
        </a:p>
      </dgm:t>
    </dgm:pt>
    <dgm:pt modelId="{5ED04E3A-5429-49D9-B6C9-BD2528B9440E}" type="sibTrans" cxnId="{C4A48774-2F0C-4E46-83B3-EE03E79684DC}">
      <dgm:prSet/>
      <dgm:spPr/>
      <dgm:t>
        <a:bodyPr/>
        <a:lstStyle/>
        <a:p>
          <a:endParaRPr lang="zh-CN" altLang="en-US" sz="1050"/>
        </a:p>
      </dgm:t>
    </dgm:pt>
    <dgm:pt modelId="{4DA65BDA-2D95-4919-A1DA-9CF87CC46912}">
      <dgm:prSet phldrT="[文本]" custT="1"/>
      <dgm:spPr/>
      <dgm:t>
        <a:bodyPr/>
        <a:lstStyle/>
        <a:p>
          <a:r>
            <a:rPr lang="en-US" altLang="zh-CN" sz="1050" dirty="0" smtClean="0"/>
            <a:t>3.Island List</a:t>
          </a:r>
          <a:endParaRPr lang="zh-CN" altLang="en-US" sz="1050" dirty="0"/>
        </a:p>
      </dgm:t>
    </dgm:pt>
    <dgm:pt modelId="{5EFE51F1-CC33-47B8-A705-D8EFCB17501F}" type="parTrans" cxnId="{99196A5F-43C8-4DF6-BE42-1BB1CA91DCD6}">
      <dgm:prSet/>
      <dgm:spPr/>
      <dgm:t>
        <a:bodyPr/>
        <a:lstStyle/>
        <a:p>
          <a:endParaRPr lang="zh-CN" altLang="en-US" sz="1050"/>
        </a:p>
      </dgm:t>
    </dgm:pt>
    <dgm:pt modelId="{B95E1F85-D6B6-461B-97A7-A801839454F1}" type="sibTrans" cxnId="{99196A5F-43C8-4DF6-BE42-1BB1CA91DCD6}">
      <dgm:prSet/>
      <dgm:spPr/>
      <dgm:t>
        <a:bodyPr/>
        <a:lstStyle/>
        <a:p>
          <a:endParaRPr lang="zh-CN" altLang="en-US" sz="1050"/>
        </a:p>
      </dgm:t>
    </dgm:pt>
    <dgm:pt modelId="{A7252A9F-8E48-48DA-96AC-2F46E876AC06}">
      <dgm:prSet phldrT="[文本]" custT="1"/>
      <dgm:spPr/>
      <dgm:t>
        <a:bodyPr/>
        <a:lstStyle/>
        <a:p>
          <a:r>
            <a:rPr lang="en-US" altLang="zh-CN" sz="1050" dirty="0" smtClean="0"/>
            <a:t>4.Species List</a:t>
          </a:r>
          <a:endParaRPr lang="zh-CN" altLang="en-US" sz="1050" dirty="0"/>
        </a:p>
      </dgm:t>
    </dgm:pt>
    <dgm:pt modelId="{F3624AA4-6E79-4A5B-8CD5-DD86125432E2}" type="parTrans" cxnId="{C502967B-E3E7-4DAC-AB73-C4A34786C892}">
      <dgm:prSet/>
      <dgm:spPr/>
      <dgm:t>
        <a:bodyPr/>
        <a:lstStyle/>
        <a:p>
          <a:endParaRPr lang="zh-CN" altLang="en-US" sz="1050"/>
        </a:p>
      </dgm:t>
    </dgm:pt>
    <dgm:pt modelId="{F800AA37-8A32-4D7C-8F45-26A3A209A526}" type="sibTrans" cxnId="{C502967B-E3E7-4DAC-AB73-C4A34786C892}">
      <dgm:prSet/>
      <dgm:spPr/>
      <dgm:t>
        <a:bodyPr/>
        <a:lstStyle/>
        <a:p>
          <a:endParaRPr lang="zh-CN" altLang="en-US" sz="1050"/>
        </a:p>
      </dgm:t>
    </dgm:pt>
    <dgm:pt modelId="{BC453384-EBBA-4A9A-906C-0B314E2E3218}">
      <dgm:prSet phldrT="[文本]" custT="1"/>
      <dgm:spPr/>
      <dgm:t>
        <a:bodyPr/>
        <a:lstStyle/>
        <a:p>
          <a:r>
            <a:rPr lang="en-US" altLang="zh-CN" sz="1050" dirty="0" smtClean="0"/>
            <a:t>5.Species Details</a:t>
          </a:r>
          <a:endParaRPr lang="zh-CN" altLang="en-US" sz="1050" dirty="0"/>
        </a:p>
      </dgm:t>
    </dgm:pt>
    <dgm:pt modelId="{8BD0ADD2-A6ED-4312-9199-448B2C2CFCFB}" type="parTrans" cxnId="{0E0685DB-623A-4142-91D2-84CF0DDFC71B}">
      <dgm:prSet/>
      <dgm:spPr/>
      <dgm:t>
        <a:bodyPr/>
        <a:lstStyle/>
        <a:p>
          <a:endParaRPr lang="zh-CN" altLang="en-US" sz="1050"/>
        </a:p>
      </dgm:t>
    </dgm:pt>
    <dgm:pt modelId="{6AB1D4EB-571D-4979-8D85-448F16E48297}" type="sibTrans" cxnId="{0E0685DB-623A-4142-91D2-84CF0DDFC71B}">
      <dgm:prSet/>
      <dgm:spPr/>
      <dgm:t>
        <a:bodyPr/>
        <a:lstStyle/>
        <a:p>
          <a:endParaRPr lang="zh-CN" altLang="en-US" sz="1050"/>
        </a:p>
      </dgm:t>
    </dgm:pt>
    <dgm:pt modelId="{A72C123B-CBE1-4EB4-A8FF-1BCA602671CB}" type="pres">
      <dgm:prSet presAssocID="{D9A09C85-918B-4058-B043-311680226CB0}" presName="Name0" presStyleCnt="0">
        <dgm:presLayoutVars>
          <dgm:dir/>
          <dgm:animLvl val="lvl"/>
          <dgm:resizeHandles val="exact"/>
        </dgm:presLayoutVars>
      </dgm:prSet>
      <dgm:spPr/>
    </dgm:pt>
    <dgm:pt modelId="{3EB3CAED-6CD5-4E81-9D76-FAC2D4998091}" type="pres">
      <dgm:prSet presAssocID="{D9A09C85-918B-4058-B043-311680226CB0}" presName="dummy" presStyleCnt="0"/>
      <dgm:spPr/>
    </dgm:pt>
    <dgm:pt modelId="{8AB1FFBD-7A5E-47CD-BA65-D1C836B85BE8}" type="pres">
      <dgm:prSet presAssocID="{D9A09C85-918B-4058-B043-311680226CB0}" presName="linH" presStyleCnt="0"/>
      <dgm:spPr/>
    </dgm:pt>
    <dgm:pt modelId="{B937C365-1F20-4927-BFFC-B5ECB6831F48}" type="pres">
      <dgm:prSet presAssocID="{D9A09C85-918B-4058-B043-311680226CB0}" presName="padding1" presStyleCnt="0"/>
      <dgm:spPr/>
    </dgm:pt>
    <dgm:pt modelId="{A807FE29-3D86-46EB-9F6D-0B4BC0360737}" type="pres">
      <dgm:prSet presAssocID="{C3D5F27E-FCA9-44E8-B9C9-66DBE016E281}" presName="linV" presStyleCnt="0"/>
      <dgm:spPr/>
    </dgm:pt>
    <dgm:pt modelId="{B8252C68-157B-4711-B882-5B9F7F0739C3}" type="pres">
      <dgm:prSet presAssocID="{C3D5F27E-FCA9-44E8-B9C9-66DBE016E281}" presName="spVertical1" presStyleCnt="0"/>
      <dgm:spPr/>
    </dgm:pt>
    <dgm:pt modelId="{025E3995-6014-426E-BAC8-5D7AE161A08B}" type="pres">
      <dgm:prSet presAssocID="{C3D5F27E-FCA9-44E8-B9C9-66DBE016E281}" presName="parTx" presStyleLbl="revTx" presStyleIdx="0" presStyleCnt="5">
        <dgm:presLayoutVars>
          <dgm:chMax val="0"/>
          <dgm:chPref val="0"/>
          <dgm:bulletEnabled val="1"/>
        </dgm:presLayoutVars>
      </dgm:prSet>
      <dgm:spPr/>
      <dgm:t>
        <a:bodyPr/>
        <a:lstStyle/>
        <a:p>
          <a:endParaRPr lang="zh-CN" altLang="en-US"/>
        </a:p>
      </dgm:t>
    </dgm:pt>
    <dgm:pt modelId="{2685D952-5418-4C56-8A37-9BF1780C7639}" type="pres">
      <dgm:prSet presAssocID="{C3D5F27E-FCA9-44E8-B9C9-66DBE016E281}" presName="spVertical2" presStyleCnt="0"/>
      <dgm:spPr/>
    </dgm:pt>
    <dgm:pt modelId="{479E40A5-AFF6-4E30-9A25-301021D16520}" type="pres">
      <dgm:prSet presAssocID="{C3D5F27E-FCA9-44E8-B9C9-66DBE016E281}" presName="spVertical3" presStyleCnt="0"/>
      <dgm:spPr/>
    </dgm:pt>
    <dgm:pt modelId="{D50174F9-99CF-4F35-8C5D-6176FAE15C5D}" type="pres">
      <dgm:prSet presAssocID="{3115B0A8-6868-49B7-B880-C289997D16F1}" presName="space" presStyleCnt="0"/>
      <dgm:spPr/>
    </dgm:pt>
    <dgm:pt modelId="{58F53850-8DC6-47FA-804B-0B9093ADE6B0}" type="pres">
      <dgm:prSet presAssocID="{F7EA904B-DFBB-4343-8F3F-31626774120C}" presName="linV" presStyleCnt="0"/>
      <dgm:spPr/>
    </dgm:pt>
    <dgm:pt modelId="{D3C9FC19-74E2-48DA-AA1E-FE3B6749CFE2}" type="pres">
      <dgm:prSet presAssocID="{F7EA904B-DFBB-4343-8F3F-31626774120C}" presName="spVertical1" presStyleCnt="0"/>
      <dgm:spPr/>
    </dgm:pt>
    <dgm:pt modelId="{94DE74AA-6799-4948-89F6-A444CA818CC8}" type="pres">
      <dgm:prSet presAssocID="{F7EA904B-DFBB-4343-8F3F-31626774120C}" presName="parTx" presStyleLbl="revTx" presStyleIdx="1" presStyleCnt="5">
        <dgm:presLayoutVars>
          <dgm:chMax val="0"/>
          <dgm:chPref val="0"/>
          <dgm:bulletEnabled val="1"/>
        </dgm:presLayoutVars>
      </dgm:prSet>
      <dgm:spPr/>
      <dgm:t>
        <a:bodyPr/>
        <a:lstStyle/>
        <a:p>
          <a:endParaRPr lang="zh-CN" altLang="en-US"/>
        </a:p>
      </dgm:t>
    </dgm:pt>
    <dgm:pt modelId="{3580B946-F799-48CD-AF88-C371A9776AA8}" type="pres">
      <dgm:prSet presAssocID="{F7EA904B-DFBB-4343-8F3F-31626774120C}" presName="spVertical2" presStyleCnt="0"/>
      <dgm:spPr/>
    </dgm:pt>
    <dgm:pt modelId="{8DF996D9-9986-4CBA-836C-CA8A61454015}" type="pres">
      <dgm:prSet presAssocID="{F7EA904B-DFBB-4343-8F3F-31626774120C}" presName="spVertical3" presStyleCnt="0"/>
      <dgm:spPr/>
    </dgm:pt>
    <dgm:pt modelId="{E57ABEED-6CB5-4766-AC99-11198C09BE94}" type="pres">
      <dgm:prSet presAssocID="{5ED04E3A-5429-49D9-B6C9-BD2528B9440E}" presName="space" presStyleCnt="0"/>
      <dgm:spPr/>
    </dgm:pt>
    <dgm:pt modelId="{A353105D-6FBD-41F0-939C-9B8251566FB7}" type="pres">
      <dgm:prSet presAssocID="{4DA65BDA-2D95-4919-A1DA-9CF87CC46912}" presName="linV" presStyleCnt="0"/>
      <dgm:spPr/>
    </dgm:pt>
    <dgm:pt modelId="{FE68BFB9-B873-4E40-AB73-6A5FA5F9A838}" type="pres">
      <dgm:prSet presAssocID="{4DA65BDA-2D95-4919-A1DA-9CF87CC46912}" presName="spVertical1" presStyleCnt="0"/>
      <dgm:spPr/>
    </dgm:pt>
    <dgm:pt modelId="{2D58FDF6-5683-4956-81C6-B1D054C34F16}" type="pres">
      <dgm:prSet presAssocID="{4DA65BDA-2D95-4919-A1DA-9CF87CC46912}" presName="parTx" presStyleLbl="revTx" presStyleIdx="2" presStyleCnt="5">
        <dgm:presLayoutVars>
          <dgm:chMax val="0"/>
          <dgm:chPref val="0"/>
          <dgm:bulletEnabled val="1"/>
        </dgm:presLayoutVars>
      </dgm:prSet>
      <dgm:spPr/>
      <dgm:t>
        <a:bodyPr/>
        <a:lstStyle/>
        <a:p>
          <a:endParaRPr lang="zh-CN" altLang="en-US"/>
        </a:p>
      </dgm:t>
    </dgm:pt>
    <dgm:pt modelId="{D87DB8F2-1851-4504-99F3-A8A52A7BAD2A}" type="pres">
      <dgm:prSet presAssocID="{4DA65BDA-2D95-4919-A1DA-9CF87CC46912}" presName="spVertical2" presStyleCnt="0"/>
      <dgm:spPr/>
    </dgm:pt>
    <dgm:pt modelId="{A99E155E-3D6C-4060-89BD-D129FD3AE4AD}" type="pres">
      <dgm:prSet presAssocID="{4DA65BDA-2D95-4919-A1DA-9CF87CC46912}" presName="spVertical3" presStyleCnt="0"/>
      <dgm:spPr/>
    </dgm:pt>
    <dgm:pt modelId="{FC9140B3-150A-44AF-B068-63C4CC7E40AA}" type="pres">
      <dgm:prSet presAssocID="{B95E1F85-D6B6-461B-97A7-A801839454F1}" presName="space" presStyleCnt="0"/>
      <dgm:spPr/>
    </dgm:pt>
    <dgm:pt modelId="{3C40AA8C-DC4D-404A-94DB-460C024A300C}" type="pres">
      <dgm:prSet presAssocID="{A7252A9F-8E48-48DA-96AC-2F46E876AC06}" presName="linV" presStyleCnt="0"/>
      <dgm:spPr/>
    </dgm:pt>
    <dgm:pt modelId="{2CF46A51-8D08-4953-8950-A9153E539545}" type="pres">
      <dgm:prSet presAssocID="{A7252A9F-8E48-48DA-96AC-2F46E876AC06}" presName="spVertical1" presStyleCnt="0"/>
      <dgm:spPr/>
    </dgm:pt>
    <dgm:pt modelId="{2E55AE50-AF95-4690-844A-915F4FB13571}" type="pres">
      <dgm:prSet presAssocID="{A7252A9F-8E48-48DA-96AC-2F46E876AC06}" presName="parTx" presStyleLbl="revTx" presStyleIdx="3" presStyleCnt="5">
        <dgm:presLayoutVars>
          <dgm:chMax val="0"/>
          <dgm:chPref val="0"/>
          <dgm:bulletEnabled val="1"/>
        </dgm:presLayoutVars>
      </dgm:prSet>
      <dgm:spPr/>
      <dgm:t>
        <a:bodyPr/>
        <a:lstStyle/>
        <a:p>
          <a:endParaRPr lang="zh-CN" altLang="en-US"/>
        </a:p>
      </dgm:t>
    </dgm:pt>
    <dgm:pt modelId="{51898D84-CFC2-4581-A86D-1259BAFE109E}" type="pres">
      <dgm:prSet presAssocID="{A7252A9F-8E48-48DA-96AC-2F46E876AC06}" presName="spVertical2" presStyleCnt="0"/>
      <dgm:spPr/>
    </dgm:pt>
    <dgm:pt modelId="{64AE9A16-B1AE-429B-935E-9E80AE859CE0}" type="pres">
      <dgm:prSet presAssocID="{A7252A9F-8E48-48DA-96AC-2F46E876AC06}" presName="spVertical3" presStyleCnt="0"/>
      <dgm:spPr/>
    </dgm:pt>
    <dgm:pt modelId="{AEAA80B5-9537-4AE3-A81E-3665F448632B}" type="pres">
      <dgm:prSet presAssocID="{F800AA37-8A32-4D7C-8F45-26A3A209A526}" presName="space" presStyleCnt="0"/>
      <dgm:spPr/>
    </dgm:pt>
    <dgm:pt modelId="{D5BD765E-A484-426E-BDEC-5F377EED0260}" type="pres">
      <dgm:prSet presAssocID="{BC453384-EBBA-4A9A-906C-0B314E2E3218}" presName="linV" presStyleCnt="0"/>
      <dgm:spPr/>
    </dgm:pt>
    <dgm:pt modelId="{40657DC2-400D-4453-9050-ADFF40FF6815}" type="pres">
      <dgm:prSet presAssocID="{BC453384-EBBA-4A9A-906C-0B314E2E3218}" presName="spVertical1" presStyleCnt="0"/>
      <dgm:spPr/>
    </dgm:pt>
    <dgm:pt modelId="{26FAB26E-CECB-4900-982A-995BCC4365EA}" type="pres">
      <dgm:prSet presAssocID="{BC453384-EBBA-4A9A-906C-0B314E2E3218}" presName="parTx" presStyleLbl="revTx" presStyleIdx="4" presStyleCnt="5">
        <dgm:presLayoutVars>
          <dgm:chMax val="0"/>
          <dgm:chPref val="0"/>
          <dgm:bulletEnabled val="1"/>
        </dgm:presLayoutVars>
      </dgm:prSet>
      <dgm:spPr/>
      <dgm:t>
        <a:bodyPr/>
        <a:lstStyle/>
        <a:p>
          <a:endParaRPr lang="zh-CN" altLang="en-US"/>
        </a:p>
      </dgm:t>
    </dgm:pt>
    <dgm:pt modelId="{9763418B-5819-4830-A566-0412DFAC75DB}" type="pres">
      <dgm:prSet presAssocID="{BC453384-EBBA-4A9A-906C-0B314E2E3218}" presName="spVertical2" presStyleCnt="0"/>
      <dgm:spPr/>
    </dgm:pt>
    <dgm:pt modelId="{E0F0CC5D-04BB-439F-8749-A7D7F88419EF}" type="pres">
      <dgm:prSet presAssocID="{BC453384-EBBA-4A9A-906C-0B314E2E3218}" presName="spVertical3" presStyleCnt="0"/>
      <dgm:spPr/>
    </dgm:pt>
    <dgm:pt modelId="{270387CB-D881-4241-B430-5EBCEDA6CB3E}" type="pres">
      <dgm:prSet presAssocID="{D9A09C85-918B-4058-B043-311680226CB0}" presName="padding2" presStyleCnt="0"/>
      <dgm:spPr/>
    </dgm:pt>
    <dgm:pt modelId="{EF19473C-D678-449C-A426-13126D2980DF}" type="pres">
      <dgm:prSet presAssocID="{D9A09C85-918B-4058-B043-311680226CB0}" presName="negArrow" presStyleCnt="0"/>
      <dgm:spPr/>
    </dgm:pt>
    <dgm:pt modelId="{143E9588-9056-4203-A7F8-1190FF58BFD0}" type="pres">
      <dgm:prSet presAssocID="{D9A09C85-918B-4058-B043-311680226CB0}" presName="backgroundArrow" presStyleLbl="node1" presStyleIdx="0" presStyleCnt="1" custScaleY="77786" custLinFactNeighborX="1181" custLinFactNeighborY="5551"/>
      <dgm:spPr/>
    </dgm:pt>
  </dgm:ptLst>
  <dgm:cxnLst>
    <dgm:cxn modelId="{B22BF0A9-CE68-4430-9B6D-869B1852BF8B}" type="presOf" srcId="{4DA65BDA-2D95-4919-A1DA-9CF87CC46912}" destId="{2D58FDF6-5683-4956-81C6-B1D054C34F16}" srcOrd="0" destOrd="0" presId="urn:microsoft.com/office/officeart/2005/8/layout/hProcess3"/>
    <dgm:cxn modelId="{8E7A126F-55C3-462C-A167-02B17608219D}" type="presOf" srcId="{F7EA904B-DFBB-4343-8F3F-31626774120C}" destId="{94DE74AA-6799-4948-89F6-A444CA818CC8}" srcOrd="0" destOrd="0" presId="urn:microsoft.com/office/officeart/2005/8/layout/hProcess3"/>
    <dgm:cxn modelId="{4122378B-2D9A-425D-9617-C0A783675BA1}" type="presOf" srcId="{A7252A9F-8E48-48DA-96AC-2F46E876AC06}" destId="{2E55AE50-AF95-4690-844A-915F4FB13571}" srcOrd="0" destOrd="0" presId="urn:microsoft.com/office/officeart/2005/8/layout/hProcess3"/>
    <dgm:cxn modelId="{64567DA1-0DA0-43F1-AE70-DC223EC22E05}" srcId="{D9A09C85-918B-4058-B043-311680226CB0}" destId="{C3D5F27E-FCA9-44E8-B9C9-66DBE016E281}" srcOrd="0" destOrd="0" parTransId="{0C1EB56B-A83A-4BCC-877C-D28F7E4939AC}" sibTransId="{3115B0A8-6868-49B7-B880-C289997D16F1}"/>
    <dgm:cxn modelId="{C4A48774-2F0C-4E46-83B3-EE03E79684DC}" srcId="{D9A09C85-918B-4058-B043-311680226CB0}" destId="{F7EA904B-DFBB-4343-8F3F-31626774120C}" srcOrd="1" destOrd="0" parTransId="{E5E62AB0-99B4-4033-852C-B5F50CC35B1F}" sibTransId="{5ED04E3A-5429-49D9-B6C9-BD2528B9440E}"/>
    <dgm:cxn modelId="{C502967B-E3E7-4DAC-AB73-C4A34786C892}" srcId="{D9A09C85-918B-4058-B043-311680226CB0}" destId="{A7252A9F-8E48-48DA-96AC-2F46E876AC06}" srcOrd="3" destOrd="0" parTransId="{F3624AA4-6E79-4A5B-8CD5-DD86125432E2}" sibTransId="{F800AA37-8A32-4D7C-8F45-26A3A209A526}"/>
    <dgm:cxn modelId="{075DD2F6-26EB-4E1E-8D38-C4DA1099E7F1}" type="presOf" srcId="{C3D5F27E-FCA9-44E8-B9C9-66DBE016E281}" destId="{025E3995-6014-426E-BAC8-5D7AE161A08B}" srcOrd="0" destOrd="0" presId="urn:microsoft.com/office/officeart/2005/8/layout/hProcess3"/>
    <dgm:cxn modelId="{99196A5F-43C8-4DF6-BE42-1BB1CA91DCD6}" srcId="{D9A09C85-918B-4058-B043-311680226CB0}" destId="{4DA65BDA-2D95-4919-A1DA-9CF87CC46912}" srcOrd="2" destOrd="0" parTransId="{5EFE51F1-CC33-47B8-A705-D8EFCB17501F}" sibTransId="{B95E1F85-D6B6-461B-97A7-A801839454F1}"/>
    <dgm:cxn modelId="{0E0685DB-623A-4142-91D2-84CF0DDFC71B}" srcId="{D9A09C85-918B-4058-B043-311680226CB0}" destId="{BC453384-EBBA-4A9A-906C-0B314E2E3218}" srcOrd="4" destOrd="0" parTransId="{8BD0ADD2-A6ED-4312-9199-448B2C2CFCFB}" sibTransId="{6AB1D4EB-571D-4979-8D85-448F16E48297}"/>
    <dgm:cxn modelId="{B478EB6E-3176-4FD9-8C3E-9A3904D4418A}" type="presOf" srcId="{D9A09C85-918B-4058-B043-311680226CB0}" destId="{A72C123B-CBE1-4EB4-A8FF-1BCA602671CB}" srcOrd="0" destOrd="0" presId="urn:microsoft.com/office/officeart/2005/8/layout/hProcess3"/>
    <dgm:cxn modelId="{940B290F-C265-4EDC-8654-A92A2AAF84B0}" type="presOf" srcId="{BC453384-EBBA-4A9A-906C-0B314E2E3218}" destId="{26FAB26E-CECB-4900-982A-995BCC4365EA}" srcOrd="0" destOrd="0" presId="urn:microsoft.com/office/officeart/2005/8/layout/hProcess3"/>
    <dgm:cxn modelId="{70C90ECA-B5E6-4E66-997C-14EEC3D045C8}" type="presParOf" srcId="{A72C123B-CBE1-4EB4-A8FF-1BCA602671CB}" destId="{3EB3CAED-6CD5-4E81-9D76-FAC2D4998091}" srcOrd="0" destOrd="0" presId="urn:microsoft.com/office/officeart/2005/8/layout/hProcess3"/>
    <dgm:cxn modelId="{CDB2B6EF-2B94-4D53-8D57-BC3776B4BF0D}" type="presParOf" srcId="{A72C123B-CBE1-4EB4-A8FF-1BCA602671CB}" destId="{8AB1FFBD-7A5E-47CD-BA65-D1C836B85BE8}" srcOrd="1" destOrd="0" presId="urn:microsoft.com/office/officeart/2005/8/layout/hProcess3"/>
    <dgm:cxn modelId="{2129B224-A4A0-4765-915A-EB873338E66C}" type="presParOf" srcId="{8AB1FFBD-7A5E-47CD-BA65-D1C836B85BE8}" destId="{B937C365-1F20-4927-BFFC-B5ECB6831F48}" srcOrd="0" destOrd="0" presId="urn:microsoft.com/office/officeart/2005/8/layout/hProcess3"/>
    <dgm:cxn modelId="{EEE8BE53-8768-4EEC-BC23-62FE44ABE60A}" type="presParOf" srcId="{8AB1FFBD-7A5E-47CD-BA65-D1C836B85BE8}" destId="{A807FE29-3D86-46EB-9F6D-0B4BC0360737}" srcOrd="1" destOrd="0" presId="urn:microsoft.com/office/officeart/2005/8/layout/hProcess3"/>
    <dgm:cxn modelId="{672AE20C-B2B7-4A6C-A80A-FF3987861A99}" type="presParOf" srcId="{A807FE29-3D86-46EB-9F6D-0B4BC0360737}" destId="{B8252C68-157B-4711-B882-5B9F7F0739C3}" srcOrd="0" destOrd="0" presId="urn:microsoft.com/office/officeart/2005/8/layout/hProcess3"/>
    <dgm:cxn modelId="{11A075DD-4249-4511-8884-2082C6BD3FE0}" type="presParOf" srcId="{A807FE29-3D86-46EB-9F6D-0B4BC0360737}" destId="{025E3995-6014-426E-BAC8-5D7AE161A08B}" srcOrd="1" destOrd="0" presId="urn:microsoft.com/office/officeart/2005/8/layout/hProcess3"/>
    <dgm:cxn modelId="{74FB207C-7F91-4E59-83C5-521856B4FA5E}" type="presParOf" srcId="{A807FE29-3D86-46EB-9F6D-0B4BC0360737}" destId="{2685D952-5418-4C56-8A37-9BF1780C7639}" srcOrd="2" destOrd="0" presId="urn:microsoft.com/office/officeart/2005/8/layout/hProcess3"/>
    <dgm:cxn modelId="{052DA069-93F1-445F-B2A0-D6F3470AF49C}" type="presParOf" srcId="{A807FE29-3D86-46EB-9F6D-0B4BC0360737}" destId="{479E40A5-AFF6-4E30-9A25-301021D16520}" srcOrd="3" destOrd="0" presId="urn:microsoft.com/office/officeart/2005/8/layout/hProcess3"/>
    <dgm:cxn modelId="{EF9CDE55-F372-403F-B5CA-AE94B8D3F22A}" type="presParOf" srcId="{8AB1FFBD-7A5E-47CD-BA65-D1C836B85BE8}" destId="{D50174F9-99CF-4F35-8C5D-6176FAE15C5D}" srcOrd="2" destOrd="0" presId="urn:microsoft.com/office/officeart/2005/8/layout/hProcess3"/>
    <dgm:cxn modelId="{973DF633-C103-422D-89FD-A693AACCC826}" type="presParOf" srcId="{8AB1FFBD-7A5E-47CD-BA65-D1C836B85BE8}" destId="{58F53850-8DC6-47FA-804B-0B9093ADE6B0}" srcOrd="3" destOrd="0" presId="urn:microsoft.com/office/officeart/2005/8/layout/hProcess3"/>
    <dgm:cxn modelId="{7175B800-33C0-4402-B1A7-E94688BF0E37}" type="presParOf" srcId="{58F53850-8DC6-47FA-804B-0B9093ADE6B0}" destId="{D3C9FC19-74E2-48DA-AA1E-FE3B6749CFE2}" srcOrd="0" destOrd="0" presId="urn:microsoft.com/office/officeart/2005/8/layout/hProcess3"/>
    <dgm:cxn modelId="{969F2296-7FCB-44C9-ABB3-1E99ADC9168B}" type="presParOf" srcId="{58F53850-8DC6-47FA-804B-0B9093ADE6B0}" destId="{94DE74AA-6799-4948-89F6-A444CA818CC8}" srcOrd="1" destOrd="0" presId="urn:microsoft.com/office/officeart/2005/8/layout/hProcess3"/>
    <dgm:cxn modelId="{C35FA919-6116-45C8-AB65-01B828DB9A0F}" type="presParOf" srcId="{58F53850-8DC6-47FA-804B-0B9093ADE6B0}" destId="{3580B946-F799-48CD-AF88-C371A9776AA8}" srcOrd="2" destOrd="0" presId="urn:microsoft.com/office/officeart/2005/8/layout/hProcess3"/>
    <dgm:cxn modelId="{6A82F435-CB7F-4C64-8B16-3FA87B7AD15B}" type="presParOf" srcId="{58F53850-8DC6-47FA-804B-0B9093ADE6B0}" destId="{8DF996D9-9986-4CBA-836C-CA8A61454015}" srcOrd="3" destOrd="0" presId="urn:microsoft.com/office/officeart/2005/8/layout/hProcess3"/>
    <dgm:cxn modelId="{AA802930-8DDA-47CB-9E1F-14780DFA1B0F}" type="presParOf" srcId="{8AB1FFBD-7A5E-47CD-BA65-D1C836B85BE8}" destId="{E57ABEED-6CB5-4766-AC99-11198C09BE94}" srcOrd="4" destOrd="0" presId="urn:microsoft.com/office/officeart/2005/8/layout/hProcess3"/>
    <dgm:cxn modelId="{73609476-C8A9-49A9-9FDB-99D876CF1300}" type="presParOf" srcId="{8AB1FFBD-7A5E-47CD-BA65-D1C836B85BE8}" destId="{A353105D-6FBD-41F0-939C-9B8251566FB7}" srcOrd="5" destOrd="0" presId="urn:microsoft.com/office/officeart/2005/8/layout/hProcess3"/>
    <dgm:cxn modelId="{6E9B847A-99C1-41A2-AE39-D96D81398AAE}" type="presParOf" srcId="{A353105D-6FBD-41F0-939C-9B8251566FB7}" destId="{FE68BFB9-B873-4E40-AB73-6A5FA5F9A838}" srcOrd="0" destOrd="0" presId="urn:microsoft.com/office/officeart/2005/8/layout/hProcess3"/>
    <dgm:cxn modelId="{D8965F0A-7CF2-49AE-8692-32770EE45A1C}" type="presParOf" srcId="{A353105D-6FBD-41F0-939C-9B8251566FB7}" destId="{2D58FDF6-5683-4956-81C6-B1D054C34F16}" srcOrd="1" destOrd="0" presId="urn:microsoft.com/office/officeart/2005/8/layout/hProcess3"/>
    <dgm:cxn modelId="{6AE59EDB-1C1D-468F-9CE3-55A578B00EF3}" type="presParOf" srcId="{A353105D-6FBD-41F0-939C-9B8251566FB7}" destId="{D87DB8F2-1851-4504-99F3-A8A52A7BAD2A}" srcOrd="2" destOrd="0" presId="urn:microsoft.com/office/officeart/2005/8/layout/hProcess3"/>
    <dgm:cxn modelId="{D4374999-5350-43BE-BDA5-4F9BB6ACF8FF}" type="presParOf" srcId="{A353105D-6FBD-41F0-939C-9B8251566FB7}" destId="{A99E155E-3D6C-4060-89BD-D129FD3AE4AD}" srcOrd="3" destOrd="0" presId="urn:microsoft.com/office/officeart/2005/8/layout/hProcess3"/>
    <dgm:cxn modelId="{6F140A03-32F6-499E-A751-C930FF668980}" type="presParOf" srcId="{8AB1FFBD-7A5E-47CD-BA65-D1C836B85BE8}" destId="{FC9140B3-150A-44AF-B068-63C4CC7E40AA}" srcOrd="6" destOrd="0" presId="urn:microsoft.com/office/officeart/2005/8/layout/hProcess3"/>
    <dgm:cxn modelId="{347B1854-EA20-4934-B3DC-038AA75C7DB1}" type="presParOf" srcId="{8AB1FFBD-7A5E-47CD-BA65-D1C836B85BE8}" destId="{3C40AA8C-DC4D-404A-94DB-460C024A300C}" srcOrd="7" destOrd="0" presId="urn:microsoft.com/office/officeart/2005/8/layout/hProcess3"/>
    <dgm:cxn modelId="{7AE990B6-E09D-4EA2-AA23-5D436D055AD5}" type="presParOf" srcId="{3C40AA8C-DC4D-404A-94DB-460C024A300C}" destId="{2CF46A51-8D08-4953-8950-A9153E539545}" srcOrd="0" destOrd="0" presId="urn:microsoft.com/office/officeart/2005/8/layout/hProcess3"/>
    <dgm:cxn modelId="{136ED51A-BD93-48D8-8C0F-42423B481407}" type="presParOf" srcId="{3C40AA8C-DC4D-404A-94DB-460C024A300C}" destId="{2E55AE50-AF95-4690-844A-915F4FB13571}" srcOrd="1" destOrd="0" presId="urn:microsoft.com/office/officeart/2005/8/layout/hProcess3"/>
    <dgm:cxn modelId="{53EF16C1-D0AA-4E24-8DA3-350E6ACD19BA}" type="presParOf" srcId="{3C40AA8C-DC4D-404A-94DB-460C024A300C}" destId="{51898D84-CFC2-4581-A86D-1259BAFE109E}" srcOrd="2" destOrd="0" presId="urn:microsoft.com/office/officeart/2005/8/layout/hProcess3"/>
    <dgm:cxn modelId="{704F9523-2B2B-4E06-A2CA-D8E371F5E9B4}" type="presParOf" srcId="{3C40AA8C-DC4D-404A-94DB-460C024A300C}" destId="{64AE9A16-B1AE-429B-935E-9E80AE859CE0}" srcOrd="3" destOrd="0" presId="urn:microsoft.com/office/officeart/2005/8/layout/hProcess3"/>
    <dgm:cxn modelId="{8F560A48-D5F3-4674-99C1-48DCC01A722B}" type="presParOf" srcId="{8AB1FFBD-7A5E-47CD-BA65-D1C836B85BE8}" destId="{AEAA80B5-9537-4AE3-A81E-3665F448632B}" srcOrd="8" destOrd="0" presId="urn:microsoft.com/office/officeart/2005/8/layout/hProcess3"/>
    <dgm:cxn modelId="{B3878489-53FE-4FDD-8026-4A5A1A96F22D}" type="presParOf" srcId="{8AB1FFBD-7A5E-47CD-BA65-D1C836B85BE8}" destId="{D5BD765E-A484-426E-BDEC-5F377EED0260}" srcOrd="9" destOrd="0" presId="urn:microsoft.com/office/officeart/2005/8/layout/hProcess3"/>
    <dgm:cxn modelId="{8A2BFFBF-16E4-4E20-AF30-ED272C6F9B51}" type="presParOf" srcId="{D5BD765E-A484-426E-BDEC-5F377EED0260}" destId="{40657DC2-400D-4453-9050-ADFF40FF6815}" srcOrd="0" destOrd="0" presId="urn:microsoft.com/office/officeart/2005/8/layout/hProcess3"/>
    <dgm:cxn modelId="{66C4B47A-9224-4279-8D66-5FED57A35BAD}" type="presParOf" srcId="{D5BD765E-A484-426E-BDEC-5F377EED0260}" destId="{26FAB26E-CECB-4900-982A-995BCC4365EA}" srcOrd="1" destOrd="0" presId="urn:microsoft.com/office/officeart/2005/8/layout/hProcess3"/>
    <dgm:cxn modelId="{A7965276-DCB3-4FEE-867F-F3838C7BAC9C}" type="presParOf" srcId="{D5BD765E-A484-426E-BDEC-5F377EED0260}" destId="{9763418B-5819-4830-A566-0412DFAC75DB}" srcOrd="2" destOrd="0" presId="urn:microsoft.com/office/officeart/2005/8/layout/hProcess3"/>
    <dgm:cxn modelId="{809C17AB-3269-49CE-925D-B07D723A5EB3}" type="presParOf" srcId="{D5BD765E-A484-426E-BDEC-5F377EED0260}" destId="{E0F0CC5D-04BB-439F-8749-A7D7F88419EF}" srcOrd="3" destOrd="0" presId="urn:microsoft.com/office/officeart/2005/8/layout/hProcess3"/>
    <dgm:cxn modelId="{4F8ADCF7-848D-4DFD-B24B-00BA4A15A9F8}" type="presParOf" srcId="{8AB1FFBD-7A5E-47CD-BA65-D1C836B85BE8}" destId="{270387CB-D881-4241-B430-5EBCEDA6CB3E}" srcOrd="10" destOrd="0" presId="urn:microsoft.com/office/officeart/2005/8/layout/hProcess3"/>
    <dgm:cxn modelId="{01ECEC28-2BCF-4C54-9C75-59328FD04A1D}" type="presParOf" srcId="{8AB1FFBD-7A5E-47CD-BA65-D1C836B85BE8}" destId="{EF19473C-D678-449C-A426-13126D2980DF}" srcOrd="11" destOrd="0" presId="urn:microsoft.com/office/officeart/2005/8/layout/hProcess3"/>
    <dgm:cxn modelId="{1C06BFFE-1036-491B-B7B5-BA4686A0734F}" type="presParOf" srcId="{8AB1FFBD-7A5E-47CD-BA65-D1C836B85BE8}" destId="{143E9588-9056-4203-A7F8-1190FF58BFD0}" srcOrd="12"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A09C85-918B-4058-B043-311680226CB0}" type="doc">
      <dgm:prSet loTypeId="urn:microsoft.com/office/officeart/2005/8/layout/hProcess3" loCatId="process" qsTypeId="urn:microsoft.com/office/officeart/2005/8/quickstyle/simple1" qsCatId="simple" csTypeId="urn:microsoft.com/office/officeart/2005/8/colors/accent1_2" csCatId="accent1" phldr="1"/>
      <dgm:spPr/>
    </dgm:pt>
    <dgm:pt modelId="{C3D5F27E-FCA9-44E8-B9C9-66DBE016E281}">
      <dgm:prSet phldrT="[文本]" custT="1"/>
      <dgm:spPr/>
      <dgm:t>
        <a:bodyPr/>
        <a:lstStyle/>
        <a:p>
          <a:r>
            <a:rPr lang="en-US" altLang="zh-CN" sz="1050" dirty="0" smtClean="0"/>
            <a:t>1.Common or Scientific Name</a:t>
          </a:r>
          <a:endParaRPr lang="zh-CN" altLang="en-US" sz="1050" dirty="0"/>
        </a:p>
      </dgm:t>
    </dgm:pt>
    <dgm:pt modelId="{0C1EB56B-A83A-4BCC-877C-D28F7E4939AC}" type="parTrans" cxnId="{64567DA1-0DA0-43F1-AE70-DC223EC22E05}">
      <dgm:prSet/>
      <dgm:spPr/>
      <dgm:t>
        <a:bodyPr/>
        <a:lstStyle/>
        <a:p>
          <a:endParaRPr lang="zh-CN" altLang="en-US" sz="1050"/>
        </a:p>
      </dgm:t>
    </dgm:pt>
    <dgm:pt modelId="{3115B0A8-6868-49B7-B880-C289997D16F1}" type="sibTrans" cxnId="{64567DA1-0DA0-43F1-AE70-DC223EC22E05}">
      <dgm:prSet/>
      <dgm:spPr/>
      <dgm:t>
        <a:bodyPr/>
        <a:lstStyle/>
        <a:p>
          <a:endParaRPr lang="zh-CN" altLang="en-US" sz="1050"/>
        </a:p>
      </dgm:t>
    </dgm:pt>
    <dgm:pt modelId="{F7EA904B-DFBB-4343-8F3F-31626774120C}">
      <dgm:prSet phldrT="[文本]" custT="1"/>
      <dgm:spPr/>
      <dgm:t>
        <a:bodyPr/>
        <a:lstStyle/>
        <a:p>
          <a:r>
            <a:rPr lang="en-US" altLang="zh-CN" sz="1050" dirty="0" smtClean="0"/>
            <a:t>2.Country List</a:t>
          </a:r>
          <a:endParaRPr lang="zh-CN" altLang="en-US" sz="1050" dirty="0"/>
        </a:p>
      </dgm:t>
    </dgm:pt>
    <dgm:pt modelId="{E5E62AB0-99B4-4033-852C-B5F50CC35B1F}" type="parTrans" cxnId="{C4A48774-2F0C-4E46-83B3-EE03E79684DC}">
      <dgm:prSet/>
      <dgm:spPr/>
      <dgm:t>
        <a:bodyPr/>
        <a:lstStyle/>
        <a:p>
          <a:endParaRPr lang="zh-CN" altLang="en-US" sz="1050"/>
        </a:p>
      </dgm:t>
    </dgm:pt>
    <dgm:pt modelId="{5ED04E3A-5429-49D9-B6C9-BD2528B9440E}" type="sibTrans" cxnId="{C4A48774-2F0C-4E46-83B3-EE03E79684DC}">
      <dgm:prSet/>
      <dgm:spPr/>
      <dgm:t>
        <a:bodyPr/>
        <a:lstStyle/>
        <a:p>
          <a:endParaRPr lang="zh-CN" altLang="en-US" sz="1050"/>
        </a:p>
      </dgm:t>
    </dgm:pt>
    <dgm:pt modelId="{4DA65BDA-2D95-4919-A1DA-9CF87CC46912}">
      <dgm:prSet phldrT="[文本]" custT="1"/>
      <dgm:spPr/>
      <dgm:t>
        <a:bodyPr/>
        <a:lstStyle/>
        <a:p>
          <a:r>
            <a:rPr lang="en-US" altLang="zh-CN" sz="1050" dirty="0" smtClean="0"/>
            <a:t>3.Island List</a:t>
          </a:r>
          <a:endParaRPr lang="zh-CN" altLang="en-US" sz="1050" dirty="0"/>
        </a:p>
      </dgm:t>
    </dgm:pt>
    <dgm:pt modelId="{5EFE51F1-CC33-47B8-A705-D8EFCB17501F}" type="parTrans" cxnId="{99196A5F-43C8-4DF6-BE42-1BB1CA91DCD6}">
      <dgm:prSet/>
      <dgm:spPr/>
      <dgm:t>
        <a:bodyPr/>
        <a:lstStyle/>
        <a:p>
          <a:endParaRPr lang="zh-CN" altLang="en-US" sz="1050"/>
        </a:p>
      </dgm:t>
    </dgm:pt>
    <dgm:pt modelId="{B95E1F85-D6B6-461B-97A7-A801839454F1}" type="sibTrans" cxnId="{99196A5F-43C8-4DF6-BE42-1BB1CA91DCD6}">
      <dgm:prSet/>
      <dgm:spPr/>
      <dgm:t>
        <a:bodyPr/>
        <a:lstStyle/>
        <a:p>
          <a:endParaRPr lang="zh-CN" altLang="en-US" sz="1050"/>
        </a:p>
      </dgm:t>
    </dgm:pt>
    <dgm:pt modelId="{BC453384-EBBA-4A9A-906C-0B314E2E3218}">
      <dgm:prSet phldrT="[文本]" custT="1"/>
      <dgm:spPr/>
      <dgm:t>
        <a:bodyPr/>
        <a:lstStyle/>
        <a:p>
          <a:r>
            <a:rPr lang="en-US" altLang="zh-CN" sz="1050" dirty="0" smtClean="0"/>
            <a:t>4.Species Details</a:t>
          </a:r>
          <a:endParaRPr lang="zh-CN" altLang="en-US" sz="1050" dirty="0"/>
        </a:p>
      </dgm:t>
    </dgm:pt>
    <dgm:pt modelId="{8BD0ADD2-A6ED-4312-9199-448B2C2CFCFB}" type="parTrans" cxnId="{0E0685DB-623A-4142-91D2-84CF0DDFC71B}">
      <dgm:prSet/>
      <dgm:spPr/>
      <dgm:t>
        <a:bodyPr/>
        <a:lstStyle/>
        <a:p>
          <a:endParaRPr lang="zh-CN" altLang="en-US" sz="1050"/>
        </a:p>
      </dgm:t>
    </dgm:pt>
    <dgm:pt modelId="{6AB1D4EB-571D-4979-8D85-448F16E48297}" type="sibTrans" cxnId="{0E0685DB-623A-4142-91D2-84CF0DDFC71B}">
      <dgm:prSet/>
      <dgm:spPr/>
      <dgm:t>
        <a:bodyPr/>
        <a:lstStyle/>
        <a:p>
          <a:endParaRPr lang="zh-CN" altLang="en-US" sz="1050"/>
        </a:p>
      </dgm:t>
    </dgm:pt>
    <dgm:pt modelId="{A72C123B-CBE1-4EB4-A8FF-1BCA602671CB}" type="pres">
      <dgm:prSet presAssocID="{D9A09C85-918B-4058-B043-311680226CB0}" presName="Name0" presStyleCnt="0">
        <dgm:presLayoutVars>
          <dgm:dir/>
          <dgm:animLvl val="lvl"/>
          <dgm:resizeHandles val="exact"/>
        </dgm:presLayoutVars>
      </dgm:prSet>
      <dgm:spPr/>
    </dgm:pt>
    <dgm:pt modelId="{3EB3CAED-6CD5-4E81-9D76-FAC2D4998091}" type="pres">
      <dgm:prSet presAssocID="{D9A09C85-918B-4058-B043-311680226CB0}" presName="dummy" presStyleCnt="0"/>
      <dgm:spPr/>
    </dgm:pt>
    <dgm:pt modelId="{8AB1FFBD-7A5E-47CD-BA65-D1C836B85BE8}" type="pres">
      <dgm:prSet presAssocID="{D9A09C85-918B-4058-B043-311680226CB0}" presName="linH" presStyleCnt="0"/>
      <dgm:spPr/>
    </dgm:pt>
    <dgm:pt modelId="{B937C365-1F20-4927-BFFC-B5ECB6831F48}" type="pres">
      <dgm:prSet presAssocID="{D9A09C85-918B-4058-B043-311680226CB0}" presName="padding1" presStyleCnt="0"/>
      <dgm:spPr/>
    </dgm:pt>
    <dgm:pt modelId="{A807FE29-3D86-46EB-9F6D-0B4BC0360737}" type="pres">
      <dgm:prSet presAssocID="{C3D5F27E-FCA9-44E8-B9C9-66DBE016E281}" presName="linV" presStyleCnt="0"/>
      <dgm:spPr/>
    </dgm:pt>
    <dgm:pt modelId="{B8252C68-157B-4711-B882-5B9F7F0739C3}" type="pres">
      <dgm:prSet presAssocID="{C3D5F27E-FCA9-44E8-B9C9-66DBE016E281}" presName="spVertical1" presStyleCnt="0"/>
      <dgm:spPr/>
    </dgm:pt>
    <dgm:pt modelId="{025E3995-6014-426E-BAC8-5D7AE161A08B}" type="pres">
      <dgm:prSet presAssocID="{C3D5F27E-FCA9-44E8-B9C9-66DBE016E281}" presName="parTx" presStyleLbl="revTx" presStyleIdx="0" presStyleCnt="4">
        <dgm:presLayoutVars>
          <dgm:chMax val="0"/>
          <dgm:chPref val="0"/>
          <dgm:bulletEnabled val="1"/>
        </dgm:presLayoutVars>
      </dgm:prSet>
      <dgm:spPr/>
      <dgm:t>
        <a:bodyPr/>
        <a:lstStyle/>
        <a:p>
          <a:endParaRPr lang="zh-CN" altLang="en-US"/>
        </a:p>
      </dgm:t>
    </dgm:pt>
    <dgm:pt modelId="{2685D952-5418-4C56-8A37-9BF1780C7639}" type="pres">
      <dgm:prSet presAssocID="{C3D5F27E-FCA9-44E8-B9C9-66DBE016E281}" presName="spVertical2" presStyleCnt="0"/>
      <dgm:spPr/>
    </dgm:pt>
    <dgm:pt modelId="{479E40A5-AFF6-4E30-9A25-301021D16520}" type="pres">
      <dgm:prSet presAssocID="{C3D5F27E-FCA9-44E8-B9C9-66DBE016E281}" presName="spVertical3" presStyleCnt="0"/>
      <dgm:spPr/>
    </dgm:pt>
    <dgm:pt modelId="{D50174F9-99CF-4F35-8C5D-6176FAE15C5D}" type="pres">
      <dgm:prSet presAssocID="{3115B0A8-6868-49B7-B880-C289997D16F1}" presName="space" presStyleCnt="0"/>
      <dgm:spPr/>
    </dgm:pt>
    <dgm:pt modelId="{58F53850-8DC6-47FA-804B-0B9093ADE6B0}" type="pres">
      <dgm:prSet presAssocID="{F7EA904B-DFBB-4343-8F3F-31626774120C}" presName="linV" presStyleCnt="0"/>
      <dgm:spPr/>
    </dgm:pt>
    <dgm:pt modelId="{D3C9FC19-74E2-48DA-AA1E-FE3B6749CFE2}" type="pres">
      <dgm:prSet presAssocID="{F7EA904B-DFBB-4343-8F3F-31626774120C}" presName="spVertical1" presStyleCnt="0"/>
      <dgm:spPr/>
    </dgm:pt>
    <dgm:pt modelId="{94DE74AA-6799-4948-89F6-A444CA818CC8}" type="pres">
      <dgm:prSet presAssocID="{F7EA904B-DFBB-4343-8F3F-31626774120C}" presName="parTx" presStyleLbl="revTx" presStyleIdx="1" presStyleCnt="4">
        <dgm:presLayoutVars>
          <dgm:chMax val="0"/>
          <dgm:chPref val="0"/>
          <dgm:bulletEnabled val="1"/>
        </dgm:presLayoutVars>
      </dgm:prSet>
      <dgm:spPr/>
      <dgm:t>
        <a:bodyPr/>
        <a:lstStyle/>
        <a:p>
          <a:endParaRPr lang="zh-CN" altLang="en-US"/>
        </a:p>
      </dgm:t>
    </dgm:pt>
    <dgm:pt modelId="{3580B946-F799-48CD-AF88-C371A9776AA8}" type="pres">
      <dgm:prSet presAssocID="{F7EA904B-DFBB-4343-8F3F-31626774120C}" presName="spVertical2" presStyleCnt="0"/>
      <dgm:spPr/>
    </dgm:pt>
    <dgm:pt modelId="{8DF996D9-9986-4CBA-836C-CA8A61454015}" type="pres">
      <dgm:prSet presAssocID="{F7EA904B-DFBB-4343-8F3F-31626774120C}" presName="spVertical3" presStyleCnt="0"/>
      <dgm:spPr/>
    </dgm:pt>
    <dgm:pt modelId="{E57ABEED-6CB5-4766-AC99-11198C09BE94}" type="pres">
      <dgm:prSet presAssocID="{5ED04E3A-5429-49D9-B6C9-BD2528B9440E}" presName="space" presStyleCnt="0"/>
      <dgm:spPr/>
    </dgm:pt>
    <dgm:pt modelId="{A353105D-6FBD-41F0-939C-9B8251566FB7}" type="pres">
      <dgm:prSet presAssocID="{4DA65BDA-2D95-4919-A1DA-9CF87CC46912}" presName="linV" presStyleCnt="0"/>
      <dgm:spPr/>
    </dgm:pt>
    <dgm:pt modelId="{FE68BFB9-B873-4E40-AB73-6A5FA5F9A838}" type="pres">
      <dgm:prSet presAssocID="{4DA65BDA-2D95-4919-A1DA-9CF87CC46912}" presName="spVertical1" presStyleCnt="0"/>
      <dgm:spPr/>
    </dgm:pt>
    <dgm:pt modelId="{2D58FDF6-5683-4956-81C6-B1D054C34F16}" type="pres">
      <dgm:prSet presAssocID="{4DA65BDA-2D95-4919-A1DA-9CF87CC46912}" presName="parTx" presStyleLbl="revTx" presStyleIdx="2" presStyleCnt="4">
        <dgm:presLayoutVars>
          <dgm:chMax val="0"/>
          <dgm:chPref val="0"/>
          <dgm:bulletEnabled val="1"/>
        </dgm:presLayoutVars>
      </dgm:prSet>
      <dgm:spPr/>
      <dgm:t>
        <a:bodyPr/>
        <a:lstStyle/>
        <a:p>
          <a:endParaRPr lang="zh-CN" altLang="en-US"/>
        </a:p>
      </dgm:t>
    </dgm:pt>
    <dgm:pt modelId="{D87DB8F2-1851-4504-99F3-A8A52A7BAD2A}" type="pres">
      <dgm:prSet presAssocID="{4DA65BDA-2D95-4919-A1DA-9CF87CC46912}" presName="spVertical2" presStyleCnt="0"/>
      <dgm:spPr/>
    </dgm:pt>
    <dgm:pt modelId="{A99E155E-3D6C-4060-89BD-D129FD3AE4AD}" type="pres">
      <dgm:prSet presAssocID="{4DA65BDA-2D95-4919-A1DA-9CF87CC46912}" presName="spVertical3" presStyleCnt="0"/>
      <dgm:spPr/>
    </dgm:pt>
    <dgm:pt modelId="{FC9140B3-150A-44AF-B068-63C4CC7E40AA}" type="pres">
      <dgm:prSet presAssocID="{B95E1F85-D6B6-461B-97A7-A801839454F1}" presName="space" presStyleCnt="0"/>
      <dgm:spPr/>
    </dgm:pt>
    <dgm:pt modelId="{D5BD765E-A484-426E-BDEC-5F377EED0260}" type="pres">
      <dgm:prSet presAssocID="{BC453384-EBBA-4A9A-906C-0B314E2E3218}" presName="linV" presStyleCnt="0"/>
      <dgm:spPr/>
    </dgm:pt>
    <dgm:pt modelId="{40657DC2-400D-4453-9050-ADFF40FF6815}" type="pres">
      <dgm:prSet presAssocID="{BC453384-EBBA-4A9A-906C-0B314E2E3218}" presName="spVertical1" presStyleCnt="0"/>
      <dgm:spPr/>
    </dgm:pt>
    <dgm:pt modelId="{26FAB26E-CECB-4900-982A-995BCC4365EA}" type="pres">
      <dgm:prSet presAssocID="{BC453384-EBBA-4A9A-906C-0B314E2E3218}" presName="parTx" presStyleLbl="revTx" presStyleIdx="3" presStyleCnt="4">
        <dgm:presLayoutVars>
          <dgm:chMax val="0"/>
          <dgm:chPref val="0"/>
          <dgm:bulletEnabled val="1"/>
        </dgm:presLayoutVars>
      </dgm:prSet>
      <dgm:spPr/>
      <dgm:t>
        <a:bodyPr/>
        <a:lstStyle/>
        <a:p>
          <a:endParaRPr lang="zh-CN" altLang="en-US"/>
        </a:p>
      </dgm:t>
    </dgm:pt>
    <dgm:pt modelId="{9763418B-5819-4830-A566-0412DFAC75DB}" type="pres">
      <dgm:prSet presAssocID="{BC453384-EBBA-4A9A-906C-0B314E2E3218}" presName="spVertical2" presStyleCnt="0"/>
      <dgm:spPr/>
    </dgm:pt>
    <dgm:pt modelId="{E0F0CC5D-04BB-439F-8749-A7D7F88419EF}" type="pres">
      <dgm:prSet presAssocID="{BC453384-EBBA-4A9A-906C-0B314E2E3218}" presName="spVertical3" presStyleCnt="0"/>
      <dgm:spPr/>
    </dgm:pt>
    <dgm:pt modelId="{270387CB-D881-4241-B430-5EBCEDA6CB3E}" type="pres">
      <dgm:prSet presAssocID="{D9A09C85-918B-4058-B043-311680226CB0}" presName="padding2" presStyleCnt="0"/>
      <dgm:spPr/>
    </dgm:pt>
    <dgm:pt modelId="{EF19473C-D678-449C-A426-13126D2980DF}" type="pres">
      <dgm:prSet presAssocID="{D9A09C85-918B-4058-B043-311680226CB0}" presName="negArrow" presStyleCnt="0"/>
      <dgm:spPr/>
    </dgm:pt>
    <dgm:pt modelId="{143E9588-9056-4203-A7F8-1190FF58BFD0}" type="pres">
      <dgm:prSet presAssocID="{D9A09C85-918B-4058-B043-311680226CB0}" presName="backgroundArrow" presStyleLbl="node1" presStyleIdx="0" presStyleCnt="1" custScaleY="77786" custLinFactNeighborY="8652"/>
      <dgm:spPr/>
    </dgm:pt>
  </dgm:ptLst>
  <dgm:cxnLst>
    <dgm:cxn modelId="{F3B1CBF5-AE7C-4229-951D-4987B7DEC81A}" type="presOf" srcId="{F7EA904B-DFBB-4343-8F3F-31626774120C}" destId="{94DE74AA-6799-4948-89F6-A444CA818CC8}" srcOrd="0" destOrd="0" presId="urn:microsoft.com/office/officeart/2005/8/layout/hProcess3"/>
    <dgm:cxn modelId="{869FBC33-85EB-49AD-8AD2-EA8669FC2FA0}" type="presOf" srcId="{4DA65BDA-2D95-4919-A1DA-9CF87CC46912}" destId="{2D58FDF6-5683-4956-81C6-B1D054C34F16}" srcOrd="0" destOrd="0" presId="urn:microsoft.com/office/officeart/2005/8/layout/hProcess3"/>
    <dgm:cxn modelId="{64567DA1-0DA0-43F1-AE70-DC223EC22E05}" srcId="{D9A09C85-918B-4058-B043-311680226CB0}" destId="{C3D5F27E-FCA9-44E8-B9C9-66DBE016E281}" srcOrd="0" destOrd="0" parTransId="{0C1EB56B-A83A-4BCC-877C-D28F7E4939AC}" sibTransId="{3115B0A8-6868-49B7-B880-C289997D16F1}"/>
    <dgm:cxn modelId="{BE989F18-DDAE-4D7E-82C3-50BD30623AA1}" type="presOf" srcId="{C3D5F27E-FCA9-44E8-B9C9-66DBE016E281}" destId="{025E3995-6014-426E-BAC8-5D7AE161A08B}" srcOrd="0" destOrd="0" presId="urn:microsoft.com/office/officeart/2005/8/layout/hProcess3"/>
    <dgm:cxn modelId="{C4A48774-2F0C-4E46-83B3-EE03E79684DC}" srcId="{D9A09C85-918B-4058-B043-311680226CB0}" destId="{F7EA904B-DFBB-4343-8F3F-31626774120C}" srcOrd="1" destOrd="0" parTransId="{E5E62AB0-99B4-4033-852C-B5F50CC35B1F}" sibTransId="{5ED04E3A-5429-49D9-B6C9-BD2528B9440E}"/>
    <dgm:cxn modelId="{51443647-7B43-49E2-9947-220FACB7894F}" type="presOf" srcId="{BC453384-EBBA-4A9A-906C-0B314E2E3218}" destId="{26FAB26E-CECB-4900-982A-995BCC4365EA}" srcOrd="0" destOrd="0" presId="urn:microsoft.com/office/officeart/2005/8/layout/hProcess3"/>
    <dgm:cxn modelId="{764E6943-4C91-4516-AC56-350B10CC5A97}" type="presOf" srcId="{D9A09C85-918B-4058-B043-311680226CB0}" destId="{A72C123B-CBE1-4EB4-A8FF-1BCA602671CB}" srcOrd="0" destOrd="0" presId="urn:microsoft.com/office/officeart/2005/8/layout/hProcess3"/>
    <dgm:cxn modelId="{99196A5F-43C8-4DF6-BE42-1BB1CA91DCD6}" srcId="{D9A09C85-918B-4058-B043-311680226CB0}" destId="{4DA65BDA-2D95-4919-A1DA-9CF87CC46912}" srcOrd="2" destOrd="0" parTransId="{5EFE51F1-CC33-47B8-A705-D8EFCB17501F}" sibTransId="{B95E1F85-D6B6-461B-97A7-A801839454F1}"/>
    <dgm:cxn modelId="{0E0685DB-623A-4142-91D2-84CF0DDFC71B}" srcId="{D9A09C85-918B-4058-B043-311680226CB0}" destId="{BC453384-EBBA-4A9A-906C-0B314E2E3218}" srcOrd="3" destOrd="0" parTransId="{8BD0ADD2-A6ED-4312-9199-448B2C2CFCFB}" sibTransId="{6AB1D4EB-571D-4979-8D85-448F16E48297}"/>
    <dgm:cxn modelId="{ACF86275-34AB-43CE-96B5-9BC3CAAA78EC}" type="presParOf" srcId="{A72C123B-CBE1-4EB4-A8FF-1BCA602671CB}" destId="{3EB3CAED-6CD5-4E81-9D76-FAC2D4998091}" srcOrd="0" destOrd="0" presId="urn:microsoft.com/office/officeart/2005/8/layout/hProcess3"/>
    <dgm:cxn modelId="{458F21E5-35EF-475C-B83D-1B0EDC05F892}" type="presParOf" srcId="{A72C123B-CBE1-4EB4-A8FF-1BCA602671CB}" destId="{8AB1FFBD-7A5E-47CD-BA65-D1C836B85BE8}" srcOrd="1" destOrd="0" presId="urn:microsoft.com/office/officeart/2005/8/layout/hProcess3"/>
    <dgm:cxn modelId="{8D81519E-5EB1-43DA-8B5C-92E06CD7CEA7}" type="presParOf" srcId="{8AB1FFBD-7A5E-47CD-BA65-D1C836B85BE8}" destId="{B937C365-1F20-4927-BFFC-B5ECB6831F48}" srcOrd="0" destOrd="0" presId="urn:microsoft.com/office/officeart/2005/8/layout/hProcess3"/>
    <dgm:cxn modelId="{5292A528-CA9F-44A3-90ED-402FC2FDAB64}" type="presParOf" srcId="{8AB1FFBD-7A5E-47CD-BA65-D1C836B85BE8}" destId="{A807FE29-3D86-46EB-9F6D-0B4BC0360737}" srcOrd="1" destOrd="0" presId="urn:microsoft.com/office/officeart/2005/8/layout/hProcess3"/>
    <dgm:cxn modelId="{FDAECEB8-7A77-45E5-AA0E-D00070B973BE}" type="presParOf" srcId="{A807FE29-3D86-46EB-9F6D-0B4BC0360737}" destId="{B8252C68-157B-4711-B882-5B9F7F0739C3}" srcOrd="0" destOrd="0" presId="urn:microsoft.com/office/officeart/2005/8/layout/hProcess3"/>
    <dgm:cxn modelId="{35169864-D2F9-4A4A-8BD4-03A42F50BC5B}" type="presParOf" srcId="{A807FE29-3D86-46EB-9F6D-0B4BC0360737}" destId="{025E3995-6014-426E-BAC8-5D7AE161A08B}" srcOrd="1" destOrd="0" presId="urn:microsoft.com/office/officeart/2005/8/layout/hProcess3"/>
    <dgm:cxn modelId="{C5055FEB-71DC-427F-90F2-35D9F4BA06F0}" type="presParOf" srcId="{A807FE29-3D86-46EB-9F6D-0B4BC0360737}" destId="{2685D952-5418-4C56-8A37-9BF1780C7639}" srcOrd="2" destOrd="0" presId="urn:microsoft.com/office/officeart/2005/8/layout/hProcess3"/>
    <dgm:cxn modelId="{CAD0AC3B-FF3C-44A5-BC52-6CFE5BE5BB70}" type="presParOf" srcId="{A807FE29-3D86-46EB-9F6D-0B4BC0360737}" destId="{479E40A5-AFF6-4E30-9A25-301021D16520}" srcOrd="3" destOrd="0" presId="urn:microsoft.com/office/officeart/2005/8/layout/hProcess3"/>
    <dgm:cxn modelId="{BFBE1D55-E2AC-416D-96A5-C4B12E3CCB34}" type="presParOf" srcId="{8AB1FFBD-7A5E-47CD-BA65-D1C836B85BE8}" destId="{D50174F9-99CF-4F35-8C5D-6176FAE15C5D}" srcOrd="2" destOrd="0" presId="urn:microsoft.com/office/officeart/2005/8/layout/hProcess3"/>
    <dgm:cxn modelId="{0DDB2BAF-21D5-454D-ACC9-F98ADAD7087B}" type="presParOf" srcId="{8AB1FFBD-7A5E-47CD-BA65-D1C836B85BE8}" destId="{58F53850-8DC6-47FA-804B-0B9093ADE6B0}" srcOrd="3" destOrd="0" presId="urn:microsoft.com/office/officeart/2005/8/layout/hProcess3"/>
    <dgm:cxn modelId="{7A8E5A7D-D9CC-4CBF-8CC3-16CE6A0755AB}" type="presParOf" srcId="{58F53850-8DC6-47FA-804B-0B9093ADE6B0}" destId="{D3C9FC19-74E2-48DA-AA1E-FE3B6749CFE2}" srcOrd="0" destOrd="0" presId="urn:microsoft.com/office/officeart/2005/8/layout/hProcess3"/>
    <dgm:cxn modelId="{E9DEEBC3-64A7-466C-81C9-27F1E2A637FF}" type="presParOf" srcId="{58F53850-8DC6-47FA-804B-0B9093ADE6B0}" destId="{94DE74AA-6799-4948-89F6-A444CA818CC8}" srcOrd="1" destOrd="0" presId="urn:microsoft.com/office/officeart/2005/8/layout/hProcess3"/>
    <dgm:cxn modelId="{9BBFFBB5-FC26-4A37-8694-30DE62D10046}" type="presParOf" srcId="{58F53850-8DC6-47FA-804B-0B9093ADE6B0}" destId="{3580B946-F799-48CD-AF88-C371A9776AA8}" srcOrd="2" destOrd="0" presId="urn:microsoft.com/office/officeart/2005/8/layout/hProcess3"/>
    <dgm:cxn modelId="{0B73FFCE-4D4B-43D5-82AF-38A49908ED0E}" type="presParOf" srcId="{58F53850-8DC6-47FA-804B-0B9093ADE6B0}" destId="{8DF996D9-9986-4CBA-836C-CA8A61454015}" srcOrd="3" destOrd="0" presId="urn:microsoft.com/office/officeart/2005/8/layout/hProcess3"/>
    <dgm:cxn modelId="{204DEFA5-1A32-4D93-B171-6D7A2754A4B8}" type="presParOf" srcId="{8AB1FFBD-7A5E-47CD-BA65-D1C836B85BE8}" destId="{E57ABEED-6CB5-4766-AC99-11198C09BE94}" srcOrd="4" destOrd="0" presId="urn:microsoft.com/office/officeart/2005/8/layout/hProcess3"/>
    <dgm:cxn modelId="{DDF4194C-AF58-4892-ABC5-E6989FA991CE}" type="presParOf" srcId="{8AB1FFBD-7A5E-47CD-BA65-D1C836B85BE8}" destId="{A353105D-6FBD-41F0-939C-9B8251566FB7}" srcOrd="5" destOrd="0" presId="urn:microsoft.com/office/officeart/2005/8/layout/hProcess3"/>
    <dgm:cxn modelId="{4E7183F0-04F5-4F38-990B-2D31516494C7}" type="presParOf" srcId="{A353105D-6FBD-41F0-939C-9B8251566FB7}" destId="{FE68BFB9-B873-4E40-AB73-6A5FA5F9A838}" srcOrd="0" destOrd="0" presId="urn:microsoft.com/office/officeart/2005/8/layout/hProcess3"/>
    <dgm:cxn modelId="{0A6DC7FB-C5DD-4A44-9C30-5576240524C1}" type="presParOf" srcId="{A353105D-6FBD-41F0-939C-9B8251566FB7}" destId="{2D58FDF6-5683-4956-81C6-B1D054C34F16}" srcOrd="1" destOrd="0" presId="urn:microsoft.com/office/officeart/2005/8/layout/hProcess3"/>
    <dgm:cxn modelId="{A6B201F2-A199-4275-AD21-A6A05DCC071D}" type="presParOf" srcId="{A353105D-6FBD-41F0-939C-9B8251566FB7}" destId="{D87DB8F2-1851-4504-99F3-A8A52A7BAD2A}" srcOrd="2" destOrd="0" presId="urn:microsoft.com/office/officeart/2005/8/layout/hProcess3"/>
    <dgm:cxn modelId="{E3156BE1-0A79-4F77-BFBA-DDD8FBF5D71A}" type="presParOf" srcId="{A353105D-6FBD-41F0-939C-9B8251566FB7}" destId="{A99E155E-3D6C-4060-89BD-D129FD3AE4AD}" srcOrd="3" destOrd="0" presId="urn:microsoft.com/office/officeart/2005/8/layout/hProcess3"/>
    <dgm:cxn modelId="{1BCF480C-1F0B-4C61-8F1D-A8698B280465}" type="presParOf" srcId="{8AB1FFBD-7A5E-47CD-BA65-D1C836B85BE8}" destId="{FC9140B3-150A-44AF-B068-63C4CC7E40AA}" srcOrd="6" destOrd="0" presId="urn:microsoft.com/office/officeart/2005/8/layout/hProcess3"/>
    <dgm:cxn modelId="{C176807A-2224-4EAD-AAAE-221B644FE47D}" type="presParOf" srcId="{8AB1FFBD-7A5E-47CD-BA65-D1C836B85BE8}" destId="{D5BD765E-A484-426E-BDEC-5F377EED0260}" srcOrd="7" destOrd="0" presId="urn:microsoft.com/office/officeart/2005/8/layout/hProcess3"/>
    <dgm:cxn modelId="{706B7CB7-28D2-45A2-B86C-FB984DC2B3B8}" type="presParOf" srcId="{D5BD765E-A484-426E-BDEC-5F377EED0260}" destId="{40657DC2-400D-4453-9050-ADFF40FF6815}" srcOrd="0" destOrd="0" presId="urn:microsoft.com/office/officeart/2005/8/layout/hProcess3"/>
    <dgm:cxn modelId="{AFEA3300-7DF8-4FCA-ACF6-C443B70F77B7}" type="presParOf" srcId="{D5BD765E-A484-426E-BDEC-5F377EED0260}" destId="{26FAB26E-CECB-4900-982A-995BCC4365EA}" srcOrd="1" destOrd="0" presId="urn:microsoft.com/office/officeart/2005/8/layout/hProcess3"/>
    <dgm:cxn modelId="{D36E7484-8603-4B09-8292-3C78C14BF644}" type="presParOf" srcId="{D5BD765E-A484-426E-BDEC-5F377EED0260}" destId="{9763418B-5819-4830-A566-0412DFAC75DB}" srcOrd="2" destOrd="0" presId="urn:microsoft.com/office/officeart/2005/8/layout/hProcess3"/>
    <dgm:cxn modelId="{88570FA6-1325-41D3-919C-32F3932705CD}" type="presParOf" srcId="{D5BD765E-A484-426E-BDEC-5F377EED0260}" destId="{E0F0CC5D-04BB-439F-8749-A7D7F88419EF}" srcOrd="3" destOrd="0" presId="urn:microsoft.com/office/officeart/2005/8/layout/hProcess3"/>
    <dgm:cxn modelId="{AFB24B66-13F1-46C6-A52B-8953C635B408}" type="presParOf" srcId="{8AB1FFBD-7A5E-47CD-BA65-D1C836B85BE8}" destId="{270387CB-D881-4241-B430-5EBCEDA6CB3E}" srcOrd="8" destOrd="0" presId="urn:microsoft.com/office/officeart/2005/8/layout/hProcess3"/>
    <dgm:cxn modelId="{93791837-7A58-4215-868E-4672EBF46032}" type="presParOf" srcId="{8AB1FFBD-7A5E-47CD-BA65-D1C836B85BE8}" destId="{EF19473C-D678-449C-A426-13126D2980DF}" srcOrd="9" destOrd="0" presId="urn:microsoft.com/office/officeart/2005/8/layout/hProcess3"/>
    <dgm:cxn modelId="{B29E53B7-D37E-4103-B7F2-1896116B503D}" type="presParOf" srcId="{8AB1FFBD-7A5E-47CD-BA65-D1C836B85BE8}" destId="{143E9588-9056-4203-A7F8-1190FF58BFD0}" srcOrd="10"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CA9EB6-5045-4BCD-9B0E-D9829998A310}">
      <dsp:nvSpPr>
        <dsp:cNvPr id="0" name=""/>
        <dsp:cNvSpPr/>
      </dsp:nvSpPr>
      <dsp:spPr>
        <a:xfrm>
          <a:off x="1658491" y="1134375"/>
          <a:ext cx="350038" cy="91440"/>
        </a:xfrm>
        <a:custGeom>
          <a:avLst/>
          <a:gdLst/>
          <a:ahLst/>
          <a:cxnLst/>
          <a:rect l="0" t="0" r="0" b="0"/>
          <a:pathLst>
            <a:path>
              <a:moveTo>
                <a:pt x="0" y="45720"/>
              </a:moveTo>
              <a:lnTo>
                <a:pt x="35003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tx1"/>
            </a:solidFill>
          </a:endParaRPr>
        </a:p>
      </dsp:txBody>
      <dsp:txXfrm>
        <a:off x="1823994" y="1178190"/>
        <a:ext cx="19031" cy="3810"/>
      </dsp:txXfrm>
    </dsp:sp>
    <dsp:sp modelId="{78732C31-1F90-4E70-BA52-7AD4856FF605}">
      <dsp:nvSpPr>
        <dsp:cNvPr id="0" name=""/>
        <dsp:cNvSpPr/>
      </dsp:nvSpPr>
      <dsp:spPr>
        <a:xfrm>
          <a:off x="5340" y="683610"/>
          <a:ext cx="1654950" cy="9929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Project Analyze/Design</a:t>
          </a:r>
          <a:endParaRPr lang="zh-CN" altLang="en-US" sz="1400" kern="1200" dirty="0">
            <a:solidFill>
              <a:schemeClr val="tx1"/>
            </a:solidFill>
          </a:endParaRPr>
        </a:p>
      </dsp:txBody>
      <dsp:txXfrm>
        <a:off x="5340" y="683610"/>
        <a:ext cx="1654950" cy="992970"/>
      </dsp:txXfrm>
    </dsp:sp>
    <dsp:sp modelId="{88D84803-FC70-4950-9D80-1C439B9D87E6}">
      <dsp:nvSpPr>
        <dsp:cNvPr id="0" name=""/>
        <dsp:cNvSpPr/>
      </dsp:nvSpPr>
      <dsp:spPr>
        <a:xfrm>
          <a:off x="3694080" y="1134375"/>
          <a:ext cx="350038" cy="91440"/>
        </a:xfrm>
        <a:custGeom>
          <a:avLst/>
          <a:gdLst/>
          <a:ahLst/>
          <a:cxnLst/>
          <a:rect l="0" t="0" r="0" b="0"/>
          <a:pathLst>
            <a:path>
              <a:moveTo>
                <a:pt x="0" y="45720"/>
              </a:moveTo>
              <a:lnTo>
                <a:pt x="35003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tx1"/>
            </a:solidFill>
          </a:endParaRPr>
        </a:p>
      </dsp:txBody>
      <dsp:txXfrm>
        <a:off x="3859584" y="1178190"/>
        <a:ext cx="19031" cy="3810"/>
      </dsp:txXfrm>
    </dsp:sp>
    <dsp:sp modelId="{D3B854D9-D2FA-4BC8-81D4-12E92075E523}">
      <dsp:nvSpPr>
        <dsp:cNvPr id="0" name=""/>
        <dsp:cNvSpPr/>
      </dsp:nvSpPr>
      <dsp:spPr>
        <a:xfrm>
          <a:off x="2040929" y="683610"/>
          <a:ext cx="1654950" cy="9929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Database Analyze/Design</a:t>
          </a:r>
          <a:endParaRPr lang="zh-CN" altLang="en-US" sz="1400" kern="1200" dirty="0">
            <a:solidFill>
              <a:schemeClr val="tx1"/>
            </a:solidFill>
          </a:endParaRPr>
        </a:p>
      </dsp:txBody>
      <dsp:txXfrm>
        <a:off x="2040929" y="683610"/>
        <a:ext cx="1654950" cy="992970"/>
      </dsp:txXfrm>
    </dsp:sp>
    <dsp:sp modelId="{A93CC4A7-8A04-41B3-928A-AB2E775D3CDD}">
      <dsp:nvSpPr>
        <dsp:cNvPr id="0" name=""/>
        <dsp:cNvSpPr/>
      </dsp:nvSpPr>
      <dsp:spPr>
        <a:xfrm>
          <a:off x="5729670" y="1134375"/>
          <a:ext cx="350038" cy="91440"/>
        </a:xfrm>
        <a:custGeom>
          <a:avLst/>
          <a:gdLst/>
          <a:ahLst/>
          <a:cxnLst/>
          <a:rect l="0" t="0" r="0" b="0"/>
          <a:pathLst>
            <a:path>
              <a:moveTo>
                <a:pt x="0" y="45720"/>
              </a:moveTo>
              <a:lnTo>
                <a:pt x="35003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tx1"/>
            </a:solidFill>
          </a:endParaRPr>
        </a:p>
      </dsp:txBody>
      <dsp:txXfrm>
        <a:off x="5895173" y="1178190"/>
        <a:ext cx="19031" cy="3810"/>
      </dsp:txXfrm>
    </dsp:sp>
    <dsp:sp modelId="{C1B2B211-2531-4650-814D-A5BB822BA0E5}">
      <dsp:nvSpPr>
        <dsp:cNvPr id="0" name=""/>
        <dsp:cNvSpPr/>
      </dsp:nvSpPr>
      <dsp:spPr>
        <a:xfrm>
          <a:off x="4076519" y="683610"/>
          <a:ext cx="1654950" cy="9929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Modify previous MySQL and Access data to a new MSSQL database. </a:t>
          </a:r>
          <a:endParaRPr lang="zh-CN" altLang="en-US" sz="1400" kern="1200" dirty="0">
            <a:solidFill>
              <a:schemeClr val="tx1"/>
            </a:solidFill>
          </a:endParaRPr>
        </a:p>
      </dsp:txBody>
      <dsp:txXfrm>
        <a:off x="4076519" y="683610"/>
        <a:ext cx="1654950" cy="992970"/>
      </dsp:txXfrm>
    </dsp:sp>
    <dsp:sp modelId="{3F059169-3191-4226-BEE0-456C5618E3B6}">
      <dsp:nvSpPr>
        <dsp:cNvPr id="0" name=""/>
        <dsp:cNvSpPr/>
      </dsp:nvSpPr>
      <dsp:spPr>
        <a:xfrm>
          <a:off x="832815" y="1674780"/>
          <a:ext cx="6106768" cy="350038"/>
        </a:xfrm>
        <a:custGeom>
          <a:avLst/>
          <a:gdLst/>
          <a:ahLst/>
          <a:cxnLst/>
          <a:rect l="0" t="0" r="0" b="0"/>
          <a:pathLst>
            <a:path>
              <a:moveTo>
                <a:pt x="6106768" y="0"/>
              </a:moveTo>
              <a:lnTo>
                <a:pt x="6106768" y="192119"/>
              </a:lnTo>
              <a:lnTo>
                <a:pt x="0" y="192119"/>
              </a:lnTo>
              <a:lnTo>
                <a:pt x="0" y="35003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tx1"/>
            </a:solidFill>
          </a:endParaRPr>
        </a:p>
      </dsp:txBody>
      <dsp:txXfrm>
        <a:off x="3733234" y="1847894"/>
        <a:ext cx="305931" cy="3810"/>
      </dsp:txXfrm>
    </dsp:sp>
    <dsp:sp modelId="{54DC902E-BA7A-4313-9E80-98C928C844C8}">
      <dsp:nvSpPr>
        <dsp:cNvPr id="0" name=""/>
        <dsp:cNvSpPr/>
      </dsp:nvSpPr>
      <dsp:spPr>
        <a:xfrm>
          <a:off x="6112108" y="683610"/>
          <a:ext cx="1654950" cy="9929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Add new tables, relationships to the database.</a:t>
          </a:r>
          <a:endParaRPr lang="zh-CN" altLang="en-US" sz="1400" kern="1200" dirty="0">
            <a:solidFill>
              <a:schemeClr val="tx1"/>
            </a:solidFill>
          </a:endParaRPr>
        </a:p>
      </dsp:txBody>
      <dsp:txXfrm>
        <a:off x="6112108" y="683610"/>
        <a:ext cx="1654950" cy="992970"/>
      </dsp:txXfrm>
    </dsp:sp>
    <dsp:sp modelId="{B00FC0FE-6644-4863-9BB1-F0D447856467}">
      <dsp:nvSpPr>
        <dsp:cNvPr id="0" name=""/>
        <dsp:cNvSpPr/>
      </dsp:nvSpPr>
      <dsp:spPr>
        <a:xfrm>
          <a:off x="1658491" y="2507984"/>
          <a:ext cx="350038" cy="91440"/>
        </a:xfrm>
        <a:custGeom>
          <a:avLst/>
          <a:gdLst/>
          <a:ahLst/>
          <a:cxnLst/>
          <a:rect l="0" t="0" r="0" b="0"/>
          <a:pathLst>
            <a:path>
              <a:moveTo>
                <a:pt x="0" y="45720"/>
              </a:moveTo>
              <a:lnTo>
                <a:pt x="35003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tx1"/>
            </a:solidFill>
          </a:endParaRPr>
        </a:p>
      </dsp:txBody>
      <dsp:txXfrm>
        <a:off x="1823994" y="2551799"/>
        <a:ext cx="19031" cy="3810"/>
      </dsp:txXfrm>
    </dsp:sp>
    <dsp:sp modelId="{478B04C0-7A61-4BA1-A12F-160D0AA14C2D}">
      <dsp:nvSpPr>
        <dsp:cNvPr id="0" name=""/>
        <dsp:cNvSpPr/>
      </dsp:nvSpPr>
      <dsp:spPr>
        <a:xfrm>
          <a:off x="5340" y="2057219"/>
          <a:ext cx="1654950" cy="9929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Webpage implementation(version1)</a:t>
          </a:r>
          <a:endParaRPr lang="zh-CN" altLang="en-US" sz="1400" kern="1200" dirty="0">
            <a:solidFill>
              <a:schemeClr val="tx1"/>
            </a:solidFill>
          </a:endParaRPr>
        </a:p>
      </dsp:txBody>
      <dsp:txXfrm>
        <a:off x="5340" y="2057219"/>
        <a:ext cx="1654950" cy="992970"/>
      </dsp:txXfrm>
    </dsp:sp>
    <dsp:sp modelId="{0E5C84FD-F3C7-4000-A572-00D45B1BD035}">
      <dsp:nvSpPr>
        <dsp:cNvPr id="0" name=""/>
        <dsp:cNvSpPr/>
      </dsp:nvSpPr>
      <dsp:spPr>
        <a:xfrm>
          <a:off x="3694080" y="2507984"/>
          <a:ext cx="350038" cy="91440"/>
        </a:xfrm>
        <a:custGeom>
          <a:avLst/>
          <a:gdLst/>
          <a:ahLst/>
          <a:cxnLst/>
          <a:rect l="0" t="0" r="0" b="0"/>
          <a:pathLst>
            <a:path>
              <a:moveTo>
                <a:pt x="0" y="45720"/>
              </a:moveTo>
              <a:lnTo>
                <a:pt x="35003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tx1"/>
            </a:solidFill>
          </a:endParaRPr>
        </a:p>
      </dsp:txBody>
      <dsp:txXfrm>
        <a:off x="3859584" y="2551799"/>
        <a:ext cx="19031" cy="3810"/>
      </dsp:txXfrm>
    </dsp:sp>
    <dsp:sp modelId="{7DA29FD0-D0BE-4212-96F4-86461EFA6A0E}">
      <dsp:nvSpPr>
        <dsp:cNvPr id="0" name=""/>
        <dsp:cNvSpPr/>
      </dsp:nvSpPr>
      <dsp:spPr>
        <a:xfrm>
          <a:off x="2040929" y="2057219"/>
          <a:ext cx="1654950" cy="9929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Webpage implementation(version2)</a:t>
          </a:r>
          <a:endParaRPr lang="zh-CN" altLang="en-US" sz="1400" kern="1200" dirty="0">
            <a:solidFill>
              <a:schemeClr val="tx1"/>
            </a:solidFill>
          </a:endParaRPr>
        </a:p>
      </dsp:txBody>
      <dsp:txXfrm>
        <a:off x="2040929" y="2057219"/>
        <a:ext cx="1654950" cy="992970"/>
      </dsp:txXfrm>
    </dsp:sp>
    <dsp:sp modelId="{91930081-8CD3-480D-BF7C-6050BD8C5BD5}">
      <dsp:nvSpPr>
        <dsp:cNvPr id="0" name=""/>
        <dsp:cNvSpPr/>
      </dsp:nvSpPr>
      <dsp:spPr>
        <a:xfrm>
          <a:off x="4076519" y="2057219"/>
          <a:ext cx="1654950" cy="9929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Testing &amp; Upload</a:t>
          </a:r>
          <a:endParaRPr lang="zh-CN" altLang="en-US" sz="1400" kern="1200" dirty="0">
            <a:solidFill>
              <a:schemeClr val="tx1"/>
            </a:solidFill>
          </a:endParaRPr>
        </a:p>
      </dsp:txBody>
      <dsp:txXfrm>
        <a:off x="4076519" y="2057219"/>
        <a:ext cx="1654950" cy="9929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3F2F8-068C-470D-BBD6-D4DC67FD7170}" type="datetimeFigureOut">
              <a:rPr lang="en-NZ" smtClean="0"/>
              <a:pPr/>
              <a:t>24/10/2011</a:t>
            </a:fld>
            <a:endParaRPr lang="en-NZ"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FACC6-AA61-4980-B646-2CE6F6FE750B}" type="slidenum">
              <a:rPr lang="en-NZ" smtClean="0"/>
              <a:pPr/>
              <a:t>‹#›</a:t>
            </a:fld>
            <a:endParaRPr lang="en-NZ" dirty="0"/>
          </a:p>
        </p:txBody>
      </p:sp>
    </p:spTree>
    <p:extLst>
      <p:ext uri="{BB962C8B-B14F-4D97-AF65-F5344CB8AC3E}">
        <p14:creationId xmlns:p14="http://schemas.microsoft.com/office/powerpoint/2010/main" xmlns="" val="279029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53B12AE-7269-44AB-8313-32372F520ADD}" type="datetimeFigureOut">
              <a:rPr lang="en-NZ" smtClean="0"/>
              <a:pPr/>
              <a:t>24/10/2011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322517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53B12AE-7269-44AB-8313-32372F520ADD}" type="datetimeFigureOut">
              <a:rPr lang="en-NZ" smtClean="0"/>
              <a:pPr/>
              <a:t>24/10/2011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182157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53B12AE-7269-44AB-8313-32372F520ADD}" type="datetimeFigureOut">
              <a:rPr lang="en-NZ" smtClean="0"/>
              <a:pPr/>
              <a:t>24/10/2011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1096389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5497513" y="5319713"/>
            <a:ext cx="3646487" cy="1614487"/>
          </a:xfrm>
          <a:prstGeom prst="rect">
            <a:avLst/>
          </a:prstGeom>
          <a:noFill/>
          <a:ln w="9525">
            <a:noFill/>
            <a:miter lim="800000"/>
            <a:headEnd/>
            <a:tailEnd/>
          </a:ln>
        </p:spPr>
      </p:pic>
      <p:pic>
        <p:nvPicPr>
          <p:cNvPr id="6" name="Picture 21" descr="UOA-Logo-4Col-Hor"/>
          <p:cNvPicPr>
            <a:picLocks noChangeAspect="1" noChangeArrowheads="1"/>
          </p:cNvPicPr>
          <p:nvPr/>
        </p:nvPicPr>
        <p:blipFill>
          <a:blip r:embed="rId4" cstate="print"/>
          <a:srcRect/>
          <a:stretch>
            <a:fillRect/>
          </a:stretch>
        </p:blipFill>
        <p:spPr bwMode="auto">
          <a:xfrm>
            <a:off x="7010400" y="5895975"/>
            <a:ext cx="1828800" cy="693738"/>
          </a:xfrm>
          <a:prstGeom prst="rect">
            <a:avLst/>
          </a:prstGeom>
          <a:noFill/>
          <a:ln w="9525">
            <a:noFill/>
            <a:miter lim="800000"/>
            <a:headEnd/>
            <a:tailEnd/>
          </a:ln>
        </p:spPr>
      </p:pic>
      <p:sp>
        <p:nvSpPr>
          <p:cNvPr id="3074" name="Rectangle 2"/>
          <p:cNvSpPr>
            <a:spLocks noGrp="1" noChangeArrowheads="1"/>
          </p:cNvSpPr>
          <p:nvPr>
            <p:ph type="ctrTitle"/>
          </p:nvPr>
        </p:nvSpPr>
        <p:spPr>
          <a:xfrm>
            <a:off x="685800" y="1524000"/>
            <a:ext cx="7772400" cy="1143000"/>
          </a:xfrm>
        </p:spPr>
        <p:txBody>
          <a:bodyPr/>
          <a:lstStyle>
            <a:lvl1pPr>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3352800"/>
            <a:ext cx="7772400" cy="533400"/>
          </a:xfrm>
        </p:spPr>
        <p:txBody>
          <a:bodyPr/>
          <a:lstStyle>
            <a:lvl1pPr marL="0" indent="0">
              <a:buFontTx/>
              <a:buNone/>
              <a:defRPr sz="2000" b="1"/>
            </a:lvl1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6"/>
          <p:cNvSpPr>
            <a:spLocks noGrp="1" noChangeArrowheads="1"/>
          </p:cNvSpPr>
          <p:nvPr>
            <p:ph type="dt" sz="half" idx="10"/>
          </p:nvPr>
        </p:nvSpPr>
        <p:spPr>
          <a:xfrm>
            <a:off x="685800" y="6248400"/>
            <a:ext cx="7774632" cy="457200"/>
          </a:xfrm>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C69F9546-A3B8-41A7-B924-1701F2EA2B83}" type="datetimeFigureOut">
              <a:rPr lang="zh-CN" altLang="en-US" smtClean="0"/>
              <a:pPr/>
              <a:t>2011/10/24</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2011/10/24</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20574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20574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6"/>
          <p:cNvSpPr>
            <a:spLocks noGrp="1" noChangeArrowheads="1"/>
          </p:cNvSpPr>
          <p:nvPr>
            <p:ph type="dt" sz="half" idx="10"/>
          </p:nvPr>
        </p:nvSpPr>
        <p:spPr>
          <a:xfrm>
            <a:off x="685800" y="6248400"/>
            <a:ext cx="7774632" cy="457200"/>
          </a:xfrm>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C69F9546-A3B8-41A7-B924-1701F2EA2B83}" type="datetimeFigureOut">
              <a:rPr lang="zh-CN" altLang="en-US" smtClean="0"/>
              <a:pPr/>
              <a:t>2011/10/24</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6"/>
          <p:cNvSpPr>
            <a:spLocks noGrp="1" noChangeArrowheads="1"/>
          </p:cNvSpPr>
          <p:nvPr>
            <p:ph type="dt" sz="half" idx="10"/>
          </p:nvPr>
        </p:nvSpPr>
        <p:spPr>
          <a:xfrm>
            <a:off x="685800" y="6248400"/>
            <a:ext cx="7990656" cy="457200"/>
          </a:xfrm>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C69F9546-A3B8-41A7-B924-1701F2EA2B83}" type="datetimeFigureOut">
              <a:rPr lang="zh-CN" altLang="en-US" smtClean="0"/>
              <a:pPr/>
              <a:t>2011/10/24</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6"/>
          <p:cNvSpPr>
            <a:spLocks noGrp="1" noChangeArrowheads="1"/>
          </p:cNvSpPr>
          <p:nvPr>
            <p:ph type="dt" sz="half" idx="10"/>
          </p:nvPr>
        </p:nvSpPr>
        <p:spPr>
          <a:xfrm>
            <a:off x="685800" y="6248400"/>
            <a:ext cx="7774632" cy="457200"/>
          </a:xfrm>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C69F9546-A3B8-41A7-B924-1701F2EA2B83}" type="datetimeFigureOut">
              <a:rPr lang="zh-CN" altLang="en-US" smtClean="0"/>
              <a:pPr/>
              <a:t>2011/10/24</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2011/10/24</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2011/10/24</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53B12AE-7269-44AB-8313-32372F520ADD}" type="datetimeFigureOut">
              <a:rPr lang="en-NZ" smtClean="0"/>
              <a:pPr/>
              <a:t>24/10/2011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706329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2011/10/24</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2011/10/24</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5720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12192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2011/10/24</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6858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685800" y="2057400"/>
            <a:ext cx="3810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2057400"/>
            <a:ext cx="38100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6"/>
          <p:cNvSpPr>
            <a:spLocks noGrp="1" noChangeArrowheads="1"/>
          </p:cNvSpPr>
          <p:nvPr>
            <p:ph type="dt" sz="half" idx="10"/>
          </p:nvPr>
        </p:nvSpPr>
        <p:spPr>
          <a:ln/>
        </p:spPr>
        <p:txBody>
          <a:bodyPr/>
          <a:lstStyle>
            <a:lvl1pPr>
              <a:defRPr/>
            </a:lvl1pPr>
          </a:lstStyle>
          <a:p>
            <a:fld id="{C69F9546-A3B8-41A7-B924-1701F2EA2B83}" type="datetimeFigureOut">
              <a:rPr lang="zh-CN" altLang="en-US" smtClean="0"/>
              <a:pPr/>
              <a:t>2011/10/24</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69F9546-A3B8-41A7-B924-1701F2EA2B83}" type="datetimeFigureOut">
              <a:rPr lang="zh-CN" altLang="en-US" smtClean="0"/>
              <a:pPr/>
              <a:t>2011/10/24</a:t>
            </a:fld>
            <a:endParaRPr lang="zh-CN" alt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p>
            <a:fld id="{5715101E-3DE3-401A-9D78-886F485135AB}" type="slidenum">
              <a:rPr lang="zh-CN" altLang="en-US" smtClean="0"/>
              <a:pPr/>
              <a:t>‹#›</a:t>
            </a:fld>
            <a:endParaRPr lang="zh-CN" altLang="en-US"/>
          </a:p>
        </p:txBody>
      </p:sp>
    </p:spTree>
    <p:extLst>
      <p:ext uri="{BB962C8B-B14F-4D97-AF65-F5344CB8AC3E}">
        <p14:creationId xmlns:p14="http://schemas.microsoft.com/office/powerpoint/2010/main" xmlns="" val="421002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B12AE-7269-44AB-8313-32372F520ADD}" type="datetimeFigureOut">
              <a:rPr lang="en-NZ" smtClean="0"/>
              <a:pPr/>
              <a:t>24/10/2011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363795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453B12AE-7269-44AB-8313-32372F520ADD}" type="datetimeFigureOut">
              <a:rPr lang="en-NZ" smtClean="0"/>
              <a:pPr/>
              <a:t>24/10/2011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73499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453B12AE-7269-44AB-8313-32372F520ADD}" type="datetimeFigureOut">
              <a:rPr lang="en-NZ" smtClean="0"/>
              <a:pPr/>
              <a:t>24/10/2011</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59403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453B12AE-7269-44AB-8313-32372F520ADD}" type="datetimeFigureOut">
              <a:rPr lang="en-NZ" smtClean="0"/>
              <a:pPr/>
              <a:t>24/10/2011</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103076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B12AE-7269-44AB-8313-32372F520ADD}" type="datetimeFigureOut">
              <a:rPr lang="en-NZ" smtClean="0"/>
              <a:pPr/>
              <a:t>24/10/2011</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120069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B12AE-7269-44AB-8313-32372F520ADD}" type="datetimeFigureOut">
              <a:rPr lang="en-NZ" smtClean="0"/>
              <a:pPr/>
              <a:t>24/10/2011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67629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B12AE-7269-44AB-8313-32372F520ADD}" type="datetimeFigureOut">
              <a:rPr lang="en-NZ" smtClean="0"/>
              <a:pPr/>
              <a:t>24/10/2011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419653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B12AE-7269-44AB-8313-32372F520ADD}" type="datetimeFigureOut">
              <a:rPr lang="en-NZ" smtClean="0"/>
              <a:pPr/>
              <a:t>24/10/2011</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8A719-CA5D-42A9-B761-784C5BCDAA8D}" type="slidenum">
              <a:rPr lang="en-NZ" smtClean="0"/>
              <a:pPr/>
              <a:t>‹#›</a:t>
            </a:fld>
            <a:endParaRPr lang="en-NZ" dirty="0"/>
          </a:p>
        </p:txBody>
      </p:sp>
    </p:spTree>
    <p:extLst>
      <p:ext uri="{BB962C8B-B14F-4D97-AF65-F5344CB8AC3E}">
        <p14:creationId xmlns:p14="http://schemas.microsoft.com/office/powerpoint/2010/main" xmlns="" val="100203890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192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057400"/>
            <a:ext cx="77724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4" descr="sky_TopSection"/>
          <p:cNvPicPr>
            <a:picLocks noChangeAspect="1" noChangeArrowheads="1"/>
          </p:cNvPicPr>
          <p:nvPr/>
        </p:nvPicPr>
        <p:blipFill>
          <a:blip r:embed="rId15" cstate="print"/>
          <a:srcRect/>
          <a:stretch>
            <a:fillRect/>
          </a:stretch>
        </p:blipFill>
        <p:spPr bwMode="auto">
          <a:xfrm>
            <a:off x="0" y="0"/>
            <a:ext cx="6629400" cy="993775"/>
          </a:xfrm>
          <a:prstGeom prst="rect">
            <a:avLst/>
          </a:prstGeom>
          <a:noFill/>
          <a:ln w="9525">
            <a:noFill/>
            <a:miter lim="800000"/>
            <a:headEnd/>
            <a:tailEnd/>
          </a:ln>
        </p:spPr>
      </p:pic>
      <p:pic>
        <p:nvPicPr>
          <p:cNvPr id="1029" name="Picture 15" descr="6835_powerpoint_v2"/>
          <p:cNvPicPr>
            <a:picLocks noChangeAspect="1" noChangeArrowheads="1"/>
          </p:cNvPicPr>
          <p:nvPr/>
        </p:nvPicPr>
        <p:blipFill>
          <a:blip r:embed="rId16" cstate="print">
            <a:clrChange>
              <a:clrFrom>
                <a:srgbClr val="000000"/>
              </a:clrFrom>
              <a:clrTo>
                <a:srgbClr val="000000">
                  <a:alpha val="0"/>
                </a:srgbClr>
              </a:clrTo>
            </a:clrChange>
          </a:blip>
          <a:srcRect/>
          <a:stretch>
            <a:fillRect/>
          </a:stretch>
        </p:blipFill>
        <p:spPr bwMode="auto">
          <a:xfrm>
            <a:off x="0" y="0"/>
            <a:ext cx="9155113" cy="1065213"/>
          </a:xfrm>
          <a:prstGeom prst="rect">
            <a:avLst/>
          </a:prstGeom>
          <a:noFill/>
          <a:ln w="9525">
            <a:noFill/>
            <a:miter lim="800000"/>
            <a:headEnd/>
            <a:tailEnd/>
          </a:ln>
        </p:spPr>
      </p:pic>
      <p:sp>
        <p:nvSpPr>
          <p:cNvPr id="1040" name="Rectangle 16"/>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64" charset="-128"/>
              </a:defRPr>
            </a:lvl1pPr>
          </a:lstStyle>
          <a:p>
            <a:fld id="{C69F9546-A3B8-41A7-B924-1701F2EA2B83}" type="datetimeFigureOut">
              <a:rPr lang="zh-CN" altLang="en-US" smtClean="0"/>
              <a:pPr/>
              <a:t>2011/10/24</a:t>
            </a:fld>
            <a:endParaRPr lang="zh-CN"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20" r:id="rId13"/>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Verdana" pitchFamily="64" charset="0"/>
        </a:defRPr>
      </a:lvl2pPr>
      <a:lvl3pPr algn="l" rtl="0" eaLnBrk="1" fontAlgn="base" hangingPunct="1">
        <a:spcBef>
          <a:spcPct val="0"/>
        </a:spcBef>
        <a:spcAft>
          <a:spcPct val="0"/>
        </a:spcAft>
        <a:defRPr sz="3000" b="1">
          <a:solidFill>
            <a:schemeClr val="tx2"/>
          </a:solidFill>
          <a:latin typeface="Verdana" pitchFamily="64" charset="0"/>
        </a:defRPr>
      </a:lvl3pPr>
      <a:lvl4pPr algn="l" rtl="0" eaLnBrk="1" fontAlgn="base" hangingPunct="1">
        <a:spcBef>
          <a:spcPct val="0"/>
        </a:spcBef>
        <a:spcAft>
          <a:spcPct val="0"/>
        </a:spcAft>
        <a:defRPr sz="3000" b="1">
          <a:solidFill>
            <a:schemeClr val="tx2"/>
          </a:solidFill>
          <a:latin typeface="Verdana" pitchFamily="64" charset="0"/>
        </a:defRPr>
      </a:lvl4pPr>
      <a:lvl5pPr algn="l" rtl="0" eaLnBrk="1" fontAlgn="base" hangingPunct="1">
        <a:spcBef>
          <a:spcPct val="0"/>
        </a:spcBef>
        <a:spcAft>
          <a:spcPct val="0"/>
        </a:spcAft>
        <a:defRPr sz="3000" b="1">
          <a:solidFill>
            <a:schemeClr val="tx2"/>
          </a:solidFill>
          <a:latin typeface="Verdana" pitchFamily="64" charset="0"/>
        </a:defRPr>
      </a:lvl5pPr>
      <a:lvl6pPr marL="457200" algn="l" rtl="0" eaLnBrk="1" fontAlgn="base" hangingPunct="1">
        <a:spcBef>
          <a:spcPct val="0"/>
        </a:spcBef>
        <a:spcAft>
          <a:spcPct val="0"/>
        </a:spcAft>
        <a:defRPr sz="3000" b="1">
          <a:solidFill>
            <a:schemeClr val="tx2"/>
          </a:solidFill>
          <a:latin typeface="Verdana" pitchFamily="64" charset="0"/>
        </a:defRPr>
      </a:lvl6pPr>
      <a:lvl7pPr marL="914400" algn="l" rtl="0" eaLnBrk="1" fontAlgn="base" hangingPunct="1">
        <a:spcBef>
          <a:spcPct val="0"/>
        </a:spcBef>
        <a:spcAft>
          <a:spcPct val="0"/>
        </a:spcAft>
        <a:defRPr sz="3000" b="1">
          <a:solidFill>
            <a:schemeClr val="tx2"/>
          </a:solidFill>
          <a:latin typeface="Verdana" pitchFamily="64" charset="0"/>
        </a:defRPr>
      </a:lvl7pPr>
      <a:lvl8pPr marL="1371600" algn="l" rtl="0" eaLnBrk="1" fontAlgn="base" hangingPunct="1">
        <a:spcBef>
          <a:spcPct val="0"/>
        </a:spcBef>
        <a:spcAft>
          <a:spcPct val="0"/>
        </a:spcAft>
        <a:defRPr sz="3000" b="1">
          <a:solidFill>
            <a:schemeClr val="tx2"/>
          </a:solidFill>
          <a:latin typeface="Verdana" pitchFamily="64" charset="0"/>
        </a:defRPr>
      </a:lvl8pPr>
      <a:lvl9pPr marL="1828800" algn="l" rtl="0" eaLnBrk="1" fontAlgn="base" hangingPunct="1">
        <a:spcBef>
          <a:spcPct val="0"/>
        </a:spcBef>
        <a:spcAft>
          <a:spcPct val="0"/>
        </a:spcAft>
        <a:defRPr sz="3000" b="1">
          <a:solidFill>
            <a:schemeClr val="tx2"/>
          </a:solidFill>
          <a:latin typeface="Verdana" pitchFamily="6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260648"/>
            <a:ext cx="7772400" cy="3321714"/>
          </a:xfrm>
        </p:spPr>
        <p:txBody>
          <a:bodyPr>
            <a:normAutofit/>
          </a:bodyPr>
          <a:lstStyle/>
          <a:p>
            <a:r>
              <a:rPr lang="en-US" altLang="zh-CN" dirty="0" smtClean="0"/>
              <a:t>Btech451</a:t>
            </a:r>
            <a:br>
              <a:rPr lang="en-US" altLang="zh-CN" dirty="0" smtClean="0"/>
            </a:br>
            <a:r>
              <a:rPr lang="en-US" altLang="zh-CN" dirty="0" smtClean="0"/>
              <a:t>Final Seminar Presentation</a:t>
            </a:r>
            <a:endParaRPr lang="zh-CN" altLang="en-US" dirty="0"/>
          </a:p>
        </p:txBody>
      </p:sp>
      <p:sp>
        <p:nvSpPr>
          <p:cNvPr id="3" name="副标题 2"/>
          <p:cNvSpPr>
            <a:spLocks noGrp="1"/>
          </p:cNvSpPr>
          <p:nvPr>
            <p:ph type="subTitle" idx="1"/>
          </p:nvPr>
        </p:nvSpPr>
        <p:spPr>
          <a:xfrm>
            <a:off x="683568" y="3861048"/>
            <a:ext cx="8136904" cy="1199704"/>
          </a:xfrm>
        </p:spPr>
        <p:txBody>
          <a:bodyPr>
            <a:normAutofit/>
          </a:bodyPr>
          <a:lstStyle/>
          <a:p>
            <a:r>
              <a:rPr lang="en-US" altLang="zh-CN" dirty="0" smtClean="0"/>
              <a:t>Yihui Zheng (Jerry)</a:t>
            </a:r>
          </a:p>
          <a:p>
            <a:r>
              <a:rPr lang="en-US" altLang="zh-CN" dirty="0" smtClean="0"/>
              <a:t>yzhe065@aucklanduni.ac.nz</a:t>
            </a:r>
            <a:endParaRPr lang="zh-CN" altLang="en-US" dirty="0" smtClean="0"/>
          </a:p>
          <a:p>
            <a:endParaRPr lang="en-US" altLang="zh-CN"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196752"/>
            <a:ext cx="7772400" cy="685800"/>
          </a:xfrm>
        </p:spPr>
        <p:txBody>
          <a:bodyPr/>
          <a:lstStyle/>
          <a:p>
            <a:r>
              <a:rPr lang="en-US" altLang="zh-CN" dirty="0" smtClean="0"/>
              <a:t>Improvements of the database Structure</a:t>
            </a:r>
            <a:endParaRPr lang="zh-CN" altLang="en-US" dirty="0"/>
          </a:p>
        </p:txBody>
      </p:sp>
      <p:sp>
        <p:nvSpPr>
          <p:cNvPr id="3" name="内容占位符 2"/>
          <p:cNvSpPr>
            <a:spLocks noGrp="1"/>
          </p:cNvSpPr>
          <p:nvPr>
            <p:ph idx="1"/>
          </p:nvPr>
        </p:nvSpPr>
        <p:spPr>
          <a:xfrm>
            <a:off x="611560" y="2057400"/>
            <a:ext cx="7846640" cy="4395936"/>
          </a:xfrm>
        </p:spPr>
        <p:txBody>
          <a:bodyPr/>
          <a:lstStyle/>
          <a:p>
            <a:pPr>
              <a:buNone/>
            </a:pPr>
            <a:r>
              <a:rPr lang="en-US" altLang="zh-CN" sz="2000" dirty="0" smtClean="0"/>
              <a:t>The original version of database from the ISSG is very inconsistent. It is almost impossible to use the database without any modifications. The database contains huge amount of missing values and unclear keys. In order to improve the structure, I have  done:</a:t>
            </a:r>
          </a:p>
          <a:p>
            <a:pPr marL="857250" lvl="1" indent="-457200">
              <a:buFont typeface="+mj-lt"/>
              <a:buAutoNum type="arabicPeriod"/>
            </a:pPr>
            <a:r>
              <a:rPr lang="en-US" altLang="zh-CN" dirty="0" smtClean="0"/>
              <a:t>Transfer  the </a:t>
            </a:r>
            <a:r>
              <a:rPr lang="en-US" altLang="zh-CN" dirty="0" err="1" smtClean="0"/>
              <a:t>MySQL</a:t>
            </a:r>
            <a:r>
              <a:rPr lang="en-US" altLang="zh-CN" dirty="0" smtClean="0"/>
              <a:t> database and the access data to a MSSQL database. Then combine them.  </a:t>
            </a:r>
          </a:p>
          <a:p>
            <a:pPr marL="857250" lvl="1" indent="-457200">
              <a:buFont typeface="+mj-lt"/>
              <a:buAutoNum type="arabicPeriod"/>
            </a:pPr>
            <a:r>
              <a:rPr lang="en-US" altLang="zh-CN" dirty="0" smtClean="0"/>
              <a:t>Add world region &amp; country table to the new database( these two tables are extremely important for the search by location function).</a:t>
            </a:r>
          </a:p>
          <a:p>
            <a:pPr marL="857250" lvl="1" indent="-457200">
              <a:buFont typeface="+mj-lt"/>
              <a:buAutoNum type="arabicPeriod"/>
            </a:pPr>
            <a:r>
              <a:rPr lang="en-US" altLang="zh-CN" dirty="0" smtClean="0"/>
              <a:t>	Define the relationships of primary key and foreign key for each tables.</a:t>
            </a:r>
          </a:p>
          <a:p>
            <a:pPr marL="857250" lvl="1" indent="-457200">
              <a:buFont typeface="+mj-lt"/>
              <a:buAutoNum type="arabicPeriod"/>
            </a:pPr>
            <a:r>
              <a:rPr lang="en-US" altLang="zh-CN" dirty="0" smtClean="0"/>
              <a:t>Refine empty and useless null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Understand the Structure of the Database</a:t>
            </a:r>
            <a:endParaRPr lang="zh-CN" altLang="en-US" dirty="0"/>
          </a:p>
        </p:txBody>
      </p:sp>
      <p:sp>
        <p:nvSpPr>
          <p:cNvPr id="3" name="内容占位符 2"/>
          <p:cNvSpPr>
            <a:spLocks noGrp="1"/>
          </p:cNvSpPr>
          <p:nvPr>
            <p:ph idx="1"/>
          </p:nvPr>
        </p:nvSpPr>
        <p:spPr>
          <a:xfrm>
            <a:off x="683568" y="2057400"/>
            <a:ext cx="7774632" cy="3891880"/>
          </a:xfrm>
        </p:spPr>
        <p:txBody>
          <a:bodyPr/>
          <a:lstStyle/>
          <a:p>
            <a:pPr>
              <a:buNone/>
            </a:pPr>
            <a:r>
              <a:rPr lang="en-US" altLang="zh-CN" sz="2000" dirty="0" smtClean="0"/>
              <a:t>This database is mainly focus on storing the different eradication information for a specific invasive species in a particular location and time. Therefore the only unique(also the most important) key for the entire database is the eradication id.</a:t>
            </a:r>
          </a:p>
          <a:p>
            <a:pPr>
              <a:buNone/>
            </a:pPr>
            <a:r>
              <a:rPr lang="en-US" altLang="zh-CN" sz="2000" dirty="0" smtClean="0"/>
              <a:t>It is way tricky than you think to select a correct eradiation id. A good example will be: you can have two different eradication id for one identical specie in the exactly same place, just because the eradication time is different(but the eradication time for each record can be null/ empty as it is not a key). Therefore how to guide the user to select the correct data is very important.</a:t>
            </a:r>
            <a:endParaRPr lang="zh-CN" alt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Understand the Structure of the Database</a:t>
            </a:r>
            <a:endParaRPr lang="zh-CN" altLang="en-US" dirty="0"/>
          </a:p>
        </p:txBody>
      </p:sp>
      <p:sp>
        <p:nvSpPr>
          <p:cNvPr id="3" name="内容占位符 2"/>
          <p:cNvSpPr>
            <a:spLocks noGrp="1"/>
          </p:cNvSpPr>
          <p:nvPr>
            <p:ph idx="1"/>
          </p:nvPr>
        </p:nvSpPr>
        <p:spPr/>
        <p:txBody>
          <a:bodyPr/>
          <a:lstStyle/>
          <a:p>
            <a:r>
              <a:rPr lang="en-US" altLang="zh-CN" dirty="0" smtClean="0"/>
              <a:t>They are several key attributes I used to identify a eradication id: </a:t>
            </a:r>
          </a:p>
          <a:p>
            <a:pPr lvl="1"/>
            <a:r>
              <a:rPr lang="en-US" altLang="zh-CN" dirty="0" smtClean="0"/>
              <a:t>World region Code</a:t>
            </a:r>
          </a:p>
          <a:p>
            <a:pPr lvl="1"/>
            <a:r>
              <a:rPr lang="en-US" altLang="zh-CN" dirty="0" smtClean="0"/>
              <a:t>Country Code</a:t>
            </a:r>
          </a:p>
          <a:p>
            <a:pPr lvl="1"/>
            <a:r>
              <a:rPr lang="en-US" altLang="zh-CN" dirty="0" smtClean="0"/>
              <a:t>island region </a:t>
            </a:r>
          </a:p>
          <a:p>
            <a:pPr lvl="1"/>
            <a:r>
              <a:rPr lang="en-US" altLang="zh-CN" dirty="0" smtClean="0"/>
              <a:t> island GID Code</a:t>
            </a:r>
          </a:p>
          <a:p>
            <a:pPr lvl="1"/>
            <a:r>
              <a:rPr lang="en-US" altLang="zh-CN" dirty="0" smtClean="0"/>
              <a:t>Invasive common or scientific name</a:t>
            </a:r>
          </a:p>
          <a:p>
            <a:pPr lvl="1"/>
            <a:r>
              <a:rPr lang="en-US" altLang="zh-CN" dirty="0" smtClean="0"/>
              <a:t>Eradication Start or end time</a:t>
            </a:r>
            <a:endParaRPr lang="zh-CN" altLang="en-US" dirty="0"/>
          </a:p>
        </p:txBody>
      </p:sp>
      <p:graphicFrame>
        <p:nvGraphicFramePr>
          <p:cNvPr id="4" name="图示 3"/>
          <p:cNvGraphicFramePr/>
          <p:nvPr/>
        </p:nvGraphicFramePr>
        <p:xfrm>
          <a:off x="5292080"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6632"/>
            <a:ext cx="7772400" cy="685800"/>
          </a:xfrm>
        </p:spPr>
        <p:txBody>
          <a:bodyPr/>
          <a:lstStyle/>
          <a:p>
            <a:r>
              <a:rPr lang="en-US" altLang="zh-CN" dirty="0" smtClean="0"/>
              <a:t>Database Structure</a:t>
            </a:r>
            <a:endParaRPr lang="zh-CN" altLang="en-US" dirty="0"/>
          </a:p>
        </p:txBody>
      </p:sp>
      <p:sp>
        <p:nvSpPr>
          <p:cNvPr id="6" name="TextBox 5"/>
          <p:cNvSpPr txBox="1"/>
          <p:nvPr/>
        </p:nvSpPr>
        <p:spPr>
          <a:xfrm>
            <a:off x="0" y="836712"/>
            <a:ext cx="8532440" cy="646331"/>
          </a:xfrm>
          <a:prstGeom prst="rect">
            <a:avLst/>
          </a:prstGeom>
          <a:noFill/>
        </p:spPr>
        <p:txBody>
          <a:bodyPr wrap="square" rtlCol="0">
            <a:spAutoFit/>
          </a:bodyPr>
          <a:lstStyle/>
          <a:p>
            <a:r>
              <a:rPr lang="en-US" altLang="zh-CN" dirty="0" smtClean="0"/>
              <a:t>Final Database: 16 tables.(2 major tables: Islands_Eradication_Details and Islands Updates. Only unique primary key:EradicationID)</a:t>
            </a:r>
            <a:endParaRPr lang="zh-CN" altLang="en-US" dirty="0"/>
          </a:p>
        </p:txBody>
      </p:sp>
      <p:pic>
        <p:nvPicPr>
          <p:cNvPr id="12289" name="Picture 1" descr="C:\Users\jerry\Desktop\001.jpg"/>
          <p:cNvPicPr>
            <a:picLocks noChangeAspect="1" noChangeArrowheads="1"/>
          </p:cNvPicPr>
          <p:nvPr/>
        </p:nvPicPr>
        <p:blipFill>
          <a:blip r:embed="rId2" cstate="print"/>
          <a:srcRect/>
          <a:stretch>
            <a:fillRect/>
          </a:stretch>
        </p:blipFill>
        <p:spPr bwMode="auto">
          <a:xfrm>
            <a:off x="0" y="1484784"/>
            <a:ext cx="9144000" cy="537321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Search by Island location: </a:t>
            </a:r>
            <a:br>
              <a:rPr lang="en-US" altLang="zh-CN" dirty="0" smtClean="0"/>
            </a:br>
            <a:endParaRPr lang="zh-CN" altLang="en-US" dirty="0"/>
          </a:p>
        </p:txBody>
      </p:sp>
      <p:sp>
        <p:nvSpPr>
          <p:cNvPr id="3" name="内容占位符 2"/>
          <p:cNvSpPr>
            <a:spLocks noGrp="1"/>
          </p:cNvSpPr>
          <p:nvPr>
            <p:ph idx="1"/>
          </p:nvPr>
        </p:nvSpPr>
        <p:spPr/>
        <p:txBody>
          <a:bodyPr/>
          <a:lstStyle/>
          <a:p>
            <a:pPr>
              <a:buNone/>
            </a:pPr>
            <a:r>
              <a:rPr lang="en-US" altLang="zh-CN" dirty="0" smtClean="0"/>
              <a:t>There are two major ways to search a unique data from the database. The first one is search by location. Search by location is designed for the users who doesn't know what exactly they are looking for or they want to see a list of information for one location. </a:t>
            </a:r>
          </a:p>
          <a:p>
            <a:pPr>
              <a:buNone/>
            </a:pPr>
            <a:r>
              <a:rPr lang="en-US" altLang="zh-CN" dirty="0" smtClean="0"/>
              <a:t>	</a:t>
            </a:r>
          </a:p>
        </p:txBody>
      </p:sp>
      <p:graphicFrame>
        <p:nvGraphicFramePr>
          <p:cNvPr id="4" name="图示 3"/>
          <p:cNvGraphicFramePr/>
          <p:nvPr/>
        </p:nvGraphicFramePr>
        <p:xfrm>
          <a:off x="971600" y="4437112"/>
          <a:ext cx="6096000"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Search by Specific invasive specie name:</a:t>
            </a:r>
            <a:endParaRPr lang="zh-CN" altLang="en-US" dirty="0"/>
          </a:p>
        </p:txBody>
      </p:sp>
      <p:sp>
        <p:nvSpPr>
          <p:cNvPr id="3" name="内容占位符 2"/>
          <p:cNvSpPr>
            <a:spLocks noGrp="1"/>
          </p:cNvSpPr>
          <p:nvPr>
            <p:ph idx="1"/>
          </p:nvPr>
        </p:nvSpPr>
        <p:spPr/>
        <p:txBody>
          <a:bodyPr/>
          <a:lstStyle/>
          <a:p>
            <a:pPr>
              <a:buNone/>
            </a:pPr>
            <a:r>
              <a:rPr lang="en-US" altLang="zh-CN" dirty="0" smtClean="0"/>
              <a:t>The second way to search is search by name. This type of search is designed for the users (mostly biologists) to select a specific invasive specie based on either common or scientific name. It will be a faster way to search if we know what specie we are looking for at the start.</a:t>
            </a:r>
          </a:p>
          <a:p>
            <a:endParaRPr lang="zh-CN" altLang="en-US" dirty="0"/>
          </a:p>
        </p:txBody>
      </p:sp>
      <p:graphicFrame>
        <p:nvGraphicFramePr>
          <p:cNvPr id="5" name="图示 4"/>
          <p:cNvGraphicFramePr/>
          <p:nvPr/>
        </p:nvGraphicFramePr>
        <p:xfrm>
          <a:off x="1403648" y="4653136"/>
          <a:ext cx="6040288" cy="1359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endParaRPr lang="zh-CN" altLang="en-US" dirty="0"/>
          </a:p>
        </p:txBody>
      </p:sp>
      <p:sp>
        <p:nvSpPr>
          <p:cNvPr id="3" name="内容占位符 2"/>
          <p:cNvSpPr>
            <a:spLocks noGrp="1"/>
          </p:cNvSpPr>
          <p:nvPr>
            <p:ph idx="1"/>
          </p:nvPr>
        </p:nvSpPr>
        <p:spPr/>
        <p:txBody>
          <a:bodyPr/>
          <a:lstStyle/>
          <a:p>
            <a:pPr>
              <a:buNone/>
            </a:pPr>
            <a:r>
              <a:rPr lang="en-US" altLang="zh-CN" sz="2100" dirty="0" smtClean="0"/>
              <a:t>As not all data in the database are useful to the end user. Several selected categories of information will be displayed at the end based on the user input. The categories will include:</a:t>
            </a:r>
          </a:p>
          <a:p>
            <a:r>
              <a:rPr lang="en-US" altLang="zh-CN" sz="2100" dirty="0" smtClean="0"/>
              <a:t>General Information: year of introduction, data quality etc.</a:t>
            </a:r>
          </a:p>
          <a:p>
            <a:r>
              <a:rPr lang="en-US" altLang="zh-CN" sz="2100" dirty="0" smtClean="0"/>
              <a:t>Island Information: Name, Country, Area, economic system etc.</a:t>
            </a:r>
          </a:p>
          <a:p>
            <a:r>
              <a:rPr lang="en-US" altLang="zh-CN" sz="2100" dirty="0" smtClean="0"/>
              <a:t>Species Information: Common/scientific Name, type , size etc.</a:t>
            </a:r>
          </a:p>
          <a:p>
            <a:r>
              <a:rPr lang="en-US" altLang="zh-CN" sz="2100" dirty="0" smtClean="0"/>
              <a:t>Eradication Details: Eradication methods, costs, date etc</a:t>
            </a:r>
          </a:p>
          <a:p>
            <a:r>
              <a:rPr lang="en-US" altLang="zh-CN" sz="2100" dirty="0" smtClean="0"/>
              <a:t>Baiting Details: Baiting methods, costs, poison type, etc.</a:t>
            </a:r>
          </a:p>
          <a:p>
            <a:endParaRPr lang="en-US" altLang="zh-CN" sz="2100" dirty="0" smtClean="0"/>
          </a:p>
          <a:p>
            <a:endParaRPr lang="zh-CN" altLang="en-US" sz="21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052736"/>
            <a:ext cx="7772400" cy="685800"/>
          </a:xfrm>
        </p:spPr>
        <p:txBody>
          <a:bodyPr/>
          <a:lstStyle/>
          <a:p>
            <a:r>
              <a:rPr lang="en-US" altLang="zh-CN" dirty="0" smtClean="0"/>
              <a:t>Link the database to the webpage: Data Access Layer(DAL)</a:t>
            </a:r>
            <a:endParaRPr lang="zh-CN" altLang="en-US" dirty="0"/>
          </a:p>
        </p:txBody>
      </p:sp>
      <p:pic>
        <p:nvPicPr>
          <p:cNvPr id="3074" name="Picture 2" descr="C:\Users\jerry\Desktop\2011Study\BTECH451\ppt\04.jpg"/>
          <p:cNvPicPr>
            <a:picLocks noChangeAspect="1" noChangeArrowheads="1"/>
          </p:cNvPicPr>
          <p:nvPr/>
        </p:nvPicPr>
        <p:blipFill>
          <a:blip r:embed="rId2" cstate="print"/>
          <a:srcRect/>
          <a:stretch>
            <a:fillRect/>
          </a:stretch>
        </p:blipFill>
        <p:spPr bwMode="auto">
          <a:xfrm>
            <a:off x="0" y="1916832"/>
            <a:ext cx="4695826" cy="1714500"/>
          </a:xfrm>
          <a:prstGeom prst="rect">
            <a:avLst/>
          </a:prstGeom>
          <a:noFill/>
        </p:spPr>
      </p:pic>
      <p:pic>
        <p:nvPicPr>
          <p:cNvPr id="3075" name="Picture 3" descr="C:\Users\jerry\Desktop\2011Study\BTECH451\ppt\03.jpg"/>
          <p:cNvPicPr>
            <a:picLocks noChangeAspect="1" noChangeArrowheads="1"/>
          </p:cNvPicPr>
          <p:nvPr/>
        </p:nvPicPr>
        <p:blipFill>
          <a:blip r:embed="rId3" cstate="print"/>
          <a:srcRect/>
          <a:stretch>
            <a:fillRect/>
          </a:stretch>
        </p:blipFill>
        <p:spPr bwMode="auto">
          <a:xfrm>
            <a:off x="5919617" y="4149081"/>
            <a:ext cx="3224383" cy="2708920"/>
          </a:xfrm>
          <a:prstGeom prst="rect">
            <a:avLst/>
          </a:prstGeom>
          <a:noFill/>
        </p:spPr>
      </p:pic>
      <p:sp>
        <p:nvSpPr>
          <p:cNvPr id="6" name="TextBox 5"/>
          <p:cNvSpPr txBox="1"/>
          <p:nvPr/>
        </p:nvSpPr>
        <p:spPr>
          <a:xfrm>
            <a:off x="4823520" y="2132856"/>
            <a:ext cx="4320480" cy="1477328"/>
          </a:xfrm>
          <a:prstGeom prst="rect">
            <a:avLst/>
          </a:prstGeom>
          <a:noFill/>
        </p:spPr>
        <p:txBody>
          <a:bodyPr wrap="square" rtlCol="0">
            <a:spAutoFit/>
          </a:bodyPr>
          <a:lstStyle/>
          <a:p>
            <a:r>
              <a:rPr lang="en-US" altLang="zh-CN" dirty="0" smtClean="0"/>
              <a:t>A data access layer (DAL) is a layer of a computer program which provides simplified access to data stored in persistent storage.</a:t>
            </a:r>
          </a:p>
          <a:p>
            <a:r>
              <a:rPr lang="en-US" altLang="zh-CN" dirty="0" smtClean="0"/>
              <a:t>			-Wikipedia</a:t>
            </a:r>
            <a:endParaRPr lang="zh-CN" altLang="en-US" dirty="0"/>
          </a:p>
        </p:txBody>
      </p:sp>
      <p:sp>
        <p:nvSpPr>
          <p:cNvPr id="7" name="TextBox 6"/>
          <p:cNvSpPr txBox="1"/>
          <p:nvPr/>
        </p:nvSpPr>
        <p:spPr>
          <a:xfrm>
            <a:off x="539552" y="4149080"/>
            <a:ext cx="4248472" cy="1754326"/>
          </a:xfrm>
          <a:prstGeom prst="rect">
            <a:avLst/>
          </a:prstGeom>
          <a:noFill/>
        </p:spPr>
        <p:txBody>
          <a:bodyPr wrap="square" rtlCol="0">
            <a:spAutoFit/>
          </a:bodyPr>
          <a:lstStyle/>
          <a:p>
            <a:r>
              <a:rPr lang="en-US" altLang="zh-CN" dirty="0" smtClean="0"/>
              <a:t>Advantages:</a:t>
            </a:r>
          </a:p>
          <a:p>
            <a:pPr>
              <a:buFont typeface="Arial" pitchFamily="34" charset="0"/>
              <a:buChar char="•"/>
            </a:pPr>
            <a:r>
              <a:rPr lang="en-US" altLang="zh-CN" dirty="0" smtClean="0"/>
              <a:t>Easier for Modification: Independent from the user interface.</a:t>
            </a:r>
          </a:p>
          <a:p>
            <a:pPr>
              <a:buFont typeface="Arial" pitchFamily="34" charset="0"/>
              <a:buChar char="•"/>
            </a:pPr>
            <a:r>
              <a:rPr lang="en-US" altLang="zh-CN" dirty="0" smtClean="0"/>
              <a:t>Database Independent: Easier to switch between databases.</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6632"/>
            <a:ext cx="7772400" cy="685800"/>
          </a:xfrm>
        </p:spPr>
        <p:txBody>
          <a:bodyPr/>
          <a:lstStyle/>
          <a:p>
            <a:r>
              <a:rPr lang="en-US" altLang="zh-CN" dirty="0" smtClean="0"/>
              <a:t>DAL Example</a:t>
            </a:r>
            <a:endParaRPr lang="zh-CN" altLang="en-US" dirty="0"/>
          </a:p>
        </p:txBody>
      </p:sp>
      <p:pic>
        <p:nvPicPr>
          <p:cNvPr id="4" name="内容占位符 3" descr="004.jpg"/>
          <p:cNvPicPr>
            <a:picLocks noGrp="1" noChangeAspect="1"/>
          </p:cNvPicPr>
          <p:nvPr>
            <p:ph idx="1"/>
          </p:nvPr>
        </p:nvPicPr>
        <p:blipFill>
          <a:blip r:embed="rId2" cstate="print"/>
          <a:stretch>
            <a:fillRect/>
          </a:stretch>
        </p:blipFill>
        <p:spPr>
          <a:xfrm>
            <a:off x="0" y="1484784"/>
            <a:ext cx="7152797" cy="2160240"/>
          </a:xfrm>
        </p:spPr>
      </p:pic>
      <p:pic>
        <p:nvPicPr>
          <p:cNvPr id="50178" name="Picture 2" descr="C:\Users\jerry\Desktop\003.jpg"/>
          <p:cNvPicPr>
            <a:picLocks noChangeAspect="1" noChangeArrowheads="1"/>
          </p:cNvPicPr>
          <p:nvPr/>
        </p:nvPicPr>
        <p:blipFill>
          <a:blip r:embed="rId3" cstate="print"/>
          <a:srcRect/>
          <a:stretch>
            <a:fillRect/>
          </a:stretch>
        </p:blipFill>
        <p:spPr bwMode="auto">
          <a:xfrm>
            <a:off x="7134225" y="1124744"/>
            <a:ext cx="2009775" cy="2867025"/>
          </a:xfrm>
          <a:prstGeom prst="rect">
            <a:avLst/>
          </a:prstGeom>
          <a:noFill/>
        </p:spPr>
      </p:pic>
      <p:sp>
        <p:nvSpPr>
          <p:cNvPr id="7" name="TextBox 6"/>
          <p:cNvSpPr txBox="1"/>
          <p:nvPr/>
        </p:nvSpPr>
        <p:spPr>
          <a:xfrm>
            <a:off x="0" y="836712"/>
            <a:ext cx="6085320" cy="646331"/>
          </a:xfrm>
          <a:prstGeom prst="rect">
            <a:avLst/>
          </a:prstGeom>
          <a:noFill/>
        </p:spPr>
        <p:txBody>
          <a:bodyPr wrap="none" rtlCol="0">
            <a:spAutoFit/>
          </a:bodyPr>
          <a:lstStyle/>
          <a:p>
            <a:r>
              <a:rPr lang="en-US" altLang="zh-CN" dirty="0" smtClean="0"/>
              <a:t>Select all useful information about a specific island</a:t>
            </a:r>
          </a:p>
          <a:p>
            <a:r>
              <a:rPr lang="en-US" altLang="zh-CN" dirty="0" smtClean="0"/>
              <a:t>(based on Eradication ID)</a:t>
            </a:r>
          </a:p>
        </p:txBody>
      </p:sp>
      <p:pic>
        <p:nvPicPr>
          <p:cNvPr id="1026" name="Picture 2" descr="C:\Users\jerry\Desktop\020.jpg"/>
          <p:cNvPicPr>
            <a:picLocks noChangeAspect="1" noChangeArrowheads="1"/>
          </p:cNvPicPr>
          <p:nvPr/>
        </p:nvPicPr>
        <p:blipFill>
          <a:blip r:embed="rId4" cstate="print"/>
          <a:srcRect/>
          <a:stretch>
            <a:fillRect/>
          </a:stretch>
        </p:blipFill>
        <p:spPr bwMode="auto">
          <a:xfrm>
            <a:off x="1979712" y="4149080"/>
            <a:ext cx="4953000" cy="2543175"/>
          </a:xfrm>
          <a:prstGeom prst="rect">
            <a:avLst/>
          </a:prstGeom>
          <a:noFill/>
        </p:spPr>
      </p:pic>
      <p:sp>
        <p:nvSpPr>
          <p:cNvPr id="8" name="TextBox 7"/>
          <p:cNvSpPr txBox="1"/>
          <p:nvPr/>
        </p:nvSpPr>
        <p:spPr>
          <a:xfrm>
            <a:off x="107504" y="3861048"/>
            <a:ext cx="184731" cy="369332"/>
          </a:xfrm>
          <a:prstGeom prst="rect">
            <a:avLst/>
          </a:prstGeom>
          <a:noFill/>
        </p:spPr>
        <p:txBody>
          <a:bodyPr wrap="none" rtlCol="0">
            <a:spAutoFit/>
          </a:bodyPr>
          <a:lstStyle/>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6632"/>
            <a:ext cx="7772400" cy="685800"/>
          </a:xfrm>
        </p:spPr>
        <p:txBody>
          <a:bodyPr/>
          <a:lstStyle/>
          <a:p>
            <a:r>
              <a:rPr lang="en-US" altLang="zh-CN" dirty="0" smtClean="0"/>
              <a:t>DAL Structure</a:t>
            </a:r>
            <a:endParaRPr lang="zh-CN" altLang="en-US" dirty="0"/>
          </a:p>
        </p:txBody>
      </p:sp>
      <p:pic>
        <p:nvPicPr>
          <p:cNvPr id="4" name="内容占位符 3" descr="002.jpg"/>
          <p:cNvPicPr>
            <a:picLocks noGrp="1" noChangeAspect="1"/>
          </p:cNvPicPr>
          <p:nvPr>
            <p:ph idx="1"/>
          </p:nvPr>
        </p:nvPicPr>
        <p:blipFill>
          <a:blip r:embed="rId2" cstate="print"/>
          <a:stretch>
            <a:fillRect/>
          </a:stretch>
        </p:blipFill>
        <p:spPr>
          <a:xfrm>
            <a:off x="0" y="1412776"/>
            <a:ext cx="9144000" cy="5445224"/>
          </a:xfrm>
        </p:spPr>
      </p:pic>
      <p:sp>
        <p:nvSpPr>
          <p:cNvPr id="5" name="TextBox 4"/>
          <p:cNvSpPr txBox="1"/>
          <p:nvPr/>
        </p:nvSpPr>
        <p:spPr>
          <a:xfrm>
            <a:off x="251520" y="1052736"/>
            <a:ext cx="7359707" cy="369332"/>
          </a:xfrm>
          <a:prstGeom prst="rect">
            <a:avLst/>
          </a:prstGeom>
          <a:noFill/>
        </p:spPr>
        <p:txBody>
          <a:bodyPr wrap="none" rtlCol="0">
            <a:spAutoFit/>
          </a:bodyPr>
          <a:lstStyle/>
          <a:p>
            <a:r>
              <a:rPr lang="en-US" altLang="zh-CN" dirty="0" smtClean="0"/>
              <a:t>DAL will be used as object database for details view and lists.</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Overview</a:t>
            </a:r>
            <a:endParaRPr lang="zh-CN" altLang="en-US" dirty="0"/>
          </a:p>
        </p:txBody>
      </p:sp>
      <p:sp>
        <p:nvSpPr>
          <p:cNvPr id="3" name="内容占位符 2"/>
          <p:cNvSpPr>
            <a:spLocks noGrp="1"/>
          </p:cNvSpPr>
          <p:nvPr>
            <p:ph idx="1"/>
          </p:nvPr>
        </p:nvSpPr>
        <p:spPr>
          <a:xfrm>
            <a:off x="683568" y="1772816"/>
            <a:ext cx="7772400" cy="4248472"/>
          </a:xfrm>
        </p:spPr>
        <p:txBody>
          <a:bodyPr/>
          <a:lstStyle/>
          <a:p>
            <a:pPr>
              <a:buFont typeface="Wingdings" pitchFamily="2" charset="2"/>
              <a:buChar char="Ø"/>
            </a:pPr>
            <a:r>
              <a:rPr lang="en-US" altLang="zh-CN" dirty="0" smtClean="0"/>
              <a:t>Project Review</a:t>
            </a:r>
          </a:p>
          <a:p>
            <a:pPr lvl="1">
              <a:buFont typeface="Wingdings" pitchFamily="2" charset="2"/>
              <a:buChar char="Ø"/>
            </a:pPr>
            <a:r>
              <a:rPr lang="en-US" altLang="zh-CN" dirty="0" smtClean="0"/>
              <a:t>Project Goal</a:t>
            </a:r>
          </a:p>
          <a:p>
            <a:pPr lvl="1">
              <a:buFont typeface="Wingdings" pitchFamily="2" charset="2"/>
              <a:buChar char="Ø"/>
            </a:pPr>
            <a:r>
              <a:rPr lang="en-US" altLang="zh-CN" dirty="0" smtClean="0"/>
              <a:t>Special Announcement</a:t>
            </a:r>
          </a:p>
          <a:p>
            <a:pPr>
              <a:buFont typeface="Wingdings" pitchFamily="2" charset="2"/>
              <a:buChar char="Ø"/>
            </a:pPr>
            <a:r>
              <a:rPr lang="en-US" altLang="zh-CN" dirty="0" smtClean="0"/>
              <a:t>Background</a:t>
            </a:r>
          </a:p>
          <a:p>
            <a:pPr>
              <a:buFont typeface="Wingdings" pitchFamily="2" charset="2"/>
              <a:buChar char="Ø"/>
            </a:pPr>
            <a:r>
              <a:rPr lang="en-US" altLang="zh-CN" dirty="0" smtClean="0"/>
              <a:t>Related Work</a:t>
            </a:r>
          </a:p>
          <a:p>
            <a:pPr>
              <a:buFont typeface="Wingdings" pitchFamily="2" charset="2"/>
              <a:buChar char="Ø"/>
            </a:pPr>
            <a:r>
              <a:rPr lang="en-US" altLang="zh-CN" dirty="0" smtClean="0"/>
              <a:t>ISSG Online Database</a:t>
            </a:r>
          </a:p>
          <a:p>
            <a:pPr lvl="1">
              <a:buFont typeface="Wingdings" pitchFamily="2" charset="2"/>
              <a:buChar char="Ø"/>
            </a:pPr>
            <a:r>
              <a:rPr lang="en-US" altLang="zh-CN" dirty="0" smtClean="0"/>
              <a:t>Database</a:t>
            </a:r>
          </a:p>
          <a:p>
            <a:pPr lvl="1">
              <a:buFont typeface="Wingdings" pitchFamily="2" charset="2"/>
              <a:buChar char="Ø"/>
            </a:pPr>
            <a:r>
              <a:rPr lang="en-US" altLang="zh-CN" dirty="0" smtClean="0"/>
              <a:t>Webpage</a:t>
            </a:r>
          </a:p>
          <a:p>
            <a:pPr>
              <a:buFont typeface="Wingdings" pitchFamily="2" charset="2"/>
              <a:buChar char="Ø"/>
            </a:pPr>
            <a:r>
              <a:rPr lang="en-NZ" altLang="zh-CN" dirty="0" smtClean="0"/>
              <a:t>Acknowledgements</a:t>
            </a:r>
            <a:endParaRPr lang="en-US" altLang="zh-CN" dirty="0" smtClean="0"/>
          </a:p>
          <a:p>
            <a:pPr lvl="1">
              <a:buFont typeface="Wingdings" pitchFamily="2" charset="2"/>
              <a:buChar char="Ø"/>
            </a:pPr>
            <a:endParaRPr lang="en-US" altLang="zh-CN" dirty="0" smtClean="0"/>
          </a:p>
          <a:p>
            <a:pPr>
              <a:buFont typeface="Wingdings" pitchFamily="2" charset="2"/>
              <a:buChar char="Ø"/>
            </a:pPr>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36712"/>
            <a:ext cx="7772400" cy="685800"/>
          </a:xfrm>
        </p:spPr>
        <p:txBody>
          <a:bodyPr/>
          <a:lstStyle/>
          <a:p>
            <a:r>
              <a:rPr lang="en-US" altLang="zh-CN" dirty="0" smtClean="0"/>
              <a:t>Version 1 of the Webpage(Search by Location)</a:t>
            </a:r>
            <a:endParaRPr lang="zh-CN" altLang="en-US" dirty="0"/>
          </a:p>
        </p:txBody>
      </p:sp>
      <p:pic>
        <p:nvPicPr>
          <p:cNvPr id="4" name="内容占位符 3" descr="005.jpg"/>
          <p:cNvPicPr>
            <a:picLocks noGrp="1" noChangeAspect="1"/>
          </p:cNvPicPr>
          <p:nvPr>
            <p:ph idx="1"/>
          </p:nvPr>
        </p:nvPicPr>
        <p:blipFill>
          <a:blip r:embed="rId2" cstate="print"/>
          <a:stretch>
            <a:fillRect/>
          </a:stretch>
        </p:blipFill>
        <p:spPr>
          <a:xfrm>
            <a:off x="0" y="1772816"/>
            <a:ext cx="9144000" cy="508518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36712"/>
            <a:ext cx="7772400" cy="685800"/>
          </a:xfrm>
        </p:spPr>
        <p:txBody>
          <a:bodyPr/>
          <a:lstStyle/>
          <a:p>
            <a:r>
              <a:rPr lang="en-US" altLang="zh-CN" dirty="0" smtClean="0"/>
              <a:t>Version 1 of the Webpage(Search by Location)</a:t>
            </a:r>
            <a:endParaRPr lang="zh-CN" altLang="en-US" dirty="0"/>
          </a:p>
        </p:txBody>
      </p:sp>
      <p:pic>
        <p:nvPicPr>
          <p:cNvPr id="4" name="内容占位符 3" descr="006.jpg"/>
          <p:cNvPicPr>
            <a:picLocks noGrp="1" noChangeAspect="1"/>
          </p:cNvPicPr>
          <p:nvPr>
            <p:ph idx="1"/>
          </p:nvPr>
        </p:nvPicPr>
        <p:blipFill>
          <a:blip r:embed="rId2" cstate="print"/>
          <a:stretch>
            <a:fillRect/>
          </a:stretch>
        </p:blipFill>
        <p:spPr>
          <a:xfrm>
            <a:off x="0" y="1700808"/>
            <a:ext cx="9144000" cy="515719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Problems &amp; Concerns about Version 1</a:t>
            </a:r>
            <a:endParaRPr lang="zh-CN" altLang="en-US" dirty="0"/>
          </a:p>
        </p:txBody>
      </p:sp>
      <p:sp>
        <p:nvSpPr>
          <p:cNvPr id="3" name="内容占位符 2"/>
          <p:cNvSpPr>
            <a:spLocks noGrp="1"/>
          </p:cNvSpPr>
          <p:nvPr>
            <p:ph idx="1"/>
          </p:nvPr>
        </p:nvSpPr>
        <p:spPr/>
        <p:txBody>
          <a:bodyPr/>
          <a:lstStyle/>
          <a:p>
            <a:pPr>
              <a:buNone/>
            </a:pPr>
            <a:r>
              <a:rPr lang="en-US" altLang="zh-CN" sz="2200" dirty="0" smtClean="0"/>
              <a:t>  This is the very first version of the webpage, it only contains the basic search functions. It works pretty well, but still have many usability problems and concerns.</a:t>
            </a:r>
          </a:p>
          <a:p>
            <a:pPr>
              <a:buNone/>
            </a:pPr>
            <a:endParaRPr lang="en-US" altLang="zh-CN" sz="2200" dirty="0" smtClean="0"/>
          </a:p>
          <a:p>
            <a:r>
              <a:rPr lang="en-US" altLang="zh-CN" sz="2200" dirty="0" smtClean="0"/>
              <a:t>The webpage contains too many dropdown lists and list box. This directly decreased the usability of this webpage. It is hard for the user to find the next step without any instruction. </a:t>
            </a:r>
            <a:endParaRPr lang="zh-CN" altLang="en-US"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Problems &amp; Concerns about Version 1</a:t>
            </a:r>
            <a:endParaRPr lang="zh-CN" altLang="en-US" dirty="0"/>
          </a:p>
        </p:txBody>
      </p:sp>
      <p:sp>
        <p:nvSpPr>
          <p:cNvPr id="3" name="内容占位符 2"/>
          <p:cNvSpPr>
            <a:spLocks noGrp="1"/>
          </p:cNvSpPr>
          <p:nvPr>
            <p:ph idx="1"/>
          </p:nvPr>
        </p:nvSpPr>
        <p:spPr>
          <a:xfrm>
            <a:off x="685800" y="2057400"/>
            <a:ext cx="7772400" cy="4683968"/>
          </a:xfrm>
        </p:spPr>
        <p:txBody>
          <a:bodyPr/>
          <a:lstStyle/>
          <a:p>
            <a:r>
              <a:rPr lang="en-US" altLang="zh-CN" sz="2200" dirty="0" smtClean="0"/>
              <a:t>Most of the users may want to export their searching result to csv, excel or word documents. This webpage doesn’t provide these kind of functions.</a:t>
            </a:r>
          </a:p>
          <a:p>
            <a:r>
              <a:rPr lang="en-US" altLang="zh-CN" sz="2200" dirty="0" smtClean="0"/>
              <a:t>Search by location and search by name are made in two separate web pages, it may be better to combine them together by using tab.</a:t>
            </a:r>
          </a:p>
          <a:p>
            <a:r>
              <a:rPr lang="en-US" altLang="zh-CN" sz="2200" dirty="0" smtClean="0"/>
              <a:t>The layout, especially the color of the web page may not fit to the ISSG main page.</a:t>
            </a:r>
          </a:p>
          <a:p>
            <a:endParaRPr lang="en-US" altLang="zh-CN" sz="2200" dirty="0" smtClean="0"/>
          </a:p>
          <a:p>
            <a:pPr>
              <a:buNone/>
            </a:pPr>
            <a:r>
              <a:rPr lang="en-US" altLang="zh-CN" sz="2200" dirty="0" smtClean="0"/>
              <a:t>Therefore after  a few meeting with Mrs.Shyama, we decide to add Telerik toolkit and make a new version of the webpage.</a:t>
            </a:r>
          </a:p>
          <a:p>
            <a:endParaRPr lang="en-US" altLang="zh-CN" sz="2200" dirty="0" smtClean="0"/>
          </a:p>
          <a:p>
            <a:endParaRPr lang="zh-CN" alt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36712"/>
            <a:ext cx="7772400" cy="685800"/>
          </a:xfrm>
        </p:spPr>
        <p:txBody>
          <a:bodyPr/>
          <a:lstStyle/>
          <a:p>
            <a:r>
              <a:rPr lang="en-US" altLang="zh-CN" dirty="0" smtClean="0"/>
              <a:t>Version 2 of the Webpage(Search by Location)</a:t>
            </a:r>
            <a:endParaRPr lang="zh-CN" altLang="en-US" dirty="0"/>
          </a:p>
        </p:txBody>
      </p:sp>
      <p:pic>
        <p:nvPicPr>
          <p:cNvPr id="7" name="内容占位符 6" descr="022.jpg"/>
          <p:cNvPicPr>
            <a:picLocks noGrp="1" noChangeAspect="1"/>
          </p:cNvPicPr>
          <p:nvPr>
            <p:ph idx="1"/>
          </p:nvPr>
        </p:nvPicPr>
        <p:blipFill>
          <a:blip r:embed="rId2" cstate="print"/>
          <a:stretch>
            <a:fillRect/>
          </a:stretch>
        </p:blipFill>
        <p:spPr>
          <a:xfrm>
            <a:off x="0" y="1700807"/>
            <a:ext cx="9144000" cy="515719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124744"/>
            <a:ext cx="7772400" cy="685800"/>
          </a:xfrm>
        </p:spPr>
        <p:txBody>
          <a:bodyPr/>
          <a:lstStyle/>
          <a:p>
            <a:r>
              <a:rPr lang="en-US" altLang="zh-CN" dirty="0" smtClean="0"/>
              <a:t>Version 2 of the Webpage(Search by Location)</a:t>
            </a:r>
            <a:endParaRPr lang="zh-CN" altLang="en-US" dirty="0"/>
          </a:p>
        </p:txBody>
      </p:sp>
      <p:pic>
        <p:nvPicPr>
          <p:cNvPr id="6" name="内容占位符 5" descr="023.jpg"/>
          <p:cNvPicPr>
            <a:picLocks noGrp="1" noChangeAspect="1"/>
          </p:cNvPicPr>
          <p:nvPr>
            <p:ph idx="1"/>
          </p:nvPr>
        </p:nvPicPr>
        <p:blipFill>
          <a:blip r:embed="rId2" cstate="print"/>
          <a:stretch>
            <a:fillRect/>
          </a:stretch>
        </p:blipFill>
        <p:spPr>
          <a:xfrm>
            <a:off x="-1" y="1988840"/>
            <a:ext cx="9184607" cy="486916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Version 2 of the Webpage(Search by Location)</a:t>
            </a:r>
            <a:endParaRPr lang="zh-CN" altLang="en-US" dirty="0"/>
          </a:p>
        </p:txBody>
      </p:sp>
      <p:sp>
        <p:nvSpPr>
          <p:cNvPr id="3" name="内容占位符 2"/>
          <p:cNvSpPr>
            <a:spLocks noGrp="1"/>
          </p:cNvSpPr>
          <p:nvPr>
            <p:ph idx="1"/>
          </p:nvPr>
        </p:nvSpPr>
        <p:spPr>
          <a:xfrm>
            <a:off x="685800" y="2057400"/>
            <a:ext cx="7772400" cy="4539952"/>
          </a:xfrm>
        </p:spPr>
        <p:txBody>
          <a:bodyPr/>
          <a:lstStyle/>
          <a:p>
            <a:pPr>
              <a:buNone/>
            </a:pPr>
            <a:r>
              <a:rPr lang="en-US" altLang="zh-CN" sz="2200" dirty="0" smtClean="0"/>
              <a:t>The two drop down lists at the top of the page are the only two inputs that the users need select.  It provide a minimum level of filter control that ensure the webpage will load and display the data within a reasonable response time. The reason why island name is not been selected as a filter control:  some of the island doesn’t have a name or the name can be duplicate(same country).</a:t>
            </a:r>
          </a:p>
          <a:p>
            <a:pPr>
              <a:buNone/>
            </a:pPr>
            <a:r>
              <a:rPr lang="en-US" altLang="zh-CN" sz="2200" dirty="0" smtClean="0"/>
              <a:t>After the user has pushed the search button, they need to select a related island based on: island region, name and number of species available for the island. In this level, only the islands that count at least one specie will be displayed to the user. </a:t>
            </a:r>
            <a:endParaRPr lang="zh-CN" altLang="en-US"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Version 2 of the Webpage(Search by Location)</a:t>
            </a:r>
            <a:endParaRPr lang="zh-CN" altLang="en-US" dirty="0"/>
          </a:p>
        </p:txBody>
      </p:sp>
      <p:sp>
        <p:nvSpPr>
          <p:cNvPr id="3" name="内容占位符 2"/>
          <p:cNvSpPr>
            <a:spLocks noGrp="1"/>
          </p:cNvSpPr>
          <p:nvPr>
            <p:ph idx="1"/>
          </p:nvPr>
        </p:nvSpPr>
        <p:spPr>
          <a:xfrm>
            <a:off x="685800" y="2057400"/>
            <a:ext cx="7772400" cy="4179912"/>
          </a:xfrm>
        </p:spPr>
        <p:txBody>
          <a:bodyPr/>
          <a:lstStyle/>
          <a:p>
            <a:pPr>
              <a:buNone/>
            </a:pPr>
            <a:r>
              <a:rPr lang="en-US" altLang="zh-CN" sz="2200" dirty="0" smtClean="0"/>
              <a:t>At the second level of the Radgrid view, all species that have at least one eradication record will be displayed to the user. This level is mainly used solve the problem for eradication time. As mentioned early, the eradication record can have no data for eradication start &amp; end date (not keys), but an identical specie will have two separate eradication records based on the time period. Therefore it is not a good idea to let user manually input it.  The best and only solution is list out all possible selections and let the user select what they want. </a:t>
            </a:r>
            <a:endParaRPr lang="zh-CN" altLang="en-US" sz="2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Version 2 of the Webpage(Search by Location)</a:t>
            </a:r>
            <a:endParaRPr lang="zh-CN" altLang="en-US" dirty="0"/>
          </a:p>
        </p:txBody>
      </p:sp>
      <p:sp>
        <p:nvSpPr>
          <p:cNvPr id="3" name="内容占位符 2"/>
          <p:cNvSpPr>
            <a:spLocks noGrp="1"/>
          </p:cNvSpPr>
          <p:nvPr>
            <p:ph idx="1"/>
          </p:nvPr>
        </p:nvSpPr>
        <p:spPr/>
        <p:txBody>
          <a:bodyPr/>
          <a:lstStyle/>
          <a:p>
            <a:pPr>
              <a:buNone/>
            </a:pPr>
            <a:r>
              <a:rPr lang="en-US" altLang="zh-CN" dirty="0" smtClean="0"/>
              <a:t>The third level of the radgrid </a:t>
            </a:r>
            <a:r>
              <a:rPr lang="en-US" altLang="zh-CN" smtClean="0"/>
              <a:t>view </a:t>
            </a:r>
            <a:r>
              <a:rPr lang="en-US" altLang="zh-CN" smtClean="0"/>
              <a:t>contains </a:t>
            </a:r>
            <a:r>
              <a:rPr lang="en-US" altLang="zh-CN" dirty="0" smtClean="0"/>
              <a:t>several different details view. The details view is managed by a multi-tab control based on their category.</a:t>
            </a:r>
          </a:p>
          <a:p>
            <a:pPr>
              <a:buNone/>
            </a:pPr>
            <a:r>
              <a:rPr lang="en-US" altLang="zh-CN" dirty="0" smtClean="0"/>
              <a:t>In this level, only the information that is not null(empty) from the related database table will be displayed. This is different from the version1.</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Version 2 of the Webpage(Search by Name)</a:t>
            </a:r>
            <a:endParaRPr lang="zh-CN" altLang="en-US" dirty="0"/>
          </a:p>
        </p:txBody>
      </p:sp>
      <p:pic>
        <p:nvPicPr>
          <p:cNvPr id="6" name="内容占位符 5" descr="024.jpg"/>
          <p:cNvPicPr>
            <a:picLocks noGrp="1" noChangeAspect="1"/>
          </p:cNvPicPr>
          <p:nvPr>
            <p:ph idx="1"/>
          </p:nvPr>
        </p:nvPicPr>
        <p:blipFill>
          <a:blip r:embed="rId2" cstate="print"/>
          <a:stretch>
            <a:fillRect/>
          </a:stretch>
        </p:blipFill>
        <p:spPr>
          <a:xfrm>
            <a:off x="0" y="1988840"/>
            <a:ext cx="9144000" cy="486916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5800" y="2057400"/>
            <a:ext cx="7772400" cy="4107904"/>
          </a:xfrm>
        </p:spPr>
        <p:txBody>
          <a:bodyPr/>
          <a:lstStyle/>
          <a:p>
            <a:pPr>
              <a:buFont typeface="Wingdings" pitchFamily="2" charset="2"/>
              <a:buChar char="l"/>
            </a:pPr>
            <a:endParaRPr lang="en-US" altLang="zh-CN" dirty="0" smtClean="0"/>
          </a:p>
          <a:p>
            <a:pPr>
              <a:buFont typeface="Wingdings" pitchFamily="2" charset="2"/>
              <a:buChar char="l"/>
            </a:pPr>
            <a:endParaRPr lang="en-US" altLang="zh-CN" dirty="0" smtClean="0"/>
          </a:p>
          <a:p>
            <a:pPr lvl="1">
              <a:buFont typeface="Wingdings" pitchFamily="2" charset="2"/>
              <a:buChar char="l"/>
            </a:pPr>
            <a:r>
              <a:rPr lang="en-US" altLang="zh-CN" dirty="0" smtClean="0"/>
              <a:t> Goal1: develop an online searchable database(</a:t>
            </a:r>
            <a:r>
              <a:rPr lang="en-US" altLang="zh-CN" dirty="0" smtClean="0">
                <a:solidFill>
                  <a:srgbClr val="FF0000"/>
                </a:solidFill>
              </a:rPr>
              <a:t>Global Islands Invasive Vertebrate Eradication Database </a:t>
            </a:r>
            <a:r>
              <a:rPr lang="en-US" altLang="zh-CN" dirty="0" smtClean="0"/>
              <a:t>) with ASP.NET web interface for ISSG.</a:t>
            </a:r>
          </a:p>
          <a:p>
            <a:pPr lvl="1">
              <a:buFont typeface="Wingdings" pitchFamily="2" charset="2"/>
              <a:buChar char="l"/>
            </a:pPr>
            <a:endParaRPr lang="en-US" altLang="zh-CN" dirty="0" smtClean="0"/>
          </a:p>
          <a:p>
            <a:pPr lvl="1">
              <a:buNone/>
            </a:pPr>
            <a:endParaRPr lang="en-US" altLang="zh-CN" dirty="0" smtClean="0"/>
          </a:p>
          <a:p>
            <a:pPr lvl="1">
              <a:buNone/>
            </a:pPr>
            <a:endParaRPr lang="en-US" altLang="zh-CN" dirty="0" smtClean="0"/>
          </a:p>
          <a:p>
            <a:pPr lvl="1">
              <a:buFont typeface="Wingdings" pitchFamily="2" charset="2"/>
              <a:buChar char="l"/>
            </a:pPr>
            <a:r>
              <a:rPr lang="en-US" altLang="zh-CN" strike="sngStrike" dirty="0" smtClean="0"/>
              <a:t>Goal2: develop an mobile application on Iphone (or possible Android)for Blackhawk Tracking System. </a:t>
            </a:r>
          </a:p>
          <a:p>
            <a:endParaRPr lang="zh-CN" altLang="en-US" dirty="0"/>
          </a:p>
        </p:txBody>
      </p:sp>
      <p:pic>
        <p:nvPicPr>
          <p:cNvPr id="4" name="图片 3" descr="issg_logo.gif"/>
          <p:cNvPicPr>
            <a:picLocks noChangeAspect="1"/>
          </p:cNvPicPr>
          <p:nvPr/>
        </p:nvPicPr>
        <p:blipFill>
          <a:blip r:embed="rId2" cstate="print"/>
          <a:stretch>
            <a:fillRect/>
          </a:stretch>
        </p:blipFill>
        <p:spPr>
          <a:xfrm>
            <a:off x="1115616" y="2204864"/>
            <a:ext cx="936104" cy="648072"/>
          </a:xfrm>
          <a:prstGeom prst="rect">
            <a:avLst/>
          </a:prstGeom>
        </p:spPr>
      </p:pic>
      <p:pic>
        <p:nvPicPr>
          <p:cNvPr id="5" name="图片 4" descr="tplMain_Logo.gif"/>
          <p:cNvPicPr>
            <a:picLocks noChangeAspect="1"/>
          </p:cNvPicPr>
          <p:nvPr/>
        </p:nvPicPr>
        <p:blipFill>
          <a:blip r:embed="rId3" cstate="print"/>
          <a:stretch>
            <a:fillRect/>
          </a:stretch>
        </p:blipFill>
        <p:spPr>
          <a:xfrm>
            <a:off x="1043608" y="4365104"/>
            <a:ext cx="3522142" cy="791347"/>
          </a:xfrm>
          <a:prstGeom prst="rect">
            <a:avLst/>
          </a:prstGeom>
        </p:spPr>
      </p:pic>
      <p:sp>
        <p:nvSpPr>
          <p:cNvPr id="6" name="标题 5"/>
          <p:cNvSpPr>
            <a:spLocks noGrp="1"/>
          </p:cNvSpPr>
          <p:nvPr>
            <p:ph type="title"/>
          </p:nvPr>
        </p:nvSpPr>
        <p:spPr/>
        <p:txBody>
          <a:bodyPr/>
          <a:lstStyle/>
          <a:p>
            <a:r>
              <a:rPr lang="en-US" altLang="zh-CN" dirty="0" smtClean="0"/>
              <a:t>Project Goal</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Version 2 of the Webpage(Search by Name)</a:t>
            </a:r>
            <a:endParaRPr lang="zh-CN" altLang="en-US" dirty="0"/>
          </a:p>
        </p:txBody>
      </p:sp>
      <p:sp>
        <p:nvSpPr>
          <p:cNvPr id="3" name="内容占位符 2"/>
          <p:cNvSpPr>
            <a:spLocks noGrp="1"/>
          </p:cNvSpPr>
          <p:nvPr>
            <p:ph idx="1"/>
          </p:nvPr>
        </p:nvSpPr>
        <p:spPr/>
        <p:txBody>
          <a:bodyPr/>
          <a:lstStyle/>
          <a:p>
            <a:pPr>
              <a:buNone/>
            </a:pPr>
            <a:r>
              <a:rPr lang="en-US" altLang="zh-CN" dirty="0" smtClean="0"/>
              <a:t> Instead of using locations, users are allowed to input a species name. It doesn't matter it is a common name or scientific name, the DAL at the background will automatically select all available data.</a:t>
            </a:r>
          </a:p>
          <a:p>
            <a:pPr>
              <a:buNone/>
            </a:pPr>
            <a:r>
              <a:rPr lang="en-US" altLang="zh-CN" dirty="0" smtClean="0"/>
              <a:t>At the first level of the radgrid view, the user will see all available eradication records based on their input name. Then they can select a specific eradiation records and go for the details. The details view are completely same compare to the search by location.</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of Version 2</a:t>
            </a:r>
            <a:endParaRPr lang="zh-CN" altLang="en-US" dirty="0"/>
          </a:p>
        </p:txBody>
      </p:sp>
      <p:sp>
        <p:nvSpPr>
          <p:cNvPr id="3" name="内容占位符 2"/>
          <p:cNvSpPr>
            <a:spLocks noGrp="1"/>
          </p:cNvSpPr>
          <p:nvPr>
            <p:ph idx="1"/>
          </p:nvPr>
        </p:nvSpPr>
        <p:spPr>
          <a:xfrm>
            <a:off x="685800" y="2057400"/>
            <a:ext cx="7772400" cy="4683968"/>
          </a:xfrm>
        </p:spPr>
        <p:txBody>
          <a:bodyPr/>
          <a:lstStyle/>
          <a:p>
            <a:pPr>
              <a:buNone/>
            </a:pPr>
            <a:r>
              <a:rPr lang="en-US" altLang="zh-CN" dirty="0" smtClean="0"/>
              <a:t> Version 2 is a new version of the webpage that is designed and implemented based on the previous version. Most of the DAL from the version 1 has been carried over to the new version.</a:t>
            </a:r>
          </a:p>
          <a:p>
            <a:pPr>
              <a:buNone/>
            </a:pPr>
            <a:r>
              <a:rPr lang="en-US" altLang="zh-CN" dirty="0" smtClean="0"/>
              <a:t>This version2 contains new features such as:</a:t>
            </a:r>
          </a:p>
          <a:p>
            <a:pPr lvl="1"/>
            <a:r>
              <a:rPr lang="en-US" altLang="zh-CN" dirty="0" smtClean="0"/>
              <a:t>	A tab view that combine two search functions together.</a:t>
            </a:r>
          </a:p>
          <a:p>
            <a:pPr lvl="1"/>
            <a:r>
              <a:rPr lang="en-US" altLang="zh-CN" dirty="0" smtClean="0"/>
              <a:t>	A better layout of the webpage.</a:t>
            </a:r>
          </a:p>
          <a:p>
            <a:pPr lvl="1"/>
            <a:r>
              <a:rPr lang="en-US" altLang="zh-CN" dirty="0" smtClean="0"/>
              <a:t>  Instead of using massive drop down list boxes, a </a:t>
            </a:r>
            <a:r>
              <a:rPr lang="en-US" altLang="zh-CN" dirty="0" smtClean="0">
                <a:solidFill>
                  <a:srgbClr val="FF0000"/>
                </a:solidFill>
              </a:rPr>
              <a:t>3-level hierarchy radgrid view </a:t>
            </a:r>
            <a:r>
              <a:rPr lang="en-US" altLang="zh-CN" dirty="0" smtClean="0"/>
              <a:t>has dramatically increased the usability of the webpage.</a:t>
            </a:r>
          </a:p>
          <a:p>
            <a:pPr lvl="1"/>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of Version 2</a:t>
            </a:r>
            <a:endParaRPr lang="zh-CN" altLang="en-US" dirty="0"/>
          </a:p>
        </p:txBody>
      </p:sp>
      <p:sp>
        <p:nvSpPr>
          <p:cNvPr id="3" name="内容占位符 2"/>
          <p:cNvSpPr>
            <a:spLocks noGrp="1"/>
          </p:cNvSpPr>
          <p:nvPr>
            <p:ph idx="1"/>
          </p:nvPr>
        </p:nvSpPr>
        <p:spPr>
          <a:xfrm>
            <a:off x="685800" y="2057400"/>
            <a:ext cx="7772400" cy="1515616"/>
          </a:xfrm>
        </p:spPr>
        <p:txBody>
          <a:bodyPr/>
          <a:lstStyle/>
          <a:p>
            <a:pPr lvl="1"/>
            <a:r>
              <a:rPr lang="en-US" altLang="zh-CN" dirty="0" smtClean="0"/>
              <a:t>  Three export functions at the top that enable users to export the searching results.</a:t>
            </a:r>
          </a:p>
          <a:p>
            <a:pPr lvl="1"/>
            <a:r>
              <a:rPr lang="en-US" altLang="zh-CN" dirty="0" smtClean="0"/>
              <a:t>  Two extra image link. One link to the invasive of the week, another link to the amazing species.</a:t>
            </a:r>
          </a:p>
          <a:p>
            <a:pPr lvl="1"/>
            <a:r>
              <a:rPr lang="en-US" altLang="zh-CN" dirty="0" smtClean="0"/>
              <a:t>A details view filter to hide all null(empty) rows.</a:t>
            </a:r>
          </a:p>
          <a:p>
            <a:pPr lvl="1">
              <a:buNone/>
            </a:pPr>
            <a:endParaRPr lang="en-US" altLang="zh-CN" dirty="0" smtClean="0"/>
          </a:p>
        </p:txBody>
      </p:sp>
      <p:sp>
        <p:nvSpPr>
          <p:cNvPr id="4" name="矩形 3"/>
          <p:cNvSpPr/>
          <p:nvPr/>
        </p:nvSpPr>
        <p:spPr>
          <a:xfrm>
            <a:off x="611560" y="3861048"/>
            <a:ext cx="7488832" cy="2585323"/>
          </a:xfrm>
          <a:prstGeom prst="rect">
            <a:avLst/>
          </a:prstGeom>
        </p:spPr>
        <p:txBody>
          <a:bodyPr wrap="square">
            <a:spAutoFit/>
          </a:bodyPr>
          <a:lstStyle/>
          <a:p>
            <a:pPr lvl="1">
              <a:buNone/>
            </a:pPr>
            <a:r>
              <a:rPr lang="en-US" altLang="zh-CN" dirty="0" smtClean="0"/>
              <a:t>  Despite the exciting new features and other advantages for the version2, there is still one major concern for the new webpage: loading time. The loading time for the version2 is slightly increased compare to version1. This is caused by loading all data to the Radgrid without enough filter controls. At the moment, it might not effect the overall performance as the size of database is still relatively small. However as the size of database increase, it may becomes a big problem.</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Summary</a:t>
            </a:r>
            <a:endParaRPr lang="zh-CN" altLang="en-US" dirty="0"/>
          </a:p>
        </p:txBody>
      </p:sp>
      <p:sp>
        <p:nvSpPr>
          <p:cNvPr id="3" name="内容占位符 2"/>
          <p:cNvSpPr>
            <a:spLocks noGrp="1"/>
          </p:cNvSpPr>
          <p:nvPr>
            <p:ph idx="1"/>
          </p:nvPr>
        </p:nvSpPr>
        <p:spPr/>
        <p:txBody>
          <a:bodyPr/>
          <a:lstStyle/>
          <a:p>
            <a:pPr>
              <a:buNone/>
            </a:pPr>
            <a:r>
              <a:rPr lang="en-US" altLang="zh-CN" sz="2000" dirty="0" smtClean="0"/>
              <a:t> </a:t>
            </a:r>
            <a:r>
              <a:rPr lang="en-NZ" altLang="zh-CN" sz="2000" dirty="0" smtClean="0"/>
              <a:t>This project is my very first real world project. It has been a great experience for me, I have learned many new skills knowledge from it.</a:t>
            </a:r>
            <a:endParaRPr lang="en-US" altLang="zh-CN" sz="2000" dirty="0" smtClean="0"/>
          </a:p>
          <a:p>
            <a:r>
              <a:rPr lang="en-US" altLang="zh-CN" sz="2000" dirty="0" smtClean="0"/>
              <a:t>By completing this project, I have learned:</a:t>
            </a:r>
          </a:p>
          <a:p>
            <a:pPr lvl="1"/>
            <a:r>
              <a:rPr lang="en-US" altLang="zh-CN" dirty="0" smtClean="0"/>
              <a:t>Design and implement a project under real world conditions.</a:t>
            </a:r>
          </a:p>
          <a:p>
            <a:pPr lvl="1"/>
            <a:r>
              <a:rPr lang="en-US" altLang="zh-CN" dirty="0" smtClean="0"/>
              <a:t>Design suitable database and webpage layout for a specific organizations.</a:t>
            </a:r>
          </a:p>
          <a:p>
            <a:pPr lvl="1"/>
            <a:r>
              <a:rPr lang="en-US" altLang="zh-CN" dirty="0" smtClean="0"/>
              <a:t>How to transform and use several different database platforms(MySQL,MSSQL,MSAccess).</a:t>
            </a:r>
          </a:p>
          <a:p>
            <a:pPr lvl="1"/>
            <a:r>
              <a:rPr lang="en-US" altLang="zh-CN" dirty="0" smtClean="0"/>
              <a:t>How to build a webpage by using asp.net</a:t>
            </a:r>
          </a:p>
          <a:p>
            <a:pPr lvl="1"/>
            <a:r>
              <a:rPr lang="en-US" altLang="zh-CN" dirty="0" smtClean="0"/>
              <a:t>Apply third party toolkit to asp.net(Ajax and Telerik), especially how to manually program them by source code.</a:t>
            </a:r>
          </a:p>
          <a:p>
            <a:pPr lvl="1">
              <a:buNone/>
            </a:pPr>
            <a:endParaRPr lang="en-US" altLang="zh-CN"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Developments</a:t>
            </a:r>
            <a:endParaRPr lang="zh-CN" altLang="en-US" dirty="0"/>
          </a:p>
        </p:txBody>
      </p:sp>
      <p:sp>
        <p:nvSpPr>
          <p:cNvPr id="3" name="内容占位符 2"/>
          <p:cNvSpPr>
            <a:spLocks noGrp="1"/>
          </p:cNvSpPr>
          <p:nvPr>
            <p:ph idx="1"/>
          </p:nvPr>
        </p:nvSpPr>
        <p:spPr/>
        <p:txBody>
          <a:bodyPr/>
          <a:lstStyle/>
          <a:p>
            <a:pPr>
              <a:buNone/>
            </a:pPr>
            <a:r>
              <a:rPr lang="en-US" altLang="zh-CN" dirty="0" smtClean="0"/>
              <a:t>  In the future, I would really like to upload this database and webpage to the servers and complete some performance testes.</a:t>
            </a:r>
            <a:r>
              <a:rPr lang="zh-CN" altLang="en-US" dirty="0" smtClean="0"/>
              <a:t>  </a:t>
            </a:r>
            <a:endParaRPr lang="en-US" altLang="zh-CN" dirty="0" smtClean="0"/>
          </a:p>
          <a:p>
            <a:pPr>
              <a:buNone/>
            </a:pPr>
            <a:r>
              <a:rPr lang="en-US" altLang="zh-CN" dirty="0" smtClean="0"/>
              <a:t>	By completing the performance testes, I will be able to improve the speed of loading database. Also I can add more features and functions such as data analyzes or statistical analyzes.</a:t>
            </a:r>
          </a:p>
          <a:p>
            <a:pPr>
              <a:buNone/>
            </a:pPr>
            <a:endParaRPr lang="en-US" altLang="zh-CN"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NZ" altLang="zh-CN" dirty="0" smtClean="0"/>
              <a:t>Acknowledgements</a:t>
            </a:r>
            <a:r>
              <a:rPr lang="zh-CN" altLang="zh-CN" dirty="0" smtClean="0"/>
              <a:t/>
            </a:r>
            <a:br>
              <a:rPr lang="zh-CN" altLang="zh-CN" dirty="0" smtClean="0"/>
            </a:br>
            <a:endParaRPr lang="zh-CN" altLang="en-US" dirty="0"/>
          </a:p>
        </p:txBody>
      </p:sp>
      <p:sp>
        <p:nvSpPr>
          <p:cNvPr id="3" name="内容占位符 2"/>
          <p:cNvSpPr>
            <a:spLocks noGrp="1"/>
          </p:cNvSpPr>
          <p:nvPr>
            <p:ph idx="1"/>
          </p:nvPr>
        </p:nvSpPr>
        <p:spPr>
          <a:xfrm>
            <a:off x="685800" y="2057400"/>
            <a:ext cx="7846640" cy="3963888"/>
          </a:xfrm>
        </p:spPr>
        <p:txBody>
          <a:bodyPr/>
          <a:lstStyle/>
          <a:p>
            <a:pPr algn="ctr">
              <a:buNone/>
            </a:pPr>
            <a:r>
              <a:rPr lang="en-US" altLang="zh-CN" dirty="0" smtClean="0"/>
              <a:t> I would like to thanks to my Academic Mentor Dr S. Manoharan for providing me the opportunity to learn from this project. Dr S. Manoharan has also provided me lots of information and advices which will be very useful in my future study.</a:t>
            </a:r>
          </a:p>
          <a:p>
            <a:pPr algn="ctr"/>
            <a:endParaRPr lang="en-US" altLang="zh-CN" dirty="0" smtClean="0"/>
          </a:p>
          <a:p>
            <a:pPr algn="ctr">
              <a:buNone/>
            </a:pPr>
            <a:r>
              <a:rPr lang="en-US" altLang="zh-CN" dirty="0" smtClean="0"/>
              <a:t>  And I would like to thanks my Supervisor Angela Chan. Her advices on Visual Studio and database access layer are extremely important.</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3838" y="2708920"/>
            <a:ext cx="5556329" cy="1569660"/>
          </a:xfrm>
          <a:prstGeom prst="rect">
            <a:avLst/>
          </a:prstGeom>
          <a:noFill/>
        </p:spPr>
        <p:txBody>
          <a:bodyPr wrap="none" lIns="91440" tIns="45720" rIns="91440" bIns="45720">
            <a:spAutoFit/>
          </a:bodyPr>
          <a:lstStyle/>
          <a:p>
            <a:pPr algn="ct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Questions…</a:t>
            </a:r>
            <a:r>
              <a:rPr lang="en-US" altLang="zh-CN"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zh-CN" alt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4" y="-6818"/>
            <a:ext cx="2195736" cy="2471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0290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Special Announcement</a:t>
            </a:r>
            <a:br>
              <a:rPr lang="en-US" altLang="zh-CN" dirty="0" smtClean="0"/>
            </a:br>
            <a:endParaRPr lang="zh-CN" altLang="en-US" dirty="0"/>
          </a:p>
        </p:txBody>
      </p:sp>
      <p:sp>
        <p:nvSpPr>
          <p:cNvPr id="3" name="内容占位符 2"/>
          <p:cNvSpPr>
            <a:spLocks noGrp="1"/>
          </p:cNvSpPr>
          <p:nvPr>
            <p:ph idx="1"/>
          </p:nvPr>
        </p:nvSpPr>
        <p:spPr/>
        <p:txBody>
          <a:bodyPr/>
          <a:lstStyle/>
          <a:p>
            <a:pPr>
              <a:buNone/>
            </a:pPr>
            <a:r>
              <a:rPr lang="en-US" altLang="zh-CN" dirty="0" smtClean="0"/>
              <a:t>The second part of the project(develop a online mobile database application for BH Ltd) has been canceled due to these reasons:</a:t>
            </a:r>
          </a:p>
          <a:p>
            <a:pPr lvl="1"/>
            <a:r>
              <a:rPr lang="en-US" altLang="zh-CN" dirty="0" smtClean="0"/>
              <a:t>Unable to get the mobile service.</a:t>
            </a:r>
          </a:p>
          <a:p>
            <a:pPr lvl="1"/>
            <a:r>
              <a:rPr lang="en-US" altLang="zh-CN" dirty="0" smtClean="0"/>
              <a:t>Unable to get the Ipod developer account.</a:t>
            </a:r>
          </a:p>
          <a:p>
            <a:pPr lvl="1"/>
            <a:r>
              <a:rPr lang="en-US" altLang="zh-CN" dirty="0" smtClean="0"/>
              <a:t>Improve project consistency.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内容占位符 2"/>
          <p:cNvSpPr>
            <a:spLocks noGrp="1"/>
          </p:cNvSpPr>
          <p:nvPr>
            <p:ph idx="1"/>
          </p:nvPr>
        </p:nvSpPr>
        <p:spPr>
          <a:xfrm>
            <a:off x="611560" y="1916832"/>
            <a:ext cx="7772400" cy="3733800"/>
          </a:xfrm>
        </p:spPr>
        <p:txBody>
          <a:bodyPr/>
          <a:lstStyle/>
          <a:p>
            <a:r>
              <a:rPr lang="en-US" altLang="zh-CN" sz="2100" dirty="0" smtClean="0"/>
              <a:t>The Invasive Species Specialist Group (ISSG) is a global network of scientific and policy experts on invasive species, organized under the auspices of the Species Survival Commission (SSC) of the International Union for Conservation of Nature (IUCN). </a:t>
            </a:r>
          </a:p>
          <a:p>
            <a:r>
              <a:rPr lang="en-US" altLang="zh-CN" sz="2100" dirty="0" smtClean="0"/>
              <a:t>The ISSG was established in 1994. It currently has 196 core members from over 40 countries and a wide informal global network of over 2000 conservation practitioners and experts who contribute to its work. </a:t>
            </a:r>
          </a:p>
          <a:p>
            <a:r>
              <a:rPr lang="en-US" altLang="zh-CN" sz="2100" dirty="0" smtClean="0"/>
              <a:t>The Chair of the ISSG is Dr. Piero Genovesi, of the Institute for Environmental Protection and Research, in Italy.</a:t>
            </a:r>
          </a:p>
          <a:p>
            <a:endParaRPr lang="zh-CN" altLang="en-US" sz="2100" dirty="0"/>
          </a:p>
        </p:txBody>
      </p:sp>
      <p:pic>
        <p:nvPicPr>
          <p:cNvPr id="4" name="内容占位符 3" descr="issg_logo.gif"/>
          <p:cNvPicPr>
            <a:picLocks noChangeAspect="1"/>
          </p:cNvPicPr>
          <p:nvPr/>
        </p:nvPicPr>
        <p:blipFill>
          <a:blip r:embed="rId2" cstate="print"/>
          <a:stretch>
            <a:fillRect/>
          </a:stretch>
        </p:blipFill>
        <p:spPr bwMode="auto">
          <a:xfrm>
            <a:off x="0" y="1268760"/>
            <a:ext cx="628650"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pic>
        <p:nvPicPr>
          <p:cNvPr id="4" name="内容占位符 3" descr="issg_logo.gif"/>
          <p:cNvPicPr>
            <a:picLocks noGrp="1" noChangeAspect="1"/>
          </p:cNvPicPr>
          <p:nvPr>
            <p:ph idx="1"/>
          </p:nvPr>
        </p:nvPicPr>
        <p:blipFill>
          <a:blip r:embed="rId2" cstate="print"/>
          <a:stretch>
            <a:fillRect/>
          </a:stretch>
        </p:blipFill>
        <p:spPr>
          <a:xfrm>
            <a:off x="0" y="1268760"/>
            <a:ext cx="628650" cy="581025"/>
          </a:xfrm>
          <a:prstGeom prst="rect">
            <a:avLst/>
          </a:prstGeom>
        </p:spPr>
      </p:pic>
      <p:sp>
        <p:nvSpPr>
          <p:cNvPr id="5" name="矩形 4"/>
          <p:cNvSpPr/>
          <p:nvPr/>
        </p:nvSpPr>
        <p:spPr>
          <a:xfrm>
            <a:off x="971600" y="1988840"/>
            <a:ext cx="6840760" cy="2031325"/>
          </a:xfrm>
          <a:prstGeom prst="rect">
            <a:avLst/>
          </a:prstGeom>
        </p:spPr>
        <p:txBody>
          <a:bodyPr wrap="square">
            <a:spAutoFit/>
          </a:bodyPr>
          <a:lstStyle/>
          <a:p>
            <a:r>
              <a:rPr lang="en-US" altLang="zh-CN" dirty="0" smtClean="0"/>
              <a:t> </a:t>
            </a:r>
            <a:r>
              <a:rPr lang="en-US" altLang="zh-CN" b="1" dirty="0" smtClean="0"/>
              <a:t>Mission Statement</a:t>
            </a:r>
          </a:p>
          <a:p>
            <a:r>
              <a:rPr lang="en-US" altLang="zh-CN" dirty="0" smtClean="0"/>
              <a:t>The Invasive Species Specialist Group (ISSG) aims to </a:t>
            </a:r>
            <a:r>
              <a:rPr lang="en-US" altLang="zh-CN" dirty="0" smtClean="0">
                <a:solidFill>
                  <a:srgbClr val="FF0000"/>
                </a:solidFill>
              </a:rPr>
              <a:t>reduce threats to natural ecosystems and the native species they contain by increasing awareness of invasive alien species, </a:t>
            </a:r>
            <a:r>
              <a:rPr lang="en-US" altLang="zh-CN" dirty="0" smtClean="0"/>
              <a:t>and of ways to prevent, control or eradicate them.</a:t>
            </a:r>
          </a:p>
          <a:p>
            <a:pPr>
              <a:buFont typeface="Arial" pitchFamily="34" charset="0"/>
              <a:buChar char="•"/>
            </a:pPr>
            <a:endParaRPr lang="zh-CN" altLang="en-US" dirty="0"/>
          </a:p>
        </p:txBody>
      </p:sp>
      <p:sp>
        <p:nvSpPr>
          <p:cNvPr id="6" name="矩形 5"/>
          <p:cNvSpPr/>
          <p:nvPr/>
        </p:nvSpPr>
        <p:spPr>
          <a:xfrm>
            <a:off x="1043608" y="4077072"/>
            <a:ext cx="6552728" cy="1754326"/>
          </a:xfrm>
          <a:prstGeom prst="rect">
            <a:avLst/>
          </a:prstGeom>
        </p:spPr>
        <p:txBody>
          <a:bodyPr wrap="square">
            <a:spAutoFit/>
          </a:bodyPr>
          <a:lstStyle/>
          <a:p>
            <a:r>
              <a:rPr lang="en-US" altLang="zh-CN" dirty="0" smtClean="0"/>
              <a:t> </a:t>
            </a:r>
            <a:r>
              <a:rPr lang="en-US" altLang="zh-CN" b="1" dirty="0" smtClean="0"/>
              <a:t>Database</a:t>
            </a:r>
            <a:endParaRPr lang="en-US" altLang="zh-CN" dirty="0" smtClean="0"/>
          </a:p>
          <a:p>
            <a:r>
              <a:rPr lang="en-US" altLang="zh-CN" dirty="0" smtClean="0"/>
              <a:t>They manage the </a:t>
            </a:r>
            <a:r>
              <a:rPr lang="en-US" altLang="zh-CN" dirty="0" smtClean="0">
                <a:solidFill>
                  <a:srgbClr val="FF0000"/>
                </a:solidFill>
              </a:rPr>
              <a:t>Global Invasive Species Database </a:t>
            </a:r>
            <a:r>
              <a:rPr lang="en-US" altLang="zh-CN" dirty="0" smtClean="0"/>
              <a:t>and</a:t>
            </a:r>
            <a:r>
              <a:rPr lang="en-US" altLang="zh-CN" dirty="0" smtClean="0">
                <a:solidFill>
                  <a:srgbClr val="FF0000"/>
                </a:solidFill>
              </a:rPr>
              <a:t> Global Islands Invasive Vertebrate Eradication Database </a:t>
            </a:r>
            <a:r>
              <a:rPr lang="en-US" altLang="zh-CN" dirty="0" smtClean="0"/>
              <a:t>online for public and other organization to search information on invasive species, their ecology, spread, management and impacts. </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works</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Picture 2" descr="C:\Users\jerry\Desktop\2011Study\BTECH451\ppt\09.jpg"/>
          <p:cNvPicPr>
            <a:picLocks noChangeAspect="1" noChangeArrowheads="1"/>
          </p:cNvPicPr>
          <p:nvPr/>
        </p:nvPicPr>
        <p:blipFill>
          <a:blip r:embed="rId2" cstate="print"/>
          <a:srcRect/>
          <a:stretch>
            <a:fillRect/>
          </a:stretch>
        </p:blipFill>
        <p:spPr bwMode="auto">
          <a:xfrm>
            <a:off x="683568" y="1916832"/>
            <a:ext cx="7772400" cy="4032448"/>
          </a:xfrm>
          <a:prstGeom prst="rect">
            <a:avLst/>
          </a:prstGeom>
          <a:noFill/>
          <a:ln w="9525">
            <a:noFill/>
            <a:miter lim="800000"/>
            <a:headEnd/>
            <a:tailEnd/>
          </a:ln>
        </p:spPr>
      </p:pic>
      <p:sp>
        <p:nvSpPr>
          <p:cNvPr id="5" name="TextBox 4"/>
          <p:cNvSpPr txBox="1"/>
          <p:nvPr/>
        </p:nvSpPr>
        <p:spPr>
          <a:xfrm>
            <a:off x="611560" y="6093296"/>
            <a:ext cx="7920880" cy="646331"/>
          </a:xfrm>
          <a:prstGeom prst="rect">
            <a:avLst/>
          </a:prstGeom>
          <a:noFill/>
        </p:spPr>
        <p:txBody>
          <a:bodyPr wrap="square" rtlCol="0">
            <a:spAutoFit/>
          </a:bodyPr>
          <a:lstStyle/>
          <a:p>
            <a:r>
              <a:rPr lang="en-US" altLang="zh-CN" dirty="0" smtClean="0"/>
              <a:t>A asp.net webpage build by previous Auckland University Student for GISD (</a:t>
            </a:r>
            <a:r>
              <a:rPr lang="en-US" altLang="zh-CN" dirty="0" smtClean="0">
                <a:solidFill>
                  <a:srgbClr val="FF0000"/>
                </a:solidFill>
              </a:rPr>
              <a:t>Global Invasive Species Database </a:t>
            </a:r>
            <a:r>
              <a:rPr lang="en-US" altLang="zh-CN" dirty="0" smtClean="0"/>
              <a:t>).</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works</a:t>
            </a:r>
            <a:endParaRPr lang="zh-CN" altLang="en-US" dirty="0"/>
          </a:p>
        </p:txBody>
      </p:sp>
      <p:pic>
        <p:nvPicPr>
          <p:cNvPr id="4" name="内容占位符 3" descr="010.jpg"/>
          <p:cNvPicPr>
            <a:picLocks noGrp="1" noChangeAspect="1"/>
          </p:cNvPicPr>
          <p:nvPr>
            <p:ph idx="1"/>
          </p:nvPr>
        </p:nvPicPr>
        <p:blipFill>
          <a:blip r:embed="rId2" cstate="print"/>
          <a:stretch>
            <a:fillRect/>
          </a:stretch>
        </p:blipFill>
        <p:spPr>
          <a:xfrm>
            <a:off x="5940152" y="1628800"/>
            <a:ext cx="3104908" cy="3733800"/>
          </a:xfrm>
        </p:spPr>
      </p:pic>
      <p:pic>
        <p:nvPicPr>
          <p:cNvPr id="1026" name="Picture 2" descr="C:\Users\jerry\Desktop\011.jpg"/>
          <p:cNvPicPr>
            <a:picLocks noChangeAspect="1" noChangeArrowheads="1"/>
          </p:cNvPicPr>
          <p:nvPr/>
        </p:nvPicPr>
        <p:blipFill>
          <a:blip r:embed="rId3" cstate="print"/>
          <a:srcRect/>
          <a:stretch>
            <a:fillRect/>
          </a:stretch>
        </p:blipFill>
        <p:spPr bwMode="auto">
          <a:xfrm>
            <a:off x="0" y="5157192"/>
            <a:ext cx="9144000" cy="1479253"/>
          </a:xfrm>
          <a:prstGeom prst="rect">
            <a:avLst/>
          </a:prstGeom>
          <a:noFill/>
        </p:spPr>
      </p:pic>
      <p:sp>
        <p:nvSpPr>
          <p:cNvPr id="7" name="TextBox 6"/>
          <p:cNvSpPr txBox="1"/>
          <p:nvPr/>
        </p:nvSpPr>
        <p:spPr>
          <a:xfrm>
            <a:off x="251520" y="2636912"/>
            <a:ext cx="5688632" cy="1477328"/>
          </a:xfrm>
          <a:prstGeom prst="rect">
            <a:avLst/>
          </a:prstGeom>
          <a:noFill/>
        </p:spPr>
        <p:txBody>
          <a:bodyPr wrap="square" rtlCol="0">
            <a:spAutoFit/>
          </a:bodyPr>
          <a:lstStyle/>
          <a:p>
            <a:r>
              <a:rPr lang="en-US" altLang="zh-CN" dirty="0" smtClean="0"/>
              <a:t>This is the previous webpage for Global Islands </a:t>
            </a:r>
          </a:p>
          <a:p>
            <a:r>
              <a:rPr lang="en-US" altLang="zh-CN" dirty="0" smtClean="0"/>
              <a:t>Invasive Vertebrate Eradication Database . It is</a:t>
            </a:r>
          </a:p>
          <a:p>
            <a:r>
              <a:rPr lang="en-US" altLang="zh-CN" dirty="0" smtClean="0"/>
              <a:t>obvious that this website has lots of room to improve as poor usability. Also  many of the function are not working properly.</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Schedule</a:t>
            </a:r>
            <a:endParaRPr lang="zh-CN" altLang="en-US" dirty="0"/>
          </a:p>
        </p:txBody>
      </p:sp>
      <p:graphicFrame>
        <p:nvGraphicFramePr>
          <p:cNvPr id="4" name="内容占位符 3"/>
          <p:cNvGraphicFramePr>
            <a:graphicFrameLocks noGrp="1"/>
          </p:cNvGraphicFramePr>
          <p:nvPr>
            <p:ph idx="1"/>
          </p:nvPr>
        </p:nvGraphicFramePr>
        <p:xfrm>
          <a:off x="683568" y="2132856"/>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3568" y="2132856"/>
            <a:ext cx="7902228" cy="646331"/>
          </a:xfrm>
          <a:prstGeom prst="rect">
            <a:avLst/>
          </a:prstGeom>
          <a:noFill/>
        </p:spPr>
        <p:txBody>
          <a:bodyPr wrap="none" rtlCol="0">
            <a:spAutoFit/>
          </a:bodyPr>
          <a:lstStyle/>
          <a:p>
            <a:r>
              <a:rPr lang="en-US" altLang="zh-CN" dirty="0" smtClean="0"/>
              <a:t>The seven main steps for the project, also include several project</a:t>
            </a:r>
          </a:p>
          <a:p>
            <a:r>
              <a:rPr lang="en-US" altLang="zh-CN" dirty="0" smtClean="0"/>
              <a:t>Meeting. </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582</TotalTime>
  <Words>2032</Words>
  <Application>Microsoft Office PowerPoint</Application>
  <PresentationFormat>全屏显示(4:3)</PresentationFormat>
  <Paragraphs>159</Paragraphs>
  <Slides>36</Slides>
  <Notes>0</Notes>
  <HiddenSlides>0</HiddenSlides>
  <MMClips>0</MMClips>
  <ScaleCrop>false</ScaleCrop>
  <HeadingPairs>
    <vt:vector size="4" baseType="variant">
      <vt:variant>
        <vt:lpstr>主题</vt:lpstr>
      </vt:variant>
      <vt:variant>
        <vt:i4>2</vt:i4>
      </vt:variant>
      <vt:variant>
        <vt:lpstr>幻灯片标题</vt:lpstr>
      </vt:variant>
      <vt:variant>
        <vt:i4>36</vt:i4>
      </vt:variant>
    </vt:vector>
  </HeadingPairs>
  <TitlesOfParts>
    <vt:vector size="38" baseType="lpstr">
      <vt:lpstr>Custom Design</vt:lpstr>
      <vt:lpstr>Blank Presentation</vt:lpstr>
      <vt:lpstr>Btech451 Final Seminar Presentation</vt:lpstr>
      <vt:lpstr>Overview</vt:lpstr>
      <vt:lpstr>Project Goal</vt:lpstr>
      <vt:lpstr>Special Announcement </vt:lpstr>
      <vt:lpstr>Background</vt:lpstr>
      <vt:lpstr>Background</vt:lpstr>
      <vt:lpstr>Related works</vt:lpstr>
      <vt:lpstr>Related works</vt:lpstr>
      <vt:lpstr>Schedule</vt:lpstr>
      <vt:lpstr>Improvements of the database Structure</vt:lpstr>
      <vt:lpstr>Understand the Structure of the Database</vt:lpstr>
      <vt:lpstr>Understand the Structure of the Database</vt:lpstr>
      <vt:lpstr>Database Structure</vt:lpstr>
      <vt:lpstr>Search by Island location:  </vt:lpstr>
      <vt:lpstr>Search by Specific invasive specie name:</vt:lpstr>
      <vt:lpstr>Results</vt:lpstr>
      <vt:lpstr>Link the database to the webpage: Data Access Layer(DAL)</vt:lpstr>
      <vt:lpstr>DAL Example</vt:lpstr>
      <vt:lpstr>DAL Structure</vt:lpstr>
      <vt:lpstr>Version 1 of the Webpage(Search by Location)</vt:lpstr>
      <vt:lpstr>Version 1 of the Webpage(Search by Location)</vt:lpstr>
      <vt:lpstr>Problems &amp; Concerns about Version 1</vt:lpstr>
      <vt:lpstr>Problems &amp; Concerns about Version 1</vt:lpstr>
      <vt:lpstr>Version 2 of the Webpage(Search by Location)</vt:lpstr>
      <vt:lpstr>Version 2 of the Webpage(Search by Location)</vt:lpstr>
      <vt:lpstr>Version 2 of the Webpage(Search by Location)</vt:lpstr>
      <vt:lpstr>Version 2 of the Webpage(Search by Location)</vt:lpstr>
      <vt:lpstr>Version 2 of the Webpage(Search by Location)</vt:lpstr>
      <vt:lpstr>Version 2 of the Webpage(Search by Name)</vt:lpstr>
      <vt:lpstr>Version 2 of the Webpage(Search by Name)</vt:lpstr>
      <vt:lpstr>Conclusion of Version 2</vt:lpstr>
      <vt:lpstr>Conclusion  of Version 2</vt:lpstr>
      <vt:lpstr>Summary</vt:lpstr>
      <vt:lpstr>Future Developments</vt:lpstr>
      <vt:lpstr>Acknowledgements </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MobiVine - A Middleware Layer to Handle Fragmentation of Platform Interfaces for Mobile Applications</dc:title>
  <dc:creator>jerry</dc:creator>
  <cp:lastModifiedBy>jerry</cp:lastModifiedBy>
  <cp:revision>197</cp:revision>
  <dcterms:created xsi:type="dcterms:W3CDTF">2011-05-22T01:53:26Z</dcterms:created>
  <dcterms:modified xsi:type="dcterms:W3CDTF">2011-10-23T23:30:38Z</dcterms:modified>
</cp:coreProperties>
</file>