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33" r:id="rId2"/>
  </p:sldMasterIdLst>
  <p:notesMasterIdLst>
    <p:notesMasterId r:id="rId25"/>
  </p:notesMasterIdLst>
  <p:sldIdLst>
    <p:sldId id="256" r:id="rId3"/>
    <p:sldId id="285" r:id="rId4"/>
    <p:sldId id="287" r:id="rId5"/>
    <p:sldId id="288" r:id="rId6"/>
    <p:sldId id="284" r:id="rId7"/>
    <p:sldId id="286" r:id="rId8"/>
    <p:sldId id="289" r:id="rId9"/>
    <p:sldId id="294" r:id="rId10"/>
    <p:sldId id="290" r:id="rId11"/>
    <p:sldId id="291" r:id="rId12"/>
    <p:sldId id="293" r:id="rId13"/>
    <p:sldId id="295" r:id="rId14"/>
    <p:sldId id="296" r:id="rId15"/>
    <p:sldId id="292" r:id="rId16"/>
    <p:sldId id="303" r:id="rId17"/>
    <p:sldId id="297" r:id="rId18"/>
    <p:sldId id="302" r:id="rId19"/>
    <p:sldId id="298" r:id="rId20"/>
    <p:sldId id="299" r:id="rId21"/>
    <p:sldId id="300" r:id="rId22"/>
    <p:sldId id="301" r:id="rId23"/>
    <p:sldId id="283"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vin Hansen" initials="MH"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4" autoAdjust="0"/>
    <p:restoredTop sz="91418" autoAdjust="0"/>
  </p:normalViewPr>
  <p:slideViewPr>
    <p:cSldViewPr>
      <p:cViewPr>
        <p:scale>
          <a:sx n="100" d="100"/>
          <a:sy n="100" d="100"/>
        </p:scale>
        <p:origin x="-1944"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C3396C-4448-4183-B6B5-96A762163749}"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zh-CN" altLang="en-US"/>
        </a:p>
      </dgm:t>
    </dgm:pt>
    <dgm:pt modelId="{B586D7D6-43AD-4037-A0B7-963AE97A8173}">
      <dgm:prSet phldrT="[文本]" custT="1"/>
      <dgm:spPr/>
      <dgm:t>
        <a:bodyPr/>
        <a:lstStyle/>
        <a:p>
          <a:r>
            <a:rPr lang="en-US" altLang="zh-CN" sz="1400" dirty="0" smtClean="0">
              <a:solidFill>
                <a:schemeClr val="tx1"/>
              </a:solidFill>
            </a:rPr>
            <a:t>First Phase:</a:t>
          </a:r>
        </a:p>
        <a:p>
          <a:r>
            <a:rPr lang="en-US" altLang="zh-CN" sz="1400" dirty="0" smtClean="0">
              <a:solidFill>
                <a:schemeClr val="tx1"/>
              </a:solidFill>
            </a:rPr>
            <a:t>gathering general ideas about the project.</a:t>
          </a:r>
        </a:p>
        <a:p>
          <a:r>
            <a:rPr lang="en-US" altLang="zh-CN" sz="1400" dirty="0" smtClean="0">
              <a:solidFill>
                <a:schemeClr val="tx1"/>
              </a:solidFill>
            </a:rPr>
            <a:t>(</a:t>
          </a:r>
          <a:r>
            <a:rPr lang="en-US" altLang="zh-CN" sz="1400" i="0" u="sng" dirty="0" smtClean="0">
              <a:solidFill>
                <a:schemeClr val="tx1"/>
              </a:solidFill>
            </a:rPr>
            <a:t>Done</a:t>
          </a:r>
          <a:r>
            <a:rPr lang="en-US" altLang="zh-CN" sz="1400" dirty="0" smtClean="0">
              <a:solidFill>
                <a:schemeClr val="tx1"/>
              </a:solidFill>
            </a:rPr>
            <a:t>)</a:t>
          </a:r>
          <a:endParaRPr lang="zh-CN" altLang="en-US" sz="1400" dirty="0">
            <a:solidFill>
              <a:schemeClr val="tx1"/>
            </a:solidFill>
          </a:endParaRPr>
        </a:p>
      </dgm:t>
    </dgm:pt>
    <dgm:pt modelId="{D534A89D-1F8E-438E-952A-B47A9D438F9F}" type="parTrans" cxnId="{5E41A067-6B42-4680-888C-06443FB83707}">
      <dgm:prSet/>
      <dgm:spPr/>
      <dgm:t>
        <a:bodyPr/>
        <a:lstStyle/>
        <a:p>
          <a:endParaRPr lang="zh-CN" altLang="en-US" sz="1400">
            <a:solidFill>
              <a:schemeClr val="tx1"/>
            </a:solidFill>
          </a:endParaRPr>
        </a:p>
      </dgm:t>
    </dgm:pt>
    <dgm:pt modelId="{5878813D-3DB4-44CB-BEAC-021ACD73F8C3}" type="sibTrans" cxnId="{5E41A067-6B42-4680-888C-06443FB83707}">
      <dgm:prSet custT="1"/>
      <dgm:spPr/>
      <dgm:t>
        <a:bodyPr/>
        <a:lstStyle/>
        <a:p>
          <a:endParaRPr lang="zh-CN" altLang="en-US" sz="1400">
            <a:solidFill>
              <a:schemeClr val="tx1"/>
            </a:solidFill>
          </a:endParaRPr>
        </a:p>
      </dgm:t>
    </dgm:pt>
    <dgm:pt modelId="{3739184E-C941-4942-BBB5-F8D379665BBF}">
      <dgm:prSet phldrT="[文本]" custT="1"/>
      <dgm:spPr/>
      <dgm:t>
        <a:bodyPr/>
        <a:lstStyle/>
        <a:p>
          <a:r>
            <a:rPr lang="en-US" altLang="zh-CN" sz="1400" dirty="0" smtClean="0">
              <a:solidFill>
                <a:schemeClr val="tx1"/>
              </a:solidFill>
            </a:rPr>
            <a:t>Second Phase: confirm requirements .</a:t>
          </a:r>
        </a:p>
        <a:p>
          <a:r>
            <a:rPr lang="en-US" altLang="zh-CN" sz="1400" dirty="0" smtClean="0">
              <a:solidFill>
                <a:schemeClr val="tx1"/>
              </a:solidFill>
            </a:rPr>
            <a:t>(</a:t>
          </a:r>
          <a:r>
            <a:rPr lang="en-US" altLang="zh-CN" sz="1400" u="sng" dirty="0" smtClean="0">
              <a:solidFill>
                <a:schemeClr val="tx1"/>
              </a:solidFill>
            </a:rPr>
            <a:t>Done</a:t>
          </a:r>
          <a:r>
            <a:rPr lang="en-US" altLang="zh-CN" sz="1400" dirty="0" smtClean="0">
              <a:solidFill>
                <a:schemeClr val="tx1"/>
              </a:solidFill>
            </a:rPr>
            <a:t>)</a:t>
          </a:r>
          <a:endParaRPr lang="zh-CN" altLang="en-US" sz="1400" dirty="0">
            <a:solidFill>
              <a:schemeClr val="tx1"/>
            </a:solidFill>
          </a:endParaRPr>
        </a:p>
      </dgm:t>
    </dgm:pt>
    <dgm:pt modelId="{403C9625-7770-43F9-AA12-2933C296BBE4}" type="parTrans" cxnId="{5D5E4678-1B52-4101-9F59-1C09EC6C8E41}">
      <dgm:prSet/>
      <dgm:spPr/>
      <dgm:t>
        <a:bodyPr/>
        <a:lstStyle/>
        <a:p>
          <a:endParaRPr lang="zh-CN" altLang="en-US" sz="1400">
            <a:solidFill>
              <a:schemeClr val="tx1"/>
            </a:solidFill>
          </a:endParaRPr>
        </a:p>
      </dgm:t>
    </dgm:pt>
    <dgm:pt modelId="{2775A5F2-6AC5-48C2-9495-7106B3BD107F}" type="sibTrans" cxnId="{5D5E4678-1B52-4101-9F59-1C09EC6C8E41}">
      <dgm:prSet custT="1"/>
      <dgm:spPr/>
      <dgm:t>
        <a:bodyPr/>
        <a:lstStyle/>
        <a:p>
          <a:endParaRPr lang="zh-CN" altLang="en-US" sz="1400">
            <a:solidFill>
              <a:schemeClr val="tx1"/>
            </a:solidFill>
          </a:endParaRPr>
        </a:p>
      </dgm:t>
    </dgm:pt>
    <dgm:pt modelId="{091F61EB-7392-4A97-A406-2C43BF472E69}">
      <dgm:prSet phldrT="[文本]" custT="1"/>
      <dgm:spPr/>
      <dgm:t>
        <a:bodyPr/>
        <a:lstStyle/>
        <a:p>
          <a:r>
            <a:rPr lang="en-US" altLang="zh-CN" sz="1400" dirty="0" smtClean="0">
              <a:solidFill>
                <a:schemeClr val="tx1"/>
              </a:solidFill>
            </a:rPr>
            <a:t>Database design/implementation phase.</a:t>
          </a:r>
        </a:p>
        <a:p>
          <a:r>
            <a:rPr lang="en-US" altLang="zh-CN" sz="1400" dirty="0" smtClean="0">
              <a:solidFill>
                <a:schemeClr val="tx1"/>
              </a:solidFill>
            </a:rPr>
            <a:t>(85% Complete)</a:t>
          </a:r>
          <a:endParaRPr lang="zh-CN" altLang="en-US" sz="1400" dirty="0">
            <a:solidFill>
              <a:schemeClr val="tx1"/>
            </a:solidFill>
          </a:endParaRPr>
        </a:p>
      </dgm:t>
    </dgm:pt>
    <dgm:pt modelId="{EF5416CE-2E97-495D-AB73-E408E6AEE5B1}" type="parTrans" cxnId="{514783DD-DD33-473A-A563-092E7D9DFE07}">
      <dgm:prSet/>
      <dgm:spPr/>
      <dgm:t>
        <a:bodyPr/>
        <a:lstStyle/>
        <a:p>
          <a:endParaRPr lang="zh-CN" altLang="en-US" sz="1400">
            <a:solidFill>
              <a:schemeClr val="tx1"/>
            </a:solidFill>
          </a:endParaRPr>
        </a:p>
      </dgm:t>
    </dgm:pt>
    <dgm:pt modelId="{0FF38426-202A-49EA-9575-AD19E2D195AA}" type="sibTrans" cxnId="{514783DD-DD33-473A-A563-092E7D9DFE07}">
      <dgm:prSet custT="1"/>
      <dgm:spPr/>
      <dgm:t>
        <a:bodyPr/>
        <a:lstStyle/>
        <a:p>
          <a:endParaRPr lang="zh-CN" altLang="en-US" sz="1400">
            <a:solidFill>
              <a:schemeClr val="tx1"/>
            </a:solidFill>
          </a:endParaRPr>
        </a:p>
      </dgm:t>
    </dgm:pt>
    <dgm:pt modelId="{3092C433-EEAA-435D-86EA-35F228FEF440}">
      <dgm:prSet phldrT="[文本]" custT="1"/>
      <dgm:spPr/>
      <dgm:t>
        <a:bodyPr/>
        <a:lstStyle/>
        <a:p>
          <a:r>
            <a:rPr lang="en-US" altLang="zh-CN" sz="1400" dirty="0" smtClean="0">
              <a:solidFill>
                <a:schemeClr val="tx1"/>
              </a:solidFill>
            </a:rPr>
            <a:t>Web page &amp; Web Structure design phase.</a:t>
          </a:r>
        </a:p>
        <a:p>
          <a:r>
            <a:rPr lang="en-US" altLang="zh-CN" sz="1400" dirty="0" smtClean="0">
              <a:solidFill>
                <a:schemeClr val="tx1"/>
              </a:solidFill>
            </a:rPr>
            <a:t>(70% Complete)</a:t>
          </a:r>
          <a:endParaRPr lang="zh-CN" altLang="en-US" sz="1400" dirty="0">
            <a:solidFill>
              <a:schemeClr val="tx1"/>
            </a:solidFill>
          </a:endParaRPr>
        </a:p>
      </dgm:t>
    </dgm:pt>
    <dgm:pt modelId="{C5DB447A-6263-46B1-B8D1-EF2A4834E809}" type="parTrans" cxnId="{029DFBE9-00DD-48F7-A011-2C03147DA001}">
      <dgm:prSet/>
      <dgm:spPr/>
      <dgm:t>
        <a:bodyPr/>
        <a:lstStyle/>
        <a:p>
          <a:endParaRPr lang="zh-CN" altLang="en-US" sz="1400">
            <a:solidFill>
              <a:schemeClr val="tx1"/>
            </a:solidFill>
          </a:endParaRPr>
        </a:p>
      </dgm:t>
    </dgm:pt>
    <dgm:pt modelId="{168031C9-9C5F-4312-BA9A-9D6F8231F15B}" type="sibTrans" cxnId="{029DFBE9-00DD-48F7-A011-2C03147DA001}">
      <dgm:prSet custT="1"/>
      <dgm:spPr/>
      <dgm:t>
        <a:bodyPr/>
        <a:lstStyle/>
        <a:p>
          <a:endParaRPr lang="zh-CN" altLang="en-US" sz="1400">
            <a:solidFill>
              <a:schemeClr val="tx1"/>
            </a:solidFill>
          </a:endParaRPr>
        </a:p>
      </dgm:t>
    </dgm:pt>
    <dgm:pt modelId="{398ECBD8-A946-4A6D-8187-5DDF044A66A0}">
      <dgm:prSet phldrT="[文本]" custT="1"/>
      <dgm:spPr/>
      <dgm:t>
        <a:bodyPr/>
        <a:lstStyle/>
        <a:p>
          <a:r>
            <a:rPr lang="en-US" altLang="zh-CN" sz="1400" dirty="0" smtClean="0">
              <a:solidFill>
                <a:schemeClr val="tx1"/>
              </a:solidFill>
            </a:rPr>
            <a:t>Web Page Interface Implementation phase.</a:t>
          </a:r>
        </a:p>
        <a:p>
          <a:r>
            <a:rPr lang="en-US" altLang="zh-CN" sz="1400" dirty="0" smtClean="0">
              <a:solidFill>
                <a:schemeClr val="tx1"/>
              </a:solidFill>
            </a:rPr>
            <a:t>(30% Complete)</a:t>
          </a:r>
          <a:endParaRPr lang="zh-CN" altLang="en-US" sz="1400" dirty="0">
            <a:solidFill>
              <a:schemeClr val="tx1"/>
            </a:solidFill>
          </a:endParaRPr>
        </a:p>
      </dgm:t>
    </dgm:pt>
    <dgm:pt modelId="{E7E6FDC0-AE4C-428D-8D05-8452871BB7E4}" type="parTrans" cxnId="{3222D586-9EE6-43A4-AFF7-E99BF4E3B77F}">
      <dgm:prSet/>
      <dgm:spPr/>
      <dgm:t>
        <a:bodyPr/>
        <a:lstStyle/>
        <a:p>
          <a:endParaRPr lang="zh-CN" altLang="en-US" sz="1400">
            <a:solidFill>
              <a:schemeClr val="tx1"/>
            </a:solidFill>
          </a:endParaRPr>
        </a:p>
      </dgm:t>
    </dgm:pt>
    <dgm:pt modelId="{AAADDF2D-4267-43AC-BCCB-90F4D2C14547}" type="sibTrans" cxnId="{3222D586-9EE6-43A4-AFF7-E99BF4E3B77F}">
      <dgm:prSet/>
      <dgm:spPr/>
      <dgm:t>
        <a:bodyPr/>
        <a:lstStyle/>
        <a:p>
          <a:endParaRPr lang="zh-CN" altLang="en-US" sz="1400">
            <a:solidFill>
              <a:schemeClr val="tx1"/>
            </a:solidFill>
          </a:endParaRPr>
        </a:p>
      </dgm:t>
    </dgm:pt>
    <dgm:pt modelId="{7DE24A02-08D7-4F65-905D-A20BE2A35DC8}">
      <dgm:prSet custT="1"/>
      <dgm:spPr/>
      <dgm:t>
        <a:bodyPr/>
        <a:lstStyle/>
        <a:p>
          <a:r>
            <a:rPr lang="en-US" altLang="zh-CN" sz="1400" dirty="0" smtClean="0">
              <a:solidFill>
                <a:schemeClr val="tx1"/>
              </a:solidFill>
            </a:rPr>
            <a:t>Testing and Deployment.</a:t>
          </a:r>
        </a:p>
        <a:p>
          <a:r>
            <a:rPr lang="en-US" altLang="zh-CN" sz="1400" dirty="0" smtClean="0">
              <a:solidFill>
                <a:schemeClr val="tx1"/>
              </a:solidFill>
            </a:rPr>
            <a:t>(Future)</a:t>
          </a:r>
          <a:endParaRPr lang="zh-CN" altLang="en-US" sz="1400" dirty="0">
            <a:solidFill>
              <a:schemeClr val="tx1"/>
            </a:solidFill>
          </a:endParaRPr>
        </a:p>
      </dgm:t>
    </dgm:pt>
    <dgm:pt modelId="{F0787704-C57E-42A1-A0C2-4B2BA766622B}" type="parTrans" cxnId="{DC15DD88-EC3F-4201-97F8-D8893B6EB33D}">
      <dgm:prSet/>
      <dgm:spPr/>
      <dgm:t>
        <a:bodyPr/>
        <a:lstStyle/>
        <a:p>
          <a:endParaRPr lang="zh-CN" altLang="en-US">
            <a:solidFill>
              <a:schemeClr val="tx1"/>
            </a:solidFill>
          </a:endParaRPr>
        </a:p>
      </dgm:t>
    </dgm:pt>
    <dgm:pt modelId="{100454F3-2BBE-477E-9158-B115A42DF8B8}" type="sibTrans" cxnId="{DC15DD88-EC3F-4201-97F8-D8893B6EB33D}">
      <dgm:prSet/>
      <dgm:spPr/>
      <dgm:t>
        <a:bodyPr/>
        <a:lstStyle/>
        <a:p>
          <a:endParaRPr lang="zh-CN" altLang="en-US">
            <a:solidFill>
              <a:schemeClr val="tx1"/>
            </a:solidFill>
          </a:endParaRPr>
        </a:p>
      </dgm:t>
    </dgm:pt>
    <dgm:pt modelId="{36F44BAB-0A55-47BE-86B8-FD31A2551954}" type="pres">
      <dgm:prSet presAssocID="{51C3396C-4448-4183-B6B5-96A762163749}" presName="diagram" presStyleCnt="0">
        <dgm:presLayoutVars>
          <dgm:dir/>
          <dgm:resizeHandles val="exact"/>
        </dgm:presLayoutVars>
      </dgm:prSet>
      <dgm:spPr/>
      <dgm:t>
        <a:bodyPr/>
        <a:lstStyle/>
        <a:p>
          <a:endParaRPr lang="zh-CN" altLang="en-US"/>
        </a:p>
      </dgm:t>
    </dgm:pt>
    <dgm:pt modelId="{4AB3AFEB-4212-4998-A063-AA9D7AE7B4FC}" type="pres">
      <dgm:prSet presAssocID="{B586D7D6-43AD-4037-A0B7-963AE97A8173}" presName="node" presStyleLbl="node1" presStyleIdx="0" presStyleCnt="6">
        <dgm:presLayoutVars>
          <dgm:bulletEnabled val="1"/>
        </dgm:presLayoutVars>
      </dgm:prSet>
      <dgm:spPr/>
      <dgm:t>
        <a:bodyPr/>
        <a:lstStyle/>
        <a:p>
          <a:endParaRPr lang="zh-CN" altLang="en-US"/>
        </a:p>
      </dgm:t>
    </dgm:pt>
    <dgm:pt modelId="{96DBF6B8-CB9C-44D7-91B2-11558DA5D181}" type="pres">
      <dgm:prSet presAssocID="{5878813D-3DB4-44CB-BEAC-021ACD73F8C3}" presName="sibTrans" presStyleLbl="sibTrans2D1" presStyleIdx="0" presStyleCnt="5"/>
      <dgm:spPr/>
      <dgm:t>
        <a:bodyPr/>
        <a:lstStyle/>
        <a:p>
          <a:endParaRPr lang="zh-CN" altLang="en-US"/>
        </a:p>
      </dgm:t>
    </dgm:pt>
    <dgm:pt modelId="{0E0E4926-10EF-4328-8F1A-C5E47B1AD8E7}" type="pres">
      <dgm:prSet presAssocID="{5878813D-3DB4-44CB-BEAC-021ACD73F8C3}" presName="connectorText" presStyleLbl="sibTrans2D1" presStyleIdx="0" presStyleCnt="5"/>
      <dgm:spPr/>
      <dgm:t>
        <a:bodyPr/>
        <a:lstStyle/>
        <a:p>
          <a:endParaRPr lang="zh-CN" altLang="en-US"/>
        </a:p>
      </dgm:t>
    </dgm:pt>
    <dgm:pt modelId="{0141B7F8-85C3-488A-AB9C-E2609625379B}" type="pres">
      <dgm:prSet presAssocID="{3739184E-C941-4942-BBB5-F8D379665BBF}" presName="node" presStyleLbl="node1" presStyleIdx="1" presStyleCnt="6">
        <dgm:presLayoutVars>
          <dgm:bulletEnabled val="1"/>
        </dgm:presLayoutVars>
      </dgm:prSet>
      <dgm:spPr/>
      <dgm:t>
        <a:bodyPr/>
        <a:lstStyle/>
        <a:p>
          <a:endParaRPr lang="zh-CN" altLang="en-US"/>
        </a:p>
      </dgm:t>
    </dgm:pt>
    <dgm:pt modelId="{0C84DC1E-9E90-432B-AEA6-27F47F6805FE}" type="pres">
      <dgm:prSet presAssocID="{2775A5F2-6AC5-48C2-9495-7106B3BD107F}" presName="sibTrans" presStyleLbl="sibTrans2D1" presStyleIdx="1" presStyleCnt="5"/>
      <dgm:spPr/>
      <dgm:t>
        <a:bodyPr/>
        <a:lstStyle/>
        <a:p>
          <a:endParaRPr lang="zh-CN" altLang="en-US"/>
        </a:p>
      </dgm:t>
    </dgm:pt>
    <dgm:pt modelId="{847CAAD6-B53E-4969-AFDF-71EF13C8A7B7}" type="pres">
      <dgm:prSet presAssocID="{2775A5F2-6AC5-48C2-9495-7106B3BD107F}" presName="connectorText" presStyleLbl="sibTrans2D1" presStyleIdx="1" presStyleCnt="5"/>
      <dgm:spPr/>
      <dgm:t>
        <a:bodyPr/>
        <a:lstStyle/>
        <a:p>
          <a:endParaRPr lang="zh-CN" altLang="en-US"/>
        </a:p>
      </dgm:t>
    </dgm:pt>
    <dgm:pt modelId="{A2C5FBDA-EAF2-4AD3-A268-E66F7A3A43FD}" type="pres">
      <dgm:prSet presAssocID="{091F61EB-7392-4A97-A406-2C43BF472E69}" presName="node" presStyleLbl="node1" presStyleIdx="2" presStyleCnt="6" custScaleX="125466">
        <dgm:presLayoutVars>
          <dgm:bulletEnabled val="1"/>
        </dgm:presLayoutVars>
      </dgm:prSet>
      <dgm:spPr/>
      <dgm:t>
        <a:bodyPr/>
        <a:lstStyle/>
        <a:p>
          <a:endParaRPr lang="zh-CN" altLang="en-US"/>
        </a:p>
      </dgm:t>
    </dgm:pt>
    <dgm:pt modelId="{9E740471-4E1E-4B18-97B7-2D5D79347715}" type="pres">
      <dgm:prSet presAssocID="{0FF38426-202A-49EA-9575-AD19E2D195AA}" presName="sibTrans" presStyleLbl="sibTrans2D1" presStyleIdx="2" presStyleCnt="5"/>
      <dgm:spPr/>
      <dgm:t>
        <a:bodyPr/>
        <a:lstStyle/>
        <a:p>
          <a:endParaRPr lang="zh-CN" altLang="en-US"/>
        </a:p>
      </dgm:t>
    </dgm:pt>
    <dgm:pt modelId="{8E734828-4CFF-4F94-91C5-013F2F7570BF}" type="pres">
      <dgm:prSet presAssocID="{0FF38426-202A-49EA-9575-AD19E2D195AA}" presName="connectorText" presStyleLbl="sibTrans2D1" presStyleIdx="2" presStyleCnt="5"/>
      <dgm:spPr/>
      <dgm:t>
        <a:bodyPr/>
        <a:lstStyle/>
        <a:p>
          <a:endParaRPr lang="zh-CN" altLang="en-US"/>
        </a:p>
      </dgm:t>
    </dgm:pt>
    <dgm:pt modelId="{8F0C55AA-0E7E-4232-91EE-ABEE50A5E2A8}" type="pres">
      <dgm:prSet presAssocID="{3092C433-EEAA-435D-86EA-35F228FEF440}" presName="node" presStyleLbl="node1" presStyleIdx="3" presStyleCnt="6">
        <dgm:presLayoutVars>
          <dgm:bulletEnabled val="1"/>
        </dgm:presLayoutVars>
      </dgm:prSet>
      <dgm:spPr/>
      <dgm:t>
        <a:bodyPr/>
        <a:lstStyle/>
        <a:p>
          <a:endParaRPr lang="zh-CN" altLang="en-US"/>
        </a:p>
      </dgm:t>
    </dgm:pt>
    <dgm:pt modelId="{56F48B97-38F2-4A4B-96A7-4D895B259CDF}" type="pres">
      <dgm:prSet presAssocID="{168031C9-9C5F-4312-BA9A-9D6F8231F15B}" presName="sibTrans" presStyleLbl="sibTrans2D1" presStyleIdx="3" presStyleCnt="5"/>
      <dgm:spPr/>
      <dgm:t>
        <a:bodyPr/>
        <a:lstStyle/>
        <a:p>
          <a:endParaRPr lang="zh-CN" altLang="en-US"/>
        </a:p>
      </dgm:t>
    </dgm:pt>
    <dgm:pt modelId="{ACC9BCDD-E437-40CB-9CE4-D4BF6F574A75}" type="pres">
      <dgm:prSet presAssocID="{168031C9-9C5F-4312-BA9A-9D6F8231F15B}" presName="connectorText" presStyleLbl="sibTrans2D1" presStyleIdx="3" presStyleCnt="5"/>
      <dgm:spPr/>
      <dgm:t>
        <a:bodyPr/>
        <a:lstStyle/>
        <a:p>
          <a:endParaRPr lang="zh-CN" altLang="en-US"/>
        </a:p>
      </dgm:t>
    </dgm:pt>
    <dgm:pt modelId="{3AD7A1B8-9288-4D4B-B9E6-6BD1F31558F2}" type="pres">
      <dgm:prSet presAssocID="{398ECBD8-A946-4A6D-8187-5DDF044A66A0}" presName="node" presStyleLbl="node1" presStyleIdx="4" presStyleCnt="6">
        <dgm:presLayoutVars>
          <dgm:bulletEnabled val="1"/>
        </dgm:presLayoutVars>
      </dgm:prSet>
      <dgm:spPr/>
      <dgm:t>
        <a:bodyPr/>
        <a:lstStyle/>
        <a:p>
          <a:endParaRPr lang="zh-CN" altLang="en-US"/>
        </a:p>
      </dgm:t>
    </dgm:pt>
    <dgm:pt modelId="{2C3DFC14-1077-4FBB-A924-32785B030B0D}" type="pres">
      <dgm:prSet presAssocID="{AAADDF2D-4267-43AC-BCCB-90F4D2C14547}" presName="sibTrans" presStyleLbl="sibTrans2D1" presStyleIdx="4" presStyleCnt="5"/>
      <dgm:spPr/>
      <dgm:t>
        <a:bodyPr/>
        <a:lstStyle/>
        <a:p>
          <a:endParaRPr lang="zh-CN" altLang="en-US"/>
        </a:p>
      </dgm:t>
    </dgm:pt>
    <dgm:pt modelId="{00D6F7E0-AFB6-4486-8364-17258AB49FAB}" type="pres">
      <dgm:prSet presAssocID="{AAADDF2D-4267-43AC-BCCB-90F4D2C14547}" presName="connectorText" presStyleLbl="sibTrans2D1" presStyleIdx="4" presStyleCnt="5"/>
      <dgm:spPr/>
      <dgm:t>
        <a:bodyPr/>
        <a:lstStyle/>
        <a:p>
          <a:endParaRPr lang="zh-CN" altLang="en-US"/>
        </a:p>
      </dgm:t>
    </dgm:pt>
    <dgm:pt modelId="{83D3EE87-AA4C-4C78-85D8-3CBD86AB8ADF}" type="pres">
      <dgm:prSet presAssocID="{7DE24A02-08D7-4F65-905D-A20BE2A35DC8}" presName="node" presStyleLbl="node1" presStyleIdx="5" presStyleCnt="6">
        <dgm:presLayoutVars>
          <dgm:bulletEnabled val="1"/>
        </dgm:presLayoutVars>
      </dgm:prSet>
      <dgm:spPr/>
      <dgm:t>
        <a:bodyPr/>
        <a:lstStyle/>
        <a:p>
          <a:endParaRPr lang="zh-CN" altLang="en-US"/>
        </a:p>
      </dgm:t>
    </dgm:pt>
  </dgm:ptLst>
  <dgm:cxnLst>
    <dgm:cxn modelId="{62EEE89C-6E39-4186-973A-887AD6C6ED74}" type="presOf" srcId="{B586D7D6-43AD-4037-A0B7-963AE97A8173}" destId="{4AB3AFEB-4212-4998-A063-AA9D7AE7B4FC}" srcOrd="0" destOrd="0" presId="urn:microsoft.com/office/officeart/2005/8/layout/process5"/>
    <dgm:cxn modelId="{514783DD-DD33-473A-A563-092E7D9DFE07}" srcId="{51C3396C-4448-4183-B6B5-96A762163749}" destId="{091F61EB-7392-4A97-A406-2C43BF472E69}" srcOrd="2" destOrd="0" parTransId="{EF5416CE-2E97-495D-AB73-E408E6AEE5B1}" sibTransId="{0FF38426-202A-49EA-9575-AD19E2D195AA}"/>
    <dgm:cxn modelId="{F7708931-6D93-4CFD-A9DD-5A33E992B3F1}" type="presOf" srcId="{2775A5F2-6AC5-48C2-9495-7106B3BD107F}" destId="{847CAAD6-B53E-4969-AFDF-71EF13C8A7B7}" srcOrd="1" destOrd="0" presId="urn:microsoft.com/office/officeart/2005/8/layout/process5"/>
    <dgm:cxn modelId="{DFE41BB8-73A9-49B7-8847-A29F69F59453}" type="presOf" srcId="{168031C9-9C5F-4312-BA9A-9D6F8231F15B}" destId="{ACC9BCDD-E437-40CB-9CE4-D4BF6F574A75}" srcOrd="1" destOrd="0" presId="urn:microsoft.com/office/officeart/2005/8/layout/process5"/>
    <dgm:cxn modelId="{23A861AD-1253-4650-9C76-3A7C1274B7B3}" type="presOf" srcId="{398ECBD8-A946-4A6D-8187-5DDF044A66A0}" destId="{3AD7A1B8-9288-4D4B-B9E6-6BD1F31558F2}" srcOrd="0" destOrd="0" presId="urn:microsoft.com/office/officeart/2005/8/layout/process5"/>
    <dgm:cxn modelId="{DC15DD88-EC3F-4201-97F8-D8893B6EB33D}" srcId="{51C3396C-4448-4183-B6B5-96A762163749}" destId="{7DE24A02-08D7-4F65-905D-A20BE2A35DC8}" srcOrd="5" destOrd="0" parTransId="{F0787704-C57E-42A1-A0C2-4B2BA766622B}" sibTransId="{100454F3-2BBE-477E-9158-B115A42DF8B8}"/>
    <dgm:cxn modelId="{0C9390F4-11CA-43DD-B32E-79FCB10B335D}" type="presOf" srcId="{168031C9-9C5F-4312-BA9A-9D6F8231F15B}" destId="{56F48B97-38F2-4A4B-96A7-4D895B259CDF}" srcOrd="0" destOrd="0" presId="urn:microsoft.com/office/officeart/2005/8/layout/process5"/>
    <dgm:cxn modelId="{A92F2CF7-4692-4B5B-AF8B-DFE41CC54B91}" type="presOf" srcId="{3739184E-C941-4942-BBB5-F8D379665BBF}" destId="{0141B7F8-85C3-488A-AB9C-E2609625379B}" srcOrd="0" destOrd="0" presId="urn:microsoft.com/office/officeart/2005/8/layout/process5"/>
    <dgm:cxn modelId="{FCF3BDB0-42A5-4461-AEAE-1A2AF5B5D0E7}" type="presOf" srcId="{091F61EB-7392-4A97-A406-2C43BF472E69}" destId="{A2C5FBDA-EAF2-4AD3-A268-E66F7A3A43FD}" srcOrd="0" destOrd="0" presId="urn:microsoft.com/office/officeart/2005/8/layout/process5"/>
    <dgm:cxn modelId="{148716D1-B105-4C1D-9474-3C68D3FF70F0}" type="presOf" srcId="{0FF38426-202A-49EA-9575-AD19E2D195AA}" destId="{8E734828-4CFF-4F94-91C5-013F2F7570BF}" srcOrd="1" destOrd="0" presId="urn:microsoft.com/office/officeart/2005/8/layout/process5"/>
    <dgm:cxn modelId="{5D5E4678-1B52-4101-9F59-1C09EC6C8E41}" srcId="{51C3396C-4448-4183-B6B5-96A762163749}" destId="{3739184E-C941-4942-BBB5-F8D379665BBF}" srcOrd="1" destOrd="0" parTransId="{403C9625-7770-43F9-AA12-2933C296BBE4}" sibTransId="{2775A5F2-6AC5-48C2-9495-7106B3BD107F}"/>
    <dgm:cxn modelId="{D347FFF2-7611-4AF5-BC8A-8F378DACD39E}" type="presOf" srcId="{5878813D-3DB4-44CB-BEAC-021ACD73F8C3}" destId="{0E0E4926-10EF-4328-8F1A-C5E47B1AD8E7}" srcOrd="1" destOrd="0" presId="urn:microsoft.com/office/officeart/2005/8/layout/process5"/>
    <dgm:cxn modelId="{029DFBE9-00DD-48F7-A011-2C03147DA001}" srcId="{51C3396C-4448-4183-B6B5-96A762163749}" destId="{3092C433-EEAA-435D-86EA-35F228FEF440}" srcOrd="3" destOrd="0" parTransId="{C5DB447A-6263-46B1-B8D1-EF2A4834E809}" sibTransId="{168031C9-9C5F-4312-BA9A-9D6F8231F15B}"/>
    <dgm:cxn modelId="{3222D586-9EE6-43A4-AFF7-E99BF4E3B77F}" srcId="{51C3396C-4448-4183-B6B5-96A762163749}" destId="{398ECBD8-A946-4A6D-8187-5DDF044A66A0}" srcOrd="4" destOrd="0" parTransId="{E7E6FDC0-AE4C-428D-8D05-8452871BB7E4}" sibTransId="{AAADDF2D-4267-43AC-BCCB-90F4D2C14547}"/>
    <dgm:cxn modelId="{5E41A067-6B42-4680-888C-06443FB83707}" srcId="{51C3396C-4448-4183-B6B5-96A762163749}" destId="{B586D7D6-43AD-4037-A0B7-963AE97A8173}" srcOrd="0" destOrd="0" parTransId="{D534A89D-1F8E-438E-952A-B47A9D438F9F}" sibTransId="{5878813D-3DB4-44CB-BEAC-021ACD73F8C3}"/>
    <dgm:cxn modelId="{16EFC0B5-C472-4B2E-8657-66BD0E05985B}" type="presOf" srcId="{AAADDF2D-4267-43AC-BCCB-90F4D2C14547}" destId="{2C3DFC14-1077-4FBB-A924-32785B030B0D}" srcOrd="0" destOrd="0" presId="urn:microsoft.com/office/officeart/2005/8/layout/process5"/>
    <dgm:cxn modelId="{81B49DD2-DCD1-4B17-B407-5D44C215C26D}" type="presOf" srcId="{0FF38426-202A-49EA-9575-AD19E2D195AA}" destId="{9E740471-4E1E-4B18-97B7-2D5D79347715}" srcOrd="0" destOrd="0" presId="urn:microsoft.com/office/officeart/2005/8/layout/process5"/>
    <dgm:cxn modelId="{63D57B45-4D9D-4AC9-97A3-FE02725C7FF2}" type="presOf" srcId="{2775A5F2-6AC5-48C2-9495-7106B3BD107F}" destId="{0C84DC1E-9E90-432B-AEA6-27F47F6805FE}" srcOrd="0" destOrd="0" presId="urn:microsoft.com/office/officeart/2005/8/layout/process5"/>
    <dgm:cxn modelId="{AD5557EF-F04A-4A02-A307-F7A3B288B62A}" type="presOf" srcId="{3092C433-EEAA-435D-86EA-35F228FEF440}" destId="{8F0C55AA-0E7E-4232-91EE-ABEE50A5E2A8}" srcOrd="0" destOrd="0" presId="urn:microsoft.com/office/officeart/2005/8/layout/process5"/>
    <dgm:cxn modelId="{0B11E252-7AEA-4265-B176-38C2276F554F}" type="presOf" srcId="{7DE24A02-08D7-4F65-905D-A20BE2A35DC8}" destId="{83D3EE87-AA4C-4C78-85D8-3CBD86AB8ADF}" srcOrd="0" destOrd="0" presId="urn:microsoft.com/office/officeart/2005/8/layout/process5"/>
    <dgm:cxn modelId="{C6EFE6BD-A6A3-4F47-9E7C-6175F3B99953}" type="presOf" srcId="{51C3396C-4448-4183-B6B5-96A762163749}" destId="{36F44BAB-0A55-47BE-86B8-FD31A2551954}" srcOrd="0" destOrd="0" presId="urn:microsoft.com/office/officeart/2005/8/layout/process5"/>
    <dgm:cxn modelId="{71BBD429-1192-4908-96AC-DFEAC72AB901}" type="presOf" srcId="{AAADDF2D-4267-43AC-BCCB-90F4D2C14547}" destId="{00D6F7E0-AFB6-4486-8364-17258AB49FAB}" srcOrd="1" destOrd="0" presId="urn:microsoft.com/office/officeart/2005/8/layout/process5"/>
    <dgm:cxn modelId="{808E7462-652A-482E-9F75-76D0D7548608}" type="presOf" srcId="{5878813D-3DB4-44CB-BEAC-021ACD73F8C3}" destId="{96DBF6B8-CB9C-44D7-91B2-11558DA5D181}" srcOrd="0" destOrd="0" presId="urn:microsoft.com/office/officeart/2005/8/layout/process5"/>
    <dgm:cxn modelId="{C3D54922-F31E-4BB0-B5CF-A4C06AD3C33B}" type="presParOf" srcId="{36F44BAB-0A55-47BE-86B8-FD31A2551954}" destId="{4AB3AFEB-4212-4998-A063-AA9D7AE7B4FC}" srcOrd="0" destOrd="0" presId="urn:microsoft.com/office/officeart/2005/8/layout/process5"/>
    <dgm:cxn modelId="{91A1DC07-055B-4B3E-89D3-4291169BFE4C}" type="presParOf" srcId="{36F44BAB-0A55-47BE-86B8-FD31A2551954}" destId="{96DBF6B8-CB9C-44D7-91B2-11558DA5D181}" srcOrd="1" destOrd="0" presId="urn:microsoft.com/office/officeart/2005/8/layout/process5"/>
    <dgm:cxn modelId="{54E559D9-91A1-443C-B6B0-745ED4D93B90}" type="presParOf" srcId="{96DBF6B8-CB9C-44D7-91B2-11558DA5D181}" destId="{0E0E4926-10EF-4328-8F1A-C5E47B1AD8E7}" srcOrd="0" destOrd="0" presId="urn:microsoft.com/office/officeart/2005/8/layout/process5"/>
    <dgm:cxn modelId="{08799F2E-0DAD-43BF-AB37-9ACE258C217C}" type="presParOf" srcId="{36F44BAB-0A55-47BE-86B8-FD31A2551954}" destId="{0141B7F8-85C3-488A-AB9C-E2609625379B}" srcOrd="2" destOrd="0" presId="urn:microsoft.com/office/officeart/2005/8/layout/process5"/>
    <dgm:cxn modelId="{09AAFE8A-8729-4433-AB1F-75C8C5211A3D}" type="presParOf" srcId="{36F44BAB-0A55-47BE-86B8-FD31A2551954}" destId="{0C84DC1E-9E90-432B-AEA6-27F47F6805FE}" srcOrd="3" destOrd="0" presId="urn:microsoft.com/office/officeart/2005/8/layout/process5"/>
    <dgm:cxn modelId="{94E6000C-C583-4BBB-9DE6-1830A8CC8CB8}" type="presParOf" srcId="{0C84DC1E-9E90-432B-AEA6-27F47F6805FE}" destId="{847CAAD6-B53E-4969-AFDF-71EF13C8A7B7}" srcOrd="0" destOrd="0" presId="urn:microsoft.com/office/officeart/2005/8/layout/process5"/>
    <dgm:cxn modelId="{50D0775F-56A5-4F86-98DE-D488480D8118}" type="presParOf" srcId="{36F44BAB-0A55-47BE-86B8-FD31A2551954}" destId="{A2C5FBDA-EAF2-4AD3-A268-E66F7A3A43FD}" srcOrd="4" destOrd="0" presId="urn:microsoft.com/office/officeart/2005/8/layout/process5"/>
    <dgm:cxn modelId="{3199DBD7-6DB9-4A89-9593-9455B8F0FFBB}" type="presParOf" srcId="{36F44BAB-0A55-47BE-86B8-FD31A2551954}" destId="{9E740471-4E1E-4B18-97B7-2D5D79347715}" srcOrd="5" destOrd="0" presId="urn:microsoft.com/office/officeart/2005/8/layout/process5"/>
    <dgm:cxn modelId="{6744C702-8856-4F70-AAEF-3413D21EB15F}" type="presParOf" srcId="{9E740471-4E1E-4B18-97B7-2D5D79347715}" destId="{8E734828-4CFF-4F94-91C5-013F2F7570BF}" srcOrd="0" destOrd="0" presId="urn:microsoft.com/office/officeart/2005/8/layout/process5"/>
    <dgm:cxn modelId="{20C97229-5C49-45FD-89C8-53C750C99615}" type="presParOf" srcId="{36F44BAB-0A55-47BE-86B8-FD31A2551954}" destId="{8F0C55AA-0E7E-4232-91EE-ABEE50A5E2A8}" srcOrd="6" destOrd="0" presId="urn:microsoft.com/office/officeart/2005/8/layout/process5"/>
    <dgm:cxn modelId="{FB002A11-55AD-41A9-B5C2-7CD404F02DC2}" type="presParOf" srcId="{36F44BAB-0A55-47BE-86B8-FD31A2551954}" destId="{56F48B97-38F2-4A4B-96A7-4D895B259CDF}" srcOrd="7" destOrd="0" presId="urn:microsoft.com/office/officeart/2005/8/layout/process5"/>
    <dgm:cxn modelId="{B08865C7-369B-415B-9909-33BEF243940C}" type="presParOf" srcId="{56F48B97-38F2-4A4B-96A7-4D895B259CDF}" destId="{ACC9BCDD-E437-40CB-9CE4-D4BF6F574A75}" srcOrd="0" destOrd="0" presId="urn:microsoft.com/office/officeart/2005/8/layout/process5"/>
    <dgm:cxn modelId="{F111BFFB-6671-4B3D-AD7F-39FC8935BE16}" type="presParOf" srcId="{36F44BAB-0A55-47BE-86B8-FD31A2551954}" destId="{3AD7A1B8-9288-4D4B-B9E6-6BD1F31558F2}" srcOrd="8" destOrd="0" presId="urn:microsoft.com/office/officeart/2005/8/layout/process5"/>
    <dgm:cxn modelId="{9FF84CC7-3D7D-46FE-A1DE-FE48B123A28B}" type="presParOf" srcId="{36F44BAB-0A55-47BE-86B8-FD31A2551954}" destId="{2C3DFC14-1077-4FBB-A924-32785B030B0D}" srcOrd="9" destOrd="0" presId="urn:microsoft.com/office/officeart/2005/8/layout/process5"/>
    <dgm:cxn modelId="{C6901CC8-2AAA-488C-A59C-4D230B89B552}" type="presParOf" srcId="{2C3DFC14-1077-4FBB-A924-32785B030B0D}" destId="{00D6F7E0-AFB6-4486-8364-17258AB49FAB}" srcOrd="0" destOrd="0" presId="urn:microsoft.com/office/officeart/2005/8/layout/process5"/>
    <dgm:cxn modelId="{5DF7AEE6-9CD2-489E-8628-4BB4FB2E6D91}" type="presParOf" srcId="{36F44BAB-0A55-47BE-86B8-FD31A2551954}" destId="{83D3EE87-AA4C-4C78-85D8-3CBD86AB8ADF}" srcOrd="10"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85E432-73C9-4E77-8A8E-250F715570AB}" type="doc">
      <dgm:prSet loTypeId="urn:microsoft.com/office/officeart/2005/8/layout/bProcess4" loCatId="process" qsTypeId="urn:microsoft.com/office/officeart/2005/8/quickstyle/3d3" qsCatId="3D" csTypeId="urn:microsoft.com/office/officeart/2005/8/colors/accent1_2" csCatId="accent1" phldr="1"/>
      <dgm:spPr/>
      <dgm:t>
        <a:bodyPr/>
        <a:lstStyle/>
        <a:p>
          <a:endParaRPr lang="zh-CN" altLang="en-US"/>
        </a:p>
      </dgm:t>
    </dgm:pt>
    <dgm:pt modelId="{2744D609-852F-4240-ACE0-DA7F8B45FC56}">
      <dgm:prSet phldrT="[文本]" custT="1"/>
      <dgm:spPr/>
      <dgm:t>
        <a:bodyPr/>
        <a:lstStyle/>
        <a:p>
          <a:r>
            <a:rPr lang="en-US" altLang="zh-CN" sz="1600" dirty="0">
              <a:solidFill>
                <a:schemeClr val="tx1"/>
              </a:solidFill>
              <a:latin typeface="Times New Roman" pitchFamily="18" charset="0"/>
              <a:cs typeface="Times New Roman" pitchFamily="18" charset="0"/>
            </a:rPr>
            <a:t>Kick off meeting to gathering </a:t>
          </a:r>
          <a:r>
            <a:rPr lang="en-US" altLang="zh-CN" sz="1600" dirty="0" smtClean="0">
              <a:solidFill>
                <a:schemeClr val="tx1"/>
              </a:solidFill>
              <a:latin typeface="Times New Roman" pitchFamily="18" charset="0"/>
              <a:cs typeface="Times New Roman" pitchFamily="18" charset="0"/>
            </a:rPr>
            <a:t>general </a:t>
          </a:r>
          <a:r>
            <a:rPr lang="en-US" altLang="zh-CN" sz="1600" dirty="0">
              <a:solidFill>
                <a:schemeClr val="tx1"/>
              </a:solidFill>
              <a:latin typeface="Times New Roman" pitchFamily="18" charset="0"/>
              <a:cs typeface="Times New Roman" pitchFamily="18" charset="0"/>
            </a:rPr>
            <a:t>ideas about the project</a:t>
          </a:r>
          <a:r>
            <a:rPr lang="en-US" altLang="zh-CN" sz="1600" dirty="0" smtClean="0">
              <a:solidFill>
                <a:schemeClr val="tx1"/>
              </a:solidFill>
              <a:latin typeface="Times New Roman" pitchFamily="18" charset="0"/>
              <a:cs typeface="Times New Roman" pitchFamily="18" charset="0"/>
            </a:rPr>
            <a:t>.</a:t>
          </a:r>
        </a:p>
        <a:p>
          <a:r>
            <a:rPr lang="en-US" altLang="zh-CN" sz="1600" dirty="0" smtClean="0">
              <a:solidFill>
                <a:schemeClr val="tx1"/>
              </a:solidFill>
              <a:latin typeface="Times New Roman" pitchFamily="18" charset="0"/>
              <a:cs typeface="Times New Roman" pitchFamily="18" charset="0"/>
            </a:rPr>
            <a:t>(Done)</a:t>
          </a:r>
          <a:endParaRPr lang="zh-CN" altLang="en-US" sz="1600" dirty="0">
            <a:solidFill>
              <a:schemeClr val="tx1"/>
            </a:solidFill>
            <a:latin typeface="Times New Roman" pitchFamily="18" charset="0"/>
            <a:cs typeface="Times New Roman" pitchFamily="18" charset="0"/>
          </a:endParaRPr>
        </a:p>
      </dgm:t>
    </dgm:pt>
    <dgm:pt modelId="{563F0378-3A44-4FCE-8BC7-166C62C773F3}" type="parTrans" cxnId="{004DF8C7-AEEF-43C7-A7D7-DEA7BC5CB7CF}">
      <dgm:prSet/>
      <dgm:spPr/>
      <dgm:t>
        <a:bodyPr/>
        <a:lstStyle/>
        <a:p>
          <a:endParaRPr lang="zh-CN" altLang="en-US" sz="1600">
            <a:solidFill>
              <a:schemeClr val="tx1"/>
            </a:solidFill>
            <a:latin typeface="Times New Roman" pitchFamily="18" charset="0"/>
            <a:cs typeface="Times New Roman" pitchFamily="18" charset="0"/>
          </a:endParaRPr>
        </a:p>
      </dgm:t>
    </dgm:pt>
    <dgm:pt modelId="{6D9258D5-C6B8-4312-9576-5203BF6172F1}" type="sibTrans" cxnId="{004DF8C7-AEEF-43C7-A7D7-DEA7BC5CB7CF}">
      <dgm:prSet/>
      <dgm:spPr/>
      <dgm:t>
        <a:bodyPr/>
        <a:lstStyle/>
        <a:p>
          <a:endParaRPr lang="zh-CN" altLang="en-US" sz="1600">
            <a:solidFill>
              <a:schemeClr val="tx1"/>
            </a:solidFill>
            <a:latin typeface="Times New Roman" pitchFamily="18" charset="0"/>
            <a:cs typeface="Times New Roman" pitchFamily="18" charset="0"/>
          </a:endParaRPr>
        </a:p>
      </dgm:t>
    </dgm:pt>
    <dgm:pt modelId="{0669046A-1EA1-40DC-9488-11A2374DE2C2}">
      <dgm:prSet phldrT="[文本]" custT="1"/>
      <dgm:spPr/>
      <dgm:t>
        <a:bodyPr/>
        <a:lstStyle/>
        <a:p>
          <a:r>
            <a:rPr lang="en-US" altLang="zh-CN" sz="1600" dirty="0">
              <a:solidFill>
                <a:schemeClr val="tx1"/>
              </a:solidFill>
              <a:latin typeface="Times New Roman" pitchFamily="18" charset="0"/>
              <a:cs typeface="Times New Roman" pitchFamily="18" charset="0"/>
            </a:rPr>
            <a:t>Second meeting to confirm function </a:t>
          </a:r>
          <a:r>
            <a:rPr lang="en-US" altLang="zh-CN" sz="1600" dirty="0" smtClean="0">
              <a:solidFill>
                <a:schemeClr val="tx1"/>
              </a:solidFill>
              <a:latin typeface="Times New Roman" pitchFamily="18" charset="0"/>
              <a:cs typeface="Times New Roman" pitchFamily="18" charset="0"/>
            </a:rPr>
            <a:t>requirements .</a:t>
          </a:r>
        </a:p>
        <a:p>
          <a:r>
            <a:rPr lang="en-US" altLang="zh-CN" sz="1600" dirty="0" smtClean="0">
              <a:solidFill>
                <a:schemeClr val="tx1"/>
              </a:solidFill>
              <a:latin typeface="Times New Roman" pitchFamily="18" charset="0"/>
              <a:cs typeface="Times New Roman" pitchFamily="18" charset="0"/>
            </a:rPr>
            <a:t>(Done)</a:t>
          </a:r>
          <a:endParaRPr lang="zh-CN" altLang="en-US" sz="1600" dirty="0">
            <a:solidFill>
              <a:schemeClr val="tx1"/>
            </a:solidFill>
            <a:latin typeface="Times New Roman" pitchFamily="18" charset="0"/>
            <a:cs typeface="Times New Roman" pitchFamily="18" charset="0"/>
          </a:endParaRPr>
        </a:p>
      </dgm:t>
    </dgm:pt>
    <dgm:pt modelId="{86B6E676-AFD1-4D20-BDEF-491313B876DD}" type="parTrans" cxnId="{FD3920A6-3DA4-4999-9E2F-EAE8F1D931A5}">
      <dgm:prSet/>
      <dgm:spPr/>
      <dgm:t>
        <a:bodyPr/>
        <a:lstStyle/>
        <a:p>
          <a:endParaRPr lang="zh-CN" altLang="en-US" sz="1600">
            <a:solidFill>
              <a:schemeClr val="tx1"/>
            </a:solidFill>
            <a:latin typeface="Times New Roman" pitchFamily="18" charset="0"/>
            <a:cs typeface="Times New Roman" pitchFamily="18" charset="0"/>
          </a:endParaRPr>
        </a:p>
      </dgm:t>
    </dgm:pt>
    <dgm:pt modelId="{D1D57D26-50A1-4EBF-B4E1-AB6BB4738AB1}" type="sibTrans" cxnId="{FD3920A6-3DA4-4999-9E2F-EAE8F1D931A5}">
      <dgm:prSet/>
      <dgm:spPr/>
      <dgm:t>
        <a:bodyPr/>
        <a:lstStyle/>
        <a:p>
          <a:endParaRPr lang="zh-CN" altLang="en-US" sz="1600">
            <a:solidFill>
              <a:schemeClr val="tx1"/>
            </a:solidFill>
            <a:latin typeface="Times New Roman" pitchFamily="18" charset="0"/>
            <a:cs typeface="Times New Roman" pitchFamily="18" charset="0"/>
          </a:endParaRPr>
        </a:p>
      </dgm:t>
    </dgm:pt>
    <dgm:pt modelId="{79E24992-2EDB-42CD-A352-7DE15259BF93}">
      <dgm:prSet phldrT="[文本]" custT="1"/>
      <dgm:spPr/>
      <dgm:t>
        <a:bodyPr/>
        <a:lstStyle/>
        <a:p>
          <a:r>
            <a:rPr lang="en-US" altLang="zh-CN" sz="1600" dirty="0">
              <a:solidFill>
                <a:schemeClr val="tx1"/>
              </a:solidFill>
              <a:latin typeface="Times New Roman" pitchFamily="18" charset="0"/>
              <a:cs typeface="Times New Roman" pitchFamily="18" charset="0"/>
            </a:rPr>
            <a:t>Third meeting to ensure the equipments are ready to use</a:t>
          </a:r>
          <a:r>
            <a:rPr lang="en-US" altLang="zh-CN" sz="1600" dirty="0" smtClean="0">
              <a:solidFill>
                <a:schemeClr val="tx1"/>
              </a:solidFill>
              <a:latin typeface="Times New Roman" pitchFamily="18" charset="0"/>
              <a:cs typeface="Times New Roman" pitchFamily="18" charset="0"/>
            </a:rPr>
            <a:t>.</a:t>
          </a:r>
        </a:p>
        <a:p>
          <a:r>
            <a:rPr lang="en-US" altLang="zh-CN" sz="1600" dirty="0" smtClean="0">
              <a:solidFill>
                <a:schemeClr val="tx1"/>
              </a:solidFill>
              <a:latin typeface="Times New Roman" pitchFamily="18" charset="0"/>
              <a:cs typeface="Times New Roman" pitchFamily="18" charset="0"/>
            </a:rPr>
            <a:t>(First Week of Second Semester)</a:t>
          </a:r>
          <a:endParaRPr lang="zh-CN" altLang="en-US" sz="1600" dirty="0">
            <a:solidFill>
              <a:schemeClr val="tx1"/>
            </a:solidFill>
            <a:latin typeface="Times New Roman" pitchFamily="18" charset="0"/>
            <a:cs typeface="Times New Roman" pitchFamily="18" charset="0"/>
          </a:endParaRPr>
        </a:p>
      </dgm:t>
    </dgm:pt>
    <dgm:pt modelId="{DFD2668C-C1D7-4690-B038-5CBB17290055}" type="parTrans" cxnId="{044FB78B-CECD-4B7E-BF34-B3FC14F13955}">
      <dgm:prSet/>
      <dgm:spPr/>
      <dgm:t>
        <a:bodyPr/>
        <a:lstStyle/>
        <a:p>
          <a:endParaRPr lang="zh-CN" altLang="en-US" sz="1600">
            <a:solidFill>
              <a:schemeClr val="tx1"/>
            </a:solidFill>
            <a:latin typeface="Times New Roman" pitchFamily="18" charset="0"/>
            <a:cs typeface="Times New Roman" pitchFamily="18" charset="0"/>
          </a:endParaRPr>
        </a:p>
      </dgm:t>
    </dgm:pt>
    <dgm:pt modelId="{803D58AF-2F2B-4E60-AB37-20118D49F2F2}" type="sibTrans" cxnId="{044FB78B-CECD-4B7E-BF34-B3FC14F13955}">
      <dgm:prSet/>
      <dgm:spPr/>
      <dgm:t>
        <a:bodyPr/>
        <a:lstStyle/>
        <a:p>
          <a:endParaRPr lang="zh-CN" altLang="en-US" sz="1600">
            <a:solidFill>
              <a:schemeClr val="tx1"/>
            </a:solidFill>
            <a:latin typeface="Times New Roman" pitchFamily="18" charset="0"/>
            <a:cs typeface="Times New Roman" pitchFamily="18" charset="0"/>
          </a:endParaRPr>
        </a:p>
      </dgm:t>
    </dgm:pt>
    <dgm:pt modelId="{6C47923C-5CE2-4418-8825-21B06C7310FA}">
      <dgm:prSet phldrT="[文本]" custT="1"/>
      <dgm:spPr/>
      <dgm:t>
        <a:bodyPr/>
        <a:lstStyle/>
        <a:p>
          <a:r>
            <a:rPr lang="en-US" altLang="zh-CN" sz="1600" dirty="0">
              <a:solidFill>
                <a:schemeClr val="tx1"/>
              </a:solidFill>
              <a:latin typeface="Times New Roman" pitchFamily="18" charset="0"/>
              <a:cs typeface="Times New Roman" pitchFamily="18" charset="0"/>
            </a:rPr>
            <a:t>Design Phase:</a:t>
          </a:r>
        </a:p>
        <a:p>
          <a:r>
            <a:rPr lang="en-US" altLang="zh-CN" sz="1600" dirty="0">
              <a:solidFill>
                <a:schemeClr val="tx1"/>
              </a:solidFill>
              <a:latin typeface="Times New Roman" pitchFamily="18" charset="0"/>
              <a:cs typeface="Times New Roman" pitchFamily="18" charset="0"/>
            </a:rPr>
            <a:t>Design the application and web server without any implementation. Giver many alternative designs</a:t>
          </a:r>
          <a:r>
            <a:rPr lang="en-US" altLang="zh-CN" sz="1600" dirty="0" smtClean="0">
              <a:solidFill>
                <a:schemeClr val="tx1"/>
              </a:solidFill>
              <a:latin typeface="Times New Roman" pitchFamily="18" charset="0"/>
              <a:cs typeface="Times New Roman" pitchFamily="18" charset="0"/>
            </a:rPr>
            <a:t>.</a:t>
          </a:r>
        </a:p>
        <a:p>
          <a:r>
            <a:rPr lang="en-US" altLang="zh-CN" sz="1600" dirty="0" smtClean="0">
              <a:solidFill>
                <a:schemeClr val="tx1"/>
              </a:solidFill>
              <a:latin typeface="Times New Roman" pitchFamily="18" charset="0"/>
              <a:cs typeface="Times New Roman" pitchFamily="18" charset="0"/>
            </a:rPr>
            <a:t>(Before end of the first semester)</a:t>
          </a:r>
          <a:endParaRPr lang="zh-CN" altLang="en-US" sz="1600" dirty="0">
            <a:solidFill>
              <a:schemeClr val="tx1"/>
            </a:solidFill>
            <a:latin typeface="Times New Roman" pitchFamily="18" charset="0"/>
            <a:cs typeface="Times New Roman" pitchFamily="18" charset="0"/>
          </a:endParaRPr>
        </a:p>
      </dgm:t>
    </dgm:pt>
    <dgm:pt modelId="{7AE739AF-87D0-43EA-88B6-F0CC6B195763}" type="parTrans" cxnId="{6F772B9B-CB44-41C1-8952-CE7CB51902C1}">
      <dgm:prSet/>
      <dgm:spPr/>
      <dgm:t>
        <a:bodyPr/>
        <a:lstStyle/>
        <a:p>
          <a:endParaRPr lang="zh-CN" altLang="en-US" sz="1600">
            <a:solidFill>
              <a:schemeClr val="tx1"/>
            </a:solidFill>
            <a:latin typeface="Times New Roman" pitchFamily="18" charset="0"/>
            <a:cs typeface="Times New Roman" pitchFamily="18" charset="0"/>
          </a:endParaRPr>
        </a:p>
      </dgm:t>
    </dgm:pt>
    <dgm:pt modelId="{880CABCD-1457-481A-89E2-1A06DFADB6E2}" type="sibTrans" cxnId="{6F772B9B-CB44-41C1-8952-CE7CB51902C1}">
      <dgm:prSet/>
      <dgm:spPr/>
      <dgm:t>
        <a:bodyPr/>
        <a:lstStyle/>
        <a:p>
          <a:endParaRPr lang="zh-CN" altLang="en-US" sz="1600">
            <a:solidFill>
              <a:schemeClr val="tx1"/>
            </a:solidFill>
            <a:latin typeface="Times New Roman" pitchFamily="18" charset="0"/>
            <a:cs typeface="Times New Roman" pitchFamily="18" charset="0"/>
          </a:endParaRPr>
        </a:p>
      </dgm:t>
    </dgm:pt>
    <dgm:pt modelId="{AD3D2B72-0AE4-491A-996B-7AA6A145C917}">
      <dgm:prSet phldrT="[文本]" custT="1"/>
      <dgm:spPr/>
      <dgm:t>
        <a:bodyPr/>
        <a:lstStyle/>
        <a:p>
          <a:r>
            <a:rPr lang="en-US" altLang="zh-CN" sz="1600" dirty="0">
              <a:solidFill>
                <a:schemeClr val="tx1"/>
              </a:solidFill>
              <a:latin typeface="Times New Roman" pitchFamily="18" charset="0"/>
              <a:cs typeface="Times New Roman" pitchFamily="18" charset="0"/>
            </a:rPr>
            <a:t>Fourth Meeting to discuss which design will be used</a:t>
          </a:r>
          <a:r>
            <a:rPr lang="en-US" altLang="zh-CN" sz="1600" dirty="0" smtClean="0">
              <a:solidFill>
                <a:schemeClr val="tx1"/>
              </a:solidFill>
              <a:latin typeface="Times New Roman" pitchFamily="18" charset="0"/>
              <a:cs typeface="Times New Roman" pitchFamily="18" charset="0"/>
            </a:rPr>
            <a:t>.</a:t>
          </a:r>
        </a:p>
        <a:p>
          <a:r>
            <a:rPr lang="en-US" altLang="zh-CN" sz="1600" dirty="0" smtClean="0">
              <a:solidFill>
                <a:schemeClr val="tx1"/>
              </a:solidFill>
              <a:latin typeface="Times New Roman" pitchFamily="18" charset="0"/>
              <a:cs typeface="Times New Roman" pitchFamily="18" charset="0"/>
            </a:rPr>
            <a:t>(Before end of the first semester)</a:t>
          </a:r>
          <a:endParaRPr lang="zh-CN" altLang="en-US" sz="1600" dirty="0">
            <a:solidFill>
              <a:schemeClr val="tx1"/>
            </a:solidFill>
            <a:latin typeface="Times New Roman" pitchFamily="18" charset="0"/>
            <a:cs typeface="Times New Roman" pitchFamily="18" charset="0"/>
          </a:endParaRPr>
        </a:p>
      </dgm:t>
    </dgm:pt>
    <dgm:pt modelId="{75ACDCE8-BFA0-442D-9650-C9CFE19B2F0D}" type="parTrans" cxnId="{693A47ED-0023-44CA-9845-86B748059FDC}">
      <dgm:prSet/>
      <dgm:spPr/>
      <dgm:t>
        <a:bodyPr/>
        <a:lstStyle/>
        <a:p>
          <a:endParaRPr lang="zh-CN" altLang="en-US" sz="1600">
            <a:solidFill>
              <a:schemeClr val="tx1"/>
            </a:solidFill>
            <a:latin typeface="Times New Roman" pitchFamily="18" charset="0"/>
            <a:cs typeface="Times New Roman" pitchFamily="18" charset="0"/>
          </a:endParaRPr>
        </a:p>
      </dgm:t>
    </dgm:pt>
    <dgm:pt modelId="{E29BC798-372C-4A3A-905E-4659910F62E3}" type="sibTrans" cxnId="{693A47ED-0023-44CA-9845-86B748059FDC}">
      <dgm:prSet/>
      <dgm:spPr/>
      <dgm:t>
        <a:bodyPr/>
        <a:lstStyle/>
        <a:p>
          <a:endParaRPr lang="zh-CN" altLang="en-US" sz="1600">
            <a:solidFill>
              <a:schemeClr val="tx1"/>
            </a:solidFill>
            <a:latin typeface="Times New Roman" pitchFamily="18" charset="0"/>
            <a:cs typeface="Times New Roman" pitchFamily="18" charset="0"/>
          </a:endParaRPr>
        </a:p>
      </dgm:t>
    </dgm:pt>
    <dgm:pt modelId="{6B3A08DF-08EE-4B05-B492-DBA6C8E8E327}">
      <dgm:prSet phldrT="[文本]" custT="1"/>
      <dgm:spPr/>
      <dgm:t>
        <a:bodyPr/>
        <a:lstStyle/>
        <a:p>
          <a:r>
            <a:rPr lang="en-US" altLang="zh-CN" sz="1600" dirty="0">
              <a:solidFill>
                <a:schemeClr val="tx1"/>
              </a:solidFill>
              <a:latin typeface="Times New Roman" pitchFamily="18" charset="0"/>
              <a:cs typeface="Times New Roman" pitchFamily="18" charset="0"/>
            </a:rPr>
            <a:t>Implementation</a:t>
          </a:r>
          <a:r>
            <a:rPr lang="en-US" altLang="zh-CN" sz="1600" baseline="0" dirty="0">
              <a:solidFill>
                <a:schemeClr val="tx1"/>
              </a:solidFill>
              <a:latin typeface="Times New Roman" pitchFamily="18" charset="0"/>
              <a:cs typeface="Times New Roman" pitchFamily="18" charset="0"/>
            </a:rPr>
            <a:t> Phase:</a:t>
          </a:r>
        </a:p>
        <a:p>
          <a:r>
            <a:rPr lang="en-US" altLang="zh-CN" sz="1600" dirty="0">
              <a:solidFill>
                <a:schemeClr val="tx1"/>
              </a:solidFill>
              <a:latin typeface="Times New Roman" pitchFamily="18" charset="0"/>
              <a:cs typeface="Times New Roman" pitchFamily="18" charset="0"/>
            </a:rPr>
            <a:t>Build the application and web server</a:t>
          </a:r>
          <a:r>
            <a:rPr lang="en-US" altLang="zh-CN" sz="1600" dirty="0" smtClean="0">
              <a:solidFill>
                <a:schemeClr val="tx1"/>
              </a:solidFill>
              <a:latin typeface="Times New Roman" pitchFamily="18" charset="0"/>
              <a:cs typeface="Times New Roman" pitchFamily="18" charset="0"/>
            </a:rPr>
            <a:t>.</a:t>
          </a:r>
        </a:p>
        <a:p>
          <a:r>
            <a:rPr lang="en-US" altLang="zh-CN" sz="1600" dirty="0" smtClean="0">
              <a:solidFill>
                <a:schemeClr val="tx1"/>
              </a:solidFill>
              <a:latin typeface="Times New Roman" pitchFamily="18" charset="0"/>
              <a:cs typeface="Times New Roman" pitchFamily="18" charset="0"/>
            </a:rPr>
            <a:t>(During the first month of the second semester)</a:t>
          </a:r>
          <a:endParaRPr lang="zh-CN" altLang="en-US" sz="1600" dirty="0">
            <a:solidFill>
              <a:schemeClr val="tx1"/>
            </a:solidFill>
            <a:latin typeface="Times New Roman" pitchFamily="18" charset="0"/>
            <a:cs typeface="Times New Roman" pitchFamily="18" charset="0"/>
          </a:endParaRPr>
        </a:p>
      </dgm:t>
    </dgm:pt>
    <dgm:pt modelId="{0C10E9F2-C4FB-4EB3-84F7-46861EF32D7F}" type="parTrans" cxnId="{9AC59BDC-2DD3-4666-A508-EF20B8A81DA4}">
      <dgm:prSet/>
      <dgm:spPr/>
      <dgm:t>
        <a:bodyPr/>
        <a:lstStyle/>
        <a:p>
          <a:endParaRPr lang="zh-CN" altLang="en-US" sz="1600">
            <a:solidFill>
              <a:schemeClr val="tx1"/>
            </a:solidFill>
            <a:latin typeface="Times New Roman" pitchFamily="18" charset="0"/>
            <a:cs typeface="Times New Roman" pitchFamily="18" charset="0"/>
          </a:endParaRPr>
        </a:p>
      </dgm:t>
    </dgm:pt>
    <dgm:pt modelId="{2E419D29-D27D-422E-914B-F9A81C9FA6BE}" type="sibTrans" cxnId="{9AC59BDC-2DD3-4666-A508-EF20B8A81DA4}">
      <dgm:prSet/>
      <dgm:spPr/>
      <dgm:t>
        <a:bodyPr/>
        <a:lstStyle/>
        <a:p>
          <a:endParaRPr lang="zh-CN" altLang="en-US" sz="1600">
            <a:solidFill>
              <a:schemeClr val="tx1"/>
            </a:solidFill>
            <a:latin typeface="Times New Roman" pitchFamily="18" charset="0"/>
            <a:cs typeface="Times New Roman" pitchFamily="18" charset="0"/>
          </a:endParaRPr>
        </a:p>
      </dgm:t>
    </dgm:pt>
    <dgm:pt modelId="{B156A351-F841-4160-9515-80D9D042A493}">
      <dgm:prSet phldrT="[文本]" custT="1"/>
      <dgm:spPr/>
      <dgm:t>
        <a:bodyPr/>
        <a:lstStyle/>
        <a:p>
          <a:r>
            <a:rPr lang="en-US" altLang="zh-CN" sz="1600" dirty="0">
              <a:solidFill>
                <a:schemeClr val="tx1"/>
              </a:solidFill>
              <a:latin typeface="Times New Roman" pitchFamily="18" charset="0"/>
              <a:cs typeface="Times New Roman" pitchFamily="18" charset="0"/>
            </a:rPr>
            <a:t>Fifth Meeting:</a:t>
          </a:r>
        </a:p>
        <a:p>
          <a:r>
            <a:rPr lang="en-US" altLang="zh-CN" sz="1600" dirty="0">
              <a:solidFill>
                <a:schemeClr val="tx1"/>
              </a:solidFill>
              <a:latin typeface="Times New Roman" pitchFamily="18" charset="0"/>
              <a:cs typeface="Times New Roman" pitchFamily="18" charset="0"/>
            </a:rPr>
            <a:t>Review the output with users, get feed back</a:t>
          </a:r>
          <a:r>
            <a:rPr lang="en-US" altLang="zh-CN" sz="1600" dirty="0" smtClean="0">
              <a:solidFill>
                <a:schemeClr val="tx1"/>
              </a:solidFill>
              <a:latin typeface="Times New Roman" pitchFamily="18" charset="0"/>
              <a:cs typeface="Times New Roman" pitchFamily="18" charset="0"/>
            </a:rPr>
            <a:t>.</a:t>
          </a:r>
        </a:p>
        <a:p>
          <a:r>
            <a:rPr lang="en-US" altLang="zh-CN" sz="1600" dirty="0" smtClean="0">
              <a:solidFill>
                <a:schemeClr val="tx1"/>
              </a:solidFill>
              <a:latin typeface="Times New Roman" pitchFamily="18" charset="0"/>
              <a:cs typeface="Times New Roman" pitchFamily="18" charset="0"/>
            </a:rPr>
            <a:t>(After the implementation is completed)</a:t>
          </a:r>
          <a:endParaRPr lang="zh-CN" altLang="en-US" sz="1600" dirty="0">
            <a:solidFill>
              <a:schemeClr val="tx1"/>
            </a:solidFill>
            <a:latin typeface="Times New Roman" pitchFamily="18" charset="0"/>
            <a:cs typeface="Times New Roman" pitchFamily="18" charset="0"/>
          </a:endParaRPr>
        </a:p>
      </dgm:t>
    </dgm:pt>
    <dgm:pt modelId="{BC110B76-C5FC-4F75-B2C3-DFC26E2BD999}" type="parTrans" cxnId="{2A1FB0E2-ACF0-4B68-9E47-B131BBE1CFA5}">
      <dgm:prSet/>
      <dgm:spPr/>
      <dgm:t>
        <a:bodyPr/>
        <a:lstStyle/>
        <a:p>
          <a:endParaRPr lang="zh-CN" altLang="en-US" sz="1600">
            <a:solidFill>
              <a:schemeClr val="tx1"/>
            </a:solidFill>
            <a:latin typeface="Times New Roman" pitchFamily="18" charset="0"/>
            <a:cs typeface="Times New Roman" pitchFamily="18" charset="0"/>
          </a:endParaRPr>
        </a:p>
      </dgm:t>
    </dgm:pt>
    <dgm:pt modelId="{0D150C2F-1357-4E3B-94E3-E63E4404F845}" type="sibTrans" cxnId="{2A1FB0E2-ACF0-4B68-9E47-B131BBE1CFA5}">
      <dgm:prSet/>
      <dgm:spPr/>
      <dgm:t>
        <a:bodyPr/>
        <a:lstStyle/>
        <a:p>
          <a:endParaRPr lang="zh-CN" altLang="en-US" sz="1600">
            <a:solidFill>
              <a:schemeClr val="tx1"/>
            </a:solidFill>
            <a:latin typeface="Times New Roman" pitchFamily="18" charset="0"/>
            <a:cs typeface="Times New Roman" pitchFamily="18" charset="0"/>
          </a:endParaRPr>
        </a:p>
      </dgm:t>
    </dgm:pt>
    <dgm:pt modelId="{C88681FA-1C2F-4044-AB0D-845EDB34E24C}">
      <dgm:prSet phldrT="[文本]" custT="1"/>
      <dgm:spPr/>
      <dgm:t>
        <a:bodyPr/>
        <a:lstStyle/>
        <a:p>
          <a:r>
            <a:rPr lang="en-US" altLang="zh-CN" sz="1600" dirty="0" smtClean="0">
              <a:solidFill>
                <a:schemeClr val="tx1"/>
              </a:solidFill>
              <a:latin typeface="Times New Roman" pitchFamily="18" charset="0"/>
              <a:cs typeface="Times New Roman" pitchFamily="18" charset="0"/>
            </a:rPr>
            <a:t>Maintains </a:t>
          </a:r>
          <a:r>
            <a:rPr lang="en-US" altLang="zh-CN" sz="1600" dirty="0">
              <a:solidFill>
                <a:schemeClr val="tx1"/>
              </a:solidFill>
              <a:latin typeface="Times New Roman" pitchFamily="18" charset="0"/>
              <a:cs typeface="Times New Roman" pitchFamily="18" charset="0"/>
            </a:rPr>
            <a:t>Phase:</a:t>
          </a:r>
        </a:p>
        <a:p>
          <a:r>
            <a:rPr lang="en-US" altLang="zh-CN" sz="1600" dirty="0">
              <a:solidFill>
                <a:schemeClr val="tx1"/>
              </a:solidFill>
              <a:latin typeface="Times New Roman" pitchFamily="18" charset="0"/>
              <a:cs typeface="Times New Roman" pitchFamily="18" charset="0"/>
            </a:rPr>
            <a:t>Refine the application such as interface or functions based on users' feed back</a:t>
          </a:r>
          <a:r>
            <a:rPr lang="en-US" altLang="zh-CN" sz="1600" dirty="0" smtClean="0">
              <a:solidFill>
                <a:schemeClr val="tx1"/>
              </a:solidFill>
              <a:latin typeface="Times New Roman" pitchFamily="18" charset="0"/>
              <a:cs typeface="Times New Roman" pitchFamily="18" charset="0"/>
            </a:rPr>
            <a:t>.</a:t>
          </a:r>
        </a:p>
        <a:p>
          <a:endParaRPr lang="zh-CN" altLang="en-US" sz="1600" dirty="0">
            <a:solidFill>
              <a:schemeClr val="tx1"/>
            </a:solidFill>
            <a:latin typeface="Times New Roman" pitchFamily="18" charset="0"/>
            <a:cs typeface="Times New Roman" pitchFamily="18" charset="0"/>
          </a:endParaRPr>
        </a:p>
      </dgm:t>
    </dgm:pt>
    <dgm:pt modelId="{E4B2C02F-CF07-4FB6-BAE6-7D8D3ED09001}" type="parTrans" cxnId="{616C744F-BF30-441B-AF87-5C110CBFEFF4}">
      <dgm:prSet/>
      <dgm:spPr/>
      <dgm:t>
        <a:bodyPr/>
        <a:lstStyle/>
        <a:p>
          <a:endParaRPr lang="zh-CN" altLang="en-US" sz="1600">
            <a:solidFill>
              <a:schemeClr val="tx1"/>
            </a:solidFill>
            <a:latin typeface="Times New Roman" pitchFamily="18" charset="0"/>
            <a:cs typeface="Times New Roman" pitchFamily="18" charset="0"/>
          </a:endParaRPr>
        </a:p>
      </dgm:t>
    </dgm:pt>
    <dgm:pt modelId="{092B40D3-DD6F-4FC7-BC63-366FECBF78BA}" type="sibTrans" cxnId="{616C744F-BF30-441B-AF87-5C110CBFEFF4}">
      <dgm:prSet/>
      <dgm:spPr/>
      <dgm:t>
        <a:bodyPr/>
        <a:lstStyle/>
        <a:p>
          <a:endParaRPr lang="zh-CN" altLang="en-US" sz="1600">
            <a:solidFill>
              <a:schemeClr val="tx1"/>
            </a:solidFill>
            <a:latin typeface="Times New Roman" pitchFamily="18" charset="0"/>
            <a:cs typeface="Times New Roman" pitchFamily="18" charset="0"/>
          </a:endParaRPr>
        </a:p>
      </dgm:t>
    </dgm:pt>
    <dgm:pt modelId="{906284C5-1CEC-4F80-BB48-F6C4CB43A7E0}" type="pres">
      <dgm:prSet presAssocID="{D685E432-73C9-4E77-8A8E-250F715570AB}" presName="Name0" presStyleCnt="0">
        <dgm:presLayoutVars>
          <dgm:dir/>
          <dgm:resizeHandles/>
        </dgm:presLayoutVars>
      </dgm:prSet>
      <dgm:spPr/>
      <dgm:t>
        <a:bodyPr/>
        <a:lstStyle/>
        <a:p>
          <a:endParaRPr lang="zh-CN" altLang="en-US"/>
        </a:p>
      </dgm:t>
    </dgm:pt>
    <dgm:pt modelId="{5EB10AAE-4A4F-4F87-AF1E-ABBED404F9F6}" type="pres">
      <dgm:prSet presAssocID="{2744D609-852F-4240-ACE0-DA7F8B45FC56}" presName="compNode" presStyleCnt="0"/>
      <dgm:spPr/>
    </dgm:pt>
    <dgm:pt modelId="{1B743C35-6883-44BB-B021-B9F1BA7DF975}" type="pres">
      <dgm:prSet presAssocID="{2744D609-852F-4240-ACE0-DA7F8B45FC56}" presName="dummyConnPt" presStyleCnt="0"/>
      <dgm:spPr/>
    </dgm:pt>
    <dgm:pt modelId="{B1170DA9-99ED-494E-A320-5D32AE3B22E9}" type="pres">
      <dgm:prSet presAssocID="{2744D609-852F-4240-ACE0-DA7F8B45FC56}" presName="node" presStyleLbl="node1" presStyleIdx="0" presStyleCnt="8" custLinFactNeighborX="-6179" custLinFactNeighborY="-25924">
        <dgm:presLayoutVars>
          <dgm:bulletEnabled val="1"/>
        </dgm:presLayoutVars>
      </dgm:prSet>
      <dgm:spPr/>
      <dgm:t>
        <a:bodyPr/>
        <a:lstStyle/>
        <a:p>
          <a:endParaRPr lang="zh-CN" altLang="en-US"/>
        </a:p>
      </dgm:t>
    </dgm:pt>
    <dgm:pt modelId="{BD27EB2C-17BB-4A57-ACD9-3D6EC407D98C}" type="pres">
      <dgm:prSet presAssocID="{6D9258D5-C6B8-4312-9576-5203BF6172F1}" presName="sibTrans" presStyleLbl="bgSibTrans2D1" presStyleIdx="0" presStyleCnt="7"/>
      <dgm:spPr/>
      <dgm:t>
        <a:bodyPr/>
        <a:lstStyle/>
        <a:p>
          <a:endParaRPr lang="zh-CN" altLang="en-US"/>
        </a:p>
      </dgm:t>
    </dgm:pt>
    <dgm:pt modelId="{BAF1F854-221A-4359-921D-C73779019E49}" type="pres">
      <dgm:prSet presAssocID="{0669046A-1EA1-40DC-9488-11A2374DE2C2}" presName="compNode" presStyleCnt="0"/>
      <dgm:spPr/>
    </dgm:pt>
    <dgm:pt modelId="{8F1CC746-3710-43E1-A03D-078DAA5BF704}" type="pres">
      <dgm:prSet presAssocID="{0669046A-1EA1-40DC-9488-11A2374DE2C2}" presName="dummyConnPt" presStyleCnt="0"/>
      <dgm:spPr/>
    </dgm:pt>
    <dgm:pt modelId="{6232CC5C-6EC5-4D9C-BDCC-28279C74C245}" type="pres">
      <dgm:prSet presAssocID="{0669046A-1EA1-40DC-9488-11A2374DE2C2}" presName="node" presStyleLbl="node1" presStyleIdx="1" presStyleCnt="8">
        <dgm:presLayoutVars>
          <dgm:bulletEnabled val="1"/>
        </dgm:presLayoutVars>
      </dgm:prSet>
      <dgm:spPr/>
      <dgm:t>
        <a:bodyPr/>
        <a:lstStyle/>
        <a:p>
          <a:endParaRPr lang="zh-CN" altLang="en-US"/>
        </a:p>
      </dgm:t>
    </dgm:pt>
    <dgm:pt modelId="{04141540-572E-42F2-B329-BE7694DC17EF}" type="pres">
      <dgm:prSet presAssocID="{D1D57D26-50A1-4EBF-B4E1-AB6BB4738AB1}" presName="sibTrans" presStyleLbl="bgSibTrans2D1" presStyleIdx="1" presStyleCnt="7"/>
      <dgm:spPr/>
      <dgm:t>
        <a:bodyPr/>
        <a:lstStyle/>
        <a:p>
          <a:endParaRPr lang="zh-CN" altLang="en-US"/>
        </a:p>
      </dgm:t>
    </dgm:pt>
    <dgm:pt modelId="{988EEA8D-D6F0-43A7-8DB2-555B5A60627D}" type="pres">
      <dgm:prSet presAssocID="{79E24992-2EDB-42CD-A352-7DE15259BF93}" presName="compNode" presStyleCnt="0"/>
      <dgm:spPr/>
    </dgm:pt>
    <dgm:pt modelId="{AC3A7BE3-C52B-4AE7-B709-19EE494BC23B}" type="pres">
      <dgm:prSet presAssocID="{79E24992-2EDB-42CD-A352-7DE15259BF93}" presName="dummyConnPt" presStyleCnt="0"/>
      <dgm:spPr/>
    </dgm:pt>
    <dgm:pt modelId="{76CE475A-F9B4-451D-B065-A54A055C51EB}" type="pres">
      <dgm:prSet presAssocID="{79E24992-2EDB-42CD-A352-7DE15259BF93}" presName="node" presStyleLbl="node1" presStyleIdx="2" presStyleCnt="8">
        <dgm:presLayoutVars>
          <dgm:bulletEnabled val="1"/>
        </dgm:presLayoutVars>
      </dgm:prSet>
      <dgm:spPr/>
      <dgm:t>
        <a:bodyPr/>
        <a:lstStyle/>
        <a:p>
          <a:endParaRPr lang="zh-CN" altLang="en-US"/>
        </a:p>
      </dgm:t>
    </dgm:pt>
    <dgm:pt modelId="{57978284-DE89-4C8E-A8D3-24C07D0EB33B}" type="pres">
      <dgm:prSet presAssocID="{803D58AF-2F2B-4E60-AB37-20118D49F2F2}" presName="sibTrans" presStyleLbl="bgSibTrans2D1" presStyleIdx="2" presStyleCnt="7"/>
      <dgm:spPr/>
      <dgm:t>
        <a:bodyPr/>
        <a:lstStyle/>
        <a:p>
          <a:endParaRPr lang="zh-CN" altLang="en-US"/>
        </a:p>
      </dgm:t>
    </dgm:pt>
    <dgm:pt modelId="{1D5BFBFF-DD0F-407A-A436-EE807A732821}" type="pres">
      <dgm:prSet presAssocID="{6C47923C-5CE2-4418-8825-21B06C7310FA}" presName="compNode" presStyleCnt="0"/>
      <dgm:spPr/>
    </dgm:pt>
    <dgm:pt modelId="{A2C69893-B0EB-487C-B55C-FE4F6396EE78}" type="pres">
      <dgm:prSet presAssocID="{6C47923C-5CE2-4418-8825-21B06C7310FA}" presName="dummyConnPt" presStyleCnt="0"/>
      <dgm:spPr/>
    </dgm:pt>
    <dgm:pt modelId="{CD9EBC3D-2336-49E8-A2EC-D99417F15384}" type="pres">
      <dgm:prSet presAssocID="{6C47923C-5CE2-4418-8825-21B06C7310FA}" presName="node" presStyleLbl="node1" presStyleIdx="3" presStyleCnt="8" custScaleX="113648" custScaleY="120174" custLinFactNeighborX="1460" custLinFactNeighborY="20757">
        <dgm:presLayoutVars>
          <dgm:bulletEnabled val="1"/>
        </dgm:presLayoutVars>
      </dgm:prSet>
      <dgm:spPr/>
      <dgm:t>
        <a:bodyPr/>
        <a:lstStyle/>
        <a:p>
          <a:endParaRPr lang="zh-CN" altLang="en-US"/>
        </a:p>
      </dgm:t>
    </dgm:pt>
    <dgm:pt modelId="{3A2DF268-671E-4FA1-8467-BED4BD540193}" type="pres">
      <dgm:prSet presAssocID="{880CABCD-1457-481A-89E2-1A06DFADB6E2}" presName="sibTrans" presStyleLbl="bgSibTrans2D1" presStyleIdx="3" presStyleCnt="7"/>
      <dgm:spPr/>
      <dgm:t>
        <a:bodyPr/>
        <a:lstStyle/>
        <a:p>
          <a:endParaRPr lang="zh-CN" altLang="en-US"/>
        </a:p>
      </dgm:t>
    </dgm:pt>
    <dgm:pt modelId="{F26E6FF7-1B33-4BB8-8077-20B2C1D0221E}" type="pres">
      <dgm:prSet presAssocID="{AD3D2B72-0AE4-491A-996B-7AA6A145C917}" presName="compNode" presStyleCnt="0"/>
      <dgm:spPr/>
    </dgm:pt>
    <dgm:pt modelId="{E3699C55-32D3-4641-8287-9818656C3482}" type="pres">
      <dgm:prSet presAssocID="{AD3D2B72-0AE4-491A-996B-7AA6A145C917}" presName="dummyConnPt" presStyleCnt="0"/>
      <dgm:spPr/>
    </dgm:pt>
    <dgm:pt modelId="{594C2E85-97C6-43D6-9582-FCF8DB9A5F24}" type="pres">
      <dgm:prSet presAssocID="{AD3D2B72-0AE4-491A-996B-7AA6A145C917}" presName="node" presStyleLbl="node1" presStyleIdx="4" presStyleCnt="8">
        <dgm:presLayoutVars>
          <dgm:bulletEnabled val="1"/>
        </dgm:presLayoutVars>
      </dgm:prSet>
      <dgm:spPr/>
      <dgm:t>
        <a:bodyPr/>
        <a:lstStyle/>
        <a:p>
          <a:endParaRPr lang="zh-CN" altLang="en-US"/>
        </a:p>
      </dgm:t>
    </dgm:pt>
    <dgm:pt modelId="{5C1D2CD4-3323-4BAC-9910-5F6E7E2E5A08}" type="pres">
      <dgm:prSet presAssocID="{E29BC798-372C-4A3A-905E-4659910F62E3}" presName="sibTrans" presStyleLbl="bgSibTrans2D1" presStyleIdx="4" presStyleCnt="7"/>
      <dgm:spPr/>
      <dgm:t>
        <a:bodyPr/>
        <a:lstStyle/>
        <a:p>
          <a:endParaRPr lang="zh-CN" altLang="en-US"/>
        </a:p>
      </dgm:t>
    </dgm:pt>
    <dgm:pt modelId="{ADAB8C49-7558-434D-8D1B-D6C963A31C3D}" type="pres">
      <dgm:prSet presAssocID="{6B3A08DF-08EE-4B05-B492-DBA6C8E8E327}" presName="compNode" presStyleCnt="0"/>
      <dgm:spPr/>
    </dgm:pt>
    <dgm:pt modelId="{7105372C-2A4F-4CEE-B67B-9FC1F16ADA6C}" type="pres">
      <dgm:prSet presAssocID="{6B3A08DF-08EE-4B05-B492-DBA6C8E8E327}" presName="dummyConnPt" presStyleCnt="0"/>
      <dgm:spPr/>
    </dgm:pt>
    <dgm:pt modelId="{4C4FAEA4-A0A0-44D4-8EA4-EFE001106E16}" type="pres">
      <dgm:prSet presAssocID="{6B3A08DF-08EE-4B05-B492-DBA6C8E8E327}" presName="node" presStyleLbl="node1" presStyleIdx="5" presStyleCnt="8">
        <dgm:presLayoutVars>
          <dgm:bulletEnabled val="1"/>
        </dgm:presLayoutVars>
      </dgm:prSet>
      <dgm:spPr/>
      <dgm:t>
        <a:bodyPr/>
        <a:lstStyle/>
        <a:p>
          <a:endParaRPr lang="zh-CN" altLang="en-US"/>
        </a:p>
      </dgm:t>
    </dgm:pt>
    <dgm:pt modelId="{2544091E-D25B-45D6-8D3E-7B9FDA78F425}" type="pres">
      <dgm:prSet presAssocID="{2E419D29-D27D-422E-914B-F9A81C9FA6BE}" presName="sibTrans" presStyleLbl="bgSibTrans2D1" presStyleIdx="5" presStyleCnt="7"/>
      <dgm:spPr/>
      <dgm:t>
        <a:bodyPr/>
        <a:lstStyle/>
        <a:p>
          <a:endParaRPr lang="zh-CN" altLang="en-US"/>
        </a:p>
      </dgm:t>
    </dgm:pt>
    <dgm:pt modelId="{371A87E6-D322-416F-A2D3-BF858D0390EE}" type="pres">
      <dgm:prSet presAssocID="{B156A351-F841-4160-9515-80D9D042A493}" presName="compNode" presStyleCnt="0"/>
      <dgm:spPr/>
    </dgm:pt>
    <dgm:pt modelId="{F9B0E4F7-744A-44FD-9B3E-6E314200D110}" type="pres">
      <dgm:prSet presAssocID="{B156A351-F841-4160-9515-80D9D042A493}" presName="dummyConnPt" presStyleCnt="0"/>
      <dgm:spPr/>
    </dgm:pt>
    <dgm:pt modelId="{ABAFBD3D-84F0-4308-969E-D2A21CAFFFDA}" type="pres">
      <dgm:prSet presAssocID="{B156A351-F841-4160-9515-80D9D042A493}" presName="node" presStyleLbl="node1" presStyleIdx="6" presStyleCnt="8" custScaleY="117676">
        <dgm:presLayoutVars>
          <dgm:bulletEnabled val="1"/>
        </dgm:presLayoutVars>
      </dgm:prSet>
      <dgm:spPr/>
      <dgm:t>
        <a:bodyPr/>
        <a:lstStyle/>
        <a:p>
          <a:endParaRPr lang="zh-CN" altLang="en-US"/>
        </a:p>
      </dgm:t>
    </dgm:pt>
    <dgm:pt modelId="{91F85AA2-BE9A-4661-BAF3-6FE62472ED94}" type="pres">
      <dgm:prSet presAssocID="{0D150C2F-1357-4E3B-94E3-E63E4404F845}" presName="sibTrans" presStyleLbl="bgSibTrans2D1" presStyleIdx="6" presStyleCnt="7"/>
      <dgm:spPr/>
      <dgm:t>
        <a:bodyPr/>
        <a:lstStyle/>
        <a:p>
          <a:endParaRPr lang="zh-CN" altLang="en-US"/>
        </a:p>
      </dgm:t>
    </dgm:pt>
    <dgm:pt modelId="{4B01CA25-F2E5-4A25-85A1-FE4E0A6C5BD7}" type="pres">
      <dgm:prSet presAssocID="{C88681FA-1C2F-4044-AB0D-845EDB34E24C}" presName="compNode" presStyleCnt="0"/>
      <dgm:spPr/>
    </dgm:pt>
    <dgm:pt modelId="{1431C931-F24E-4512-B909-707DA7E1C84D}" type="pres">
      <dgm:prSet presAssocID="{C88681FA-1C2F-4044-AB0D-845EDB34E24C}" presName="dummyConnPt" presStyleCnt="0"/>
      <dgm:spPr/>
    </dgm:pt>
    <dgm:pt modelId="{59ED0A89-C5AA-4248-A486-D5B8D42BB0C2}" type="pres">
      <dgm:prSet presAssocID="{C88681FA-1C2F-4044-AB0D-845EDB34E24C}" presName="node" presStyleLbl="node1" presStyleIdx="7" presStyleCnt="8" custScaleY="190601" custLinFactNeighborX="276" custLinFactNeighborY="49194">
        <dgm:presLayoutVars>
          <dgm:bulletEnabled val="1"/>
        </dgm:presLayoutVars>
      </dgm:prSet>
      <dgm:spPr/>
      <dgm:t>
        <a:bodyPr/>
        <a:lstStyle/>
        <a:p>
          <a:endParaRPr lang="zh-CN" altLang="en-US"/>
        </a:p>
      </dgm:t>
    </dgm:pt>
  </dgm:ptLst>
  <dgm:cxnLst>
    <dgm:cxn modelId="{FA7D39E9-6306-437A-8C90-E8B8557B2193}" type="presOf" srcId="{D685E432-73C9-4E77-8A8E-250F715570AB}" destId="{906284C5-1CEC-4F80-BB48-F6C4CB43A7E0}" srcOrd="0" destOrd="0" presId="urn:microsoft.com/office/officeart/2005/8/layout/bProcess4"/>
    <dgm:cxn modelId="{8174FFA1-343D-4018-A231-30CABD6207B2}" type="presOf" srcId="{880CABCD-1457-481A-89E2-1A06DFADB6E2}" destId="{3A2DF268-671E-4FA1-8467-BED4BD540193}" srcOrd="0" destOrd="0" presId="urn:microsoft.com/office/officeart/2005/8/layout/bProcess4"/>
    <dgm:cxn modelId="{894BB3A2-F321-4E60-90DD-C95FA9659B3D}" type="presOf" srcId="{0D150C2F-1357-4E3B-94E3-E63E4404F845}" destId="{91F85AA2-BE9A-4661-BAF3-6FE62472ED94}" srcOrd="0" destOrd="0" presId="urn:microsoft.com/office/officeart/2005/8/layout/bProcess4"/>
    <dgm:cxn modelId="{FD3920A6-3DA4-4999-9E2F-EAE8F1D931A5}" srcId="{D685E432-73C9-4E77-8A8E-250F715570AB}" destId="{0669046A-1EA1-40DC-9488-11A2374DE2C2}" srcOrd="1" destOrd="0" parTransId="{86B6E676-AFD1-4D20-BDEF-491313B876DD}" sibTransId="{D1D57D26-50A1-4EBF-B4E1-AB6BB4738AB1}"/>
    <dgm:cxn modelId="{9AC59BDC-2DD3-4666-A508-EF20B8A81DA4}" srcId="{D685E432-73C9-4E77-8A8E-250F715570AB}" destId="{6B3A08DF-08EE-4B05-B492-DBA6C8E8E327}" srcOrd="5" destOrd="0" parTransId="{0C10E9F2-C4FB-4EB3-84F7-46861EF32D7F}" sibTransId="{2E419D29-D27D-422E-914B-F9A81C9FA6BE}"/>
    <dgm:cxn modelId="{ACE719A1-3CB9-4919-859F-9357706D3836}" type="presOf" srcId="{E29BC798-372C-4A3A-905E-4659910F62E3}" destId="{5C1D2CD4-3323-4BAC-9910-5F6E7E2E5A08}" srcOrd="0" destOrd="0" presId="urn:microsoft.com/office/officeart/2005/8/layout/bProcess4"/>
    <dgm:cxn modelId="{044FB78B-CECD-4B7E-BF34-B3FC14F13955}" srcId="{D685E432-73C9-4E77-8A8E-250F715570AB}" destId="{79E24992-2EDB-42CD-A352-7DE15259BF93}" srcOrd="2" destOrd="0" parTransId="{DFD2668C-C1D7-4690-B038-5CBB17290055}" sibTransId="{803D58AF-2F2B-4E60-AB37-20118D49F2F2}"/>
    <dgm:cxn modelId="{DE5B8738-35E6-4CAC-93A8-C1CE2F430F2E}" type="presOf" srcId="{AD3D2B72-0AE4-491A-996B-7AA6A145C917}" destId="{594C2E85-97C6-43D6-9582-FCF8DB9A5F24}" srcOrd="0" destOrd="0" presId="urn:microsoft.com/office/officeart/2005/8/layout/bProcess4"/>
    <dgm:cxn modelId="{440784A8-C722-455C-BF5A-EBF1682E6B1C}" type="presOf" srcId="{C88681FA-1C2F-4044-AB0D-845EDB34E24C}" destId="{59ED0A89-C5AA-4248-A486-D5B8D42BB0C2}" srcOrd="0" destOrd="0" presId="urn:microsoft.com/office/officeart/2005/8/layout/bProcess4"/>
    <dgm:cxn modelId="{616C744F-BF30-441B-AF87-5C110CBFEFF4}" srcId="{D685E432-73C9-4E77-8A8E-250F715570AB}" destId="{C88681FA-1C2F-4044-AB0D-845EDB34E24C}" srcOrd="7" destOrd="0" parTransId="{E4B2C02F-CF07-4FB6-BAE6-7D8D3ED09001}" sibTransId="{092B40D3-DD6F-4FC7-BC63-366FECBF78BA}"/>
    <dgm:cxn modelId="{873918E0-07F7-4D9C-BBD2-7A3EFF472644}" type="presOf" srcId="{2E419D29-D27D-422E-914B-F9A81C9FA6BE}" destId="{2544091E-D25B-45D6-8D3E-7B9FDA78F425}" srcOrd="0" destOrd="0" presId="urn:microsoft.com/office/officeart/2005/8/layout/bProcess4"/>
    <dgm:cxn modelId="{004DF8C7-AEEF-43C7-A7D7-DEA7BC5CB7CF}" srcId="{D685E432-73C9-4E77-8A8E-250F715570AB}" destId="{2744D609-852F-4240-ACE0-DA7F8B45FC56}" srcOrd="0" destOrd="0" parTransId="{563F0378-3A44-4FCE-8BC7-166C62C773F3}" sibTransId="{6D9258D5-C6B8-4312-9576-5203BF6172F1}"/>
    <dgm:cxn modelId="{AE39E1D2-A9D8-44AD-91F7-AF6581676A4F}" type="presOf" srcId="{2744D609-852F-4240-ACE0-DA7F8B45FC56}" destId="{B1170DA9-99ED-494E-A320-5D32AE3B22E9}" srcOrd="0" destOrd="0" presId="urn:microsoft.com/office/officeart/2005/8/layout/bProcess4"/>
    <dgm:cxn modelId="{B08007B0-CA4C-4F83-A037-7BCB4269AE21}" type="presOf" srcId="{79E24992-2EDB-42CD-A352-7DE15259BF93}" destId="{76CE475A-F9B4-451D-B065-A54A055C51EB}" srcOrd="0" destOrd="0" presId="urn:microsoft.com/office/officeart/2005/8/layout/bProcess4"/>
    <dgm:cxn modelId="{2A1FB0E2-ACF0-4B68-9E47-B131BBE1CFA5}" srcId="{D685E432-73C9-4E77-8A8E-250F715570AB}" destId="{B156A351-F841-4160-9515-80D9D042A493}" srcOrd="6" destOrd="0" parTransId="{BC110B76-C5FC-4F75-B2C3-DFC26E2BD999}" sibTransId="{0D150C2F-1357-4E3B-94E3-E63E4404F845}"/>
    <dgm:cxn modelId="{693A47ED-0023-44CA-9845-86B748059FDC}" srcId="{D685E432-73C9-4E77-8A8E-250F715570AB}" destId="{AD3D2B72-0AE4-491A-996B-7AA6A145C917}" srcOrd="4" destOrd="0" parTransId="{75ACDCE8-BFA0-442D-9650-C9CFE19B2F0D}" sibTransId="{E29BC798-372C-4A3A-905E-4659910F62E3}"/>
    <dgm:cxn modelId="{7AB7EAFC-E940-46E1-837C-A84734946A1D}" type="presOf" srcId="{6B3A08DF-08EE-4B05-B492-DBA6C8E8E327}" destId="{4C4FAEA4-A0A0-44D4-8EA4-EFE001106E16}" srcOrd="0" destOrd="0" presId="urn:microsoft.com/office/officeart/2005/8/layout/bProcess4"/>
    <dgm:cxn modelId="{1FD449FA-B9B0-4179-BE41-979F6FA05516}" type="presOf" srcId="{0669046A-1EA1-40DC-9488-11A2374DE2C2}" destId="{6232CC5C-6EC5-4D9C-BDCC-28279C74C245}" srcOrd="0" destOrd="0" presId="urn:microsoft.com/office/officeart/2005/8/layout/bProcess4"/>
    <dgm:cxn modelId="{320FAD2A-8AE8-40D9-8902-D792D5408C12}" type="presOf" srcId="{6D9258D5-C6B8-4312-9576-5203BF6172F1}" destId="{BD27EB2C-17BB-4A57-ACD9-3D6EC407D98C}" srcOrd="0" destOrd="0" presId="urn:microsoft.com/office/officeart/2005/8/layout/bProcess4"/>
    <dgm:cxn modelId="{0C33476A-9AEE-4ADF-BEA1-8E1FAD4189A0}" type="presOf" srcId="{803D58AF-2F2B-4E60-AB37-20118D49F2F2}" destId="{57978284-DE89-4C8E-A8D3-24C07D0EB33B}" srcOrd="0" destOrd="0" presId="urn:microsoft.com/office/officeart/2005/8/layout/bProcess4"/>
    <dgm:cxn modelId="{E74A930F-BD78-4D5E-AC5F-806956F09C08}" type="presOf" srcId="{6C47923C-5CE2-4418-8825-21B06C7310FA}" destId="{CD9EBC3D-2336-49E8-A2EC-D99417F15384}" srcOrd="0" destOrd="0" presId="urn:microsoft.com/office/officeart/2005/8/layout/bProcess4"/>
    <dgm:cxn modelId="{9A8C2690-8ECB-4491-A6E5-A9895E260205}" type="presOf" srcId="{B156A351-F841-4160-9515-80D9D042A493}" destId="{ABAFBD3D-84F0-4308-969E-D2A21CAFFFDA}" srcOrd="0" destOrd="0" presId="urn:microsoft.com/office/officeart/2005/8/layout/bProcess4"/>
    <dgm:cxn modelId="{6F772B9B-CB44-41C1-8952-CE7CB51902C1}" srcId="{D685E432-73C9-4E77-8A8E-250F715570AB}" destId="{6C47923C-5CE2-4418-8825-21B06C7310FA}" srcOrd="3" destOrd="0" parTransId="{7AE739AF-87D0-43EA-88B6-F0CC6B195763}" sibTransId="{880CABCD-1457-481A-89E2-1A06DFADB6E2}"/>
    <dgm:cxn modelId="{37480980-7267-4E63-B0CE-F9316763647A}" type="presOf" srcId="{D1D57D26-50A1-4EBF-B4E1-AB6BB4738AB1}" destId="{04141540-572E-42F2-B329-BE7694DC17EF}" srcOrd="0" destOrd="0" presId="urn:microsoft.com/office/officeart/2005/8/layout/bProcess4"/>
    <dgm:cxn modelId="{25795B76-D412-4E2B-9207-1CC073F12383}" type="presParOf" srcId="{906284C5-1CEC-4F80-BB48-F6C4CB43A7E0}" destId="{5EB10AAE-4A4F-4F87-AF1E-ABBED404F9F6}" srcOrd="0" destOrd="0" presId="urn:microsoft.com/office/officeart/2005/8/layout/bProcess4"/>
    <dgm:cxn modelId="{DBEA9FDD-2B02-4A1B-95AC-4CD9ADC617DE}" type="presParOf" srcId="{5EB10AAE-4A4F-4F87-AF1E-ABBED404F9F6}" destId="{1B743C35-6883-44BB-B021-B9F1BA7DF975}" srcOrd="0" destOrd="0" presId="urn:microsoft.com/office/officeart/2005/8/layout/bProcess4"/>
    <dgm:cxn modelId="{927EC6C4-5C6A-4550-B142-86A6788B3B4C}" type="presParOf" srcId="{5EB10AAE-4A4F-4F87-AF1E-ABBED404F9F6}" destId="{B1170DA9-99ED-494E-A320-5D32AE3B22E9}" srcOrd="1" destOrd="0" presId="urn:microsoft.com/office/officeart/2005/8/layout/bProcess4"/>
    <dgm:cxn modelId="{0CADEEC6-C4AD-4ED5-9BDE-B62D42678814}" type="presParOf" srcId="{906284C5-1CEC-4F80-BB48-F6C4CB43A7E0}" destId="{BD27EB2C-17BB-4A57-ACD9-3D6EC407D98C}" srcOrd="1" destOrd="0" presId="urn:microsoft.com/office/officeart/2005/8/layout/bProcess4"/>
    <dgm:cxn modelId="{358B0B1B-F0A6-4D91-A9F8-86690DFC843E}" type="presParOf" srcId="{906284C5-1CEC-4F80-BB48-F6C4CB43A7E0}" destId="{BAF1F854-221A-4359-921D-C73779019E49}" srcOrd="2" destOrd="0" presId="urn:microsoft.com/office/officeart/2005/8/layout/bProcess4"/>
    <dgm:cxn modelId="{C8C9C9C8-079B-45D0-8BE3-D125E06DCCF1}" type="presParOf" srcId="{BAF1F854-221A-4359-921D-C73779019E49}" destId="{8F1CC746-3710-43E1-A03D-078DAA5BF704}" srcOrd="0" destOrd="0" presId="urn:microsoft.com/office/officeart/2005/8/layout/bProcess4"/>
    <dgm:cxn modelId="{03F5CC78-1948-4338-AC55-032C08D88F36}" type="presParOf" srcId="{BAF1F854-221A-4359-921D-C73779019E49}" destId="{6232CC5C-6EC5-4D9C-BDCC-28279C74C245}" srcOrd="1" destOrd="0" presId="urn:microsoft.com/office/officeart/2005/8/layout/bProcess4"/>
    <dgm:cxn modelId="{C28ADFBE-B012-45FB-94CF-4D2E6CF75270}" type="presParOf" srcId="{906284C5-1CEC-4F80-BB48-F6C4CB43A7E0}" destId="{04141540-572E-42F2-B329-BE7694DC17EF}" srcOrd="3" destOrd="0" presId="urn:microsoft.com/office/officeart/2005/8/layout/bProcess4"/>
    <dgm:cxn modelId="{7CEC64E7-E9BC-4F78-986D-4B278A43A265}" type="presParOf" srcId="{906284C5-1CEC-4F80-BB48-F6C4CB43A7E0}" destId="{988EEA8D-D6F0-43A7-8DB2-555B5A60627D}" srcOrd="4" destOrd="0" presId="urn:microsoft.com/office/officeart/2005/8/layout/bProcess4"/>
    <dgm:cxn modelId="{83C3F910-43E5-4A0D-9248-AF1C4EDB079E}" type="presParOf" srcId="{988EEA8D-D6F0-43A7-8DB2-555B5A60627D}" destId="{AC3A7BE3-C52B-4AE7-B709-19EE494BC23B}" srcOrd="0" destOrd="0" presId="urn:microsoft.com/office/officeart/2005/8/layout/bProcess4"/>
    <dgm:cxn modelId="{1F6A0059-4045-47BF-81BC-65915E188006}" type="presParOf" srcId="{988EEA8D-D6F0-43A7-8DB2-555B5A60627D}" destId="{76CE475A-F9B4-451D-B065-A54A055C51EB}" srcOrd="1" destOrd="0" presId="urn:microsoft.com/office/officeart/2005/8/layout/bProcess4"/>
    <dgm:cxn modelId="{66EC60E6-70E9-4E18-B38F-126CF8D9E929}" type="presParOf" srcId="{906284C5-1CEC-4F80-BB48-F6C4CB43A7E0}" destId="{57978284-DE89-4C8E-A8D3-24C07D0EB33B}" srcOrd="5" destOrd="0" presId="urn:microsoft.com/office/officeart/2005/8/layout/bProcess4"/>
    <dgm:cxn modelId="{93BEA4E3-86B3-4F80-90FC-8F8A67BE6B84}" type="presParOf" srcId="{906284C5-1CEC-4F80-BB48-F6C4CB43A7E0}" destId="{1D5BFBFF-DD0F-407A-A436-EE807A732821}" srcOrd="6" destOrd="0" presId="urn:microsoft.com/office/officeart/2005/8/layout/bProcess4"/>
    <dgm:cxn modelId="{4E0BAD67-4F97-4DD0-9F3D-77CF1F3A2219}" type="presParOf" srcId="{1D5BFBFF-DD0F-407A-A436-EE807A732821}" destId="{A2C69893-B0EB-487C-B55C-FE4F6396EE78}" srcOrd="0" destOrd="0" presId="urn:microsoft.com/office/officeart/2005/8/layout/bProcess4"/>
    <dgm:cxn modelId="{DF6ECAA9-344C-43D5-A0C1-0EF5F3688148}" type="presParOf" srcId="{1D5BFBFF-DD0F-407A-A436-EE807A732821}" destId="{CD9EBC3D-2336-49E8-A2EC-D99417F15384}" srcOrd="1" destOrd="0" presId="urn:microsoft.com/office/officeart/2005/8/layout/bProcess4"/>
    <dgm:cxn modelId="{ADF72B7A-E3C5-426C-BD39-E7F234DDDE25}" type="presParOf" srcId="{906284C5-1CEC-4F80-BB48-F6C4CB43A7E0}" destId="{3A2DF268-671E-4FA1-8467-BED4BD540193}" srcOrd="7" destOrd="0" presId="urn:microsoft.com/office/officeart/2005/8/layout/bProcess4"/>
    <dgm:cxn modelId="{FA7EE1B6-C733-4D71-8262-A79A8B1A1275}" type="presParOf" srcId="{906284C5-1CEC-4F80-BB48-F6C4CB43A7E0}" destId="{F26E6FF7-1B33-4BB8-8077-20B2C1D0221E}" srcOrd="8" destOrd="0" presId="urn:microsoft.com/office/officeart/2005/8/layout/bProcess4"/>
    <dgm:cxn modelId="{9B87676C-6664-4C39-9843-10B6F1B68D1F}" type="presParOf" srcId="{F26E6FF7-1B33-4BB8-8077-20B2C1D0221E}" destId="{E3699C55-32D3-4641-8287-9818656C3482}" srcOrd="0" destOrd="0" presId="urn:microsoft.com/office/officeart/2005/8/layout/bProcess4"/>
    <dgm:cxn modelId="{5090A103-8CF6-4B34-A177-D32D054A5717}" type="presParOf" srcId="{F26E6FF7-1B33-4BB8-8077-20B2C1D0221E}" destId="{594C2E85-97C6-43D6-9582-FCF8DB9A5F24}" srcOrd="1" destOrd="0" presId="urn:microsoft.com/office/officeart/2005/8/layout/bProcess4"/>
    <dgm:cxn modelId="{9611E4C5-19F0-4C5E-90E5-8E42EA4FBD40}" type="presParOf" srcId="{906284C5-1CEC-4F80-BB48-F6C4CB43A7E0}" destId="{5C1D2CD4-3323-4BAC-9910-5F6E7E2E5A08}" srcOrd="9" destOrd="0" presId="urn:microsoft.com/office/officeart/2005/8/layout/bProcess4"/>
    <dgm:cxn modelId="{2C16B10F-C7ED-46D7-A849-297284CBB3B8}" type="presParOf" srcId="{906284C5-1CEC-4F80-BB48-F6C4CB43A7E0}" destId="{ADAB8C49-7558-434D-8D1B-D6C963A31C3D}" srcOrd="10" destOrd="0" presId="urn:microsoft.com/office/officeart/2005/8/layout/bProcess4"/>
    <dgm:cxn modelId="{5E23DCF9-C1C5-45D6-AEF6-EAEA9A9141C5}" type="presParOf" srcId="{ADAB8C49-7558-434D-8D1B-D6C963A31C3D}" destId="{7105372C-2A4F-4CEE-B67B-9FC1F16ADA6C}" srcOrd="0" destOrd="0" presId="urn:microsoft.com/office/officeart/2005/8/layout/bProcess4"/>
    <dgm:cxn modelId="{17E53871-9FAF-45B8-8D4B-5DE8C8DC435D}" type="presParOf" srcId="{ADAB8C49-7558-434D-8D1B-D6C963A31C3D}" destId="{4C4FAEA4-A0A0-44D4-8EA4-EFE001106E16}" srcOrd="1" destOrd="0" presId="urn:microsoft.com/office/officeart/2005/8/layout/bProcess4"/>
    <dgm:cxn modelId="{4C3464F8-44EA-462E-B6E9-8B7A94D032D9}" type="presParOf" srcId="{906284C5-1CEC-4F80-BB48-F6C4CB43A7E0}" destId="{2544091E-D25B-45D6-8D3E-7B9FDA78F425}" srcOrd="11" destOrd="0" presId="urn:microsoft.com/office/officeart/2005/8/layout/bProcess4"/>
    <dgm:cxn modelId="{37255B48-A6BA-40FB-8F94-F6AB26391361}" type="presParOf" srcId="{906284C5-1CEC-4F80-BB48-F6C4CB43A7E0}" destId="{371A87E6-D322-416F-A2D3-BF858D0390EE}" srcOrd="12" destOrd="0" presId="urn:microsoft.com/office/officeart/2005/8/layout/bProcess4"/>
    <dgm:cxn modelId="{5BA1FF3A-C50E-4B5F-9F86-6C603F73218D}" type="presParOf" srcId="{371A87E6-D322-416F-A2D3-BF858D0390EE}" destId="{F9B0E4F7-744A-44FD-9B3E-6E314200D110}" srcOrd="0" destOrd="0" presId="urn:microsoft.com/office/officeart/2005/8/layout/bProcess4"/>
    <dgm:cxn modelId="{0FCF7124-525F-44E1-A3CA-54A53EC32CAB}" type="presParOf" srcId="{371A87E6-D322-416F-A2D3-BF858D0390EE}" destId="{ABAFBD3D-84F0-4308-969E-D2A21CAFFFDA}" srcOrd="1" destOrd="0" presId="urn:microsoft.com/office/officeart/2005/8/layout/bProcess4"/>
    <dgm:cxn modelId="{C42699A4-8E2E-4F25-A8C5-B89766F265FB}" type="presParOf" srcId="{906284C5-1CEC-4F80-BB48-F6C4CB43A7E0}" destId="{91F85AA2-BE9A-4661-BAF3-6FE62472ED94}" srcOrd="13" destOrd="0" presId="urn:microsoft.com/office/officeart/2005/8/layout/bProcess4"/>
    <dgm:cxn modelId="{3EA6B260-7D39-4089-BF83-1AC6435010A4}" type="presParOf" srcId="{906284C5-1CEC-4F80-BB48-F6C4CB43A7E0}" destId="{4B01CA25-F2E5-4A25-85A1-FE4E0A6C5BD7}" srcOrd="14" destOrd="0" presId="urn:microsoft.com/office/officeart/2005/8/layout/bProcess4"/>
    <dgm:cxn modelId="{89212C9A-A2AF-49DB-8423-49D438D4D37F}" type="presParOf" srcId="{4B01CA25-F2E5-4A25-85A1-FE4E0A6C5BD7}" destId="{1431C931-F24E-4512-B909-707DA7E1C84D}" srcOrd="0" destOrd="0" presId="urn:microsoft.com/office/officeart/2005/8/layout/bProcess4"/>
    <dgm:cxn modelId="{C45803CE-BF4F-4F64-8F5D-EC6E8CFD008B}" type="presParOf" srcId="{4B01CA25-F2E5-4A25-85A1-FE4E0A6C5BD7}" destId="{59ED0A89-C5AA-4248-A486-D5B8D42BB0C2}"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B3AFEB-4212-4998-A063-AA9D7AE7B4FC}">
      <dsp:nvSpPr>
        <dsp:cNvPr id="0" name=""/>
        <dsp:cNvSpPr/>
      </dsp:nvSpPr>
      <dsp:spPr>
        <a:xfrm>
          <a:off x="752" y="333672"/>
          <a:ext cx="1916534" cy="11499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400" kern="1200" dirty="0" smtClean="0">
              <a:solidFill>
                <a:schemeClr val="tx1"/>
              </a:solidFill>
            </a:rPr>
            <a:t>First Phase:</a:t>
          </a:r>
        </a:p>
        <a:p>
          <a:pPr lvl="0" algn="ctr" defTabSz="622300">
            <a:lnSpc>
              <a:spcPct val="90000"/>
            </a:lnSpc>
            <a:spcBef>
              <a:spcPct val="0"/>
            </a:spcBef>
            <a:spcAft>
              <a:spcPct val="35000"/>
            </a:spcAft>
          </a:pPr>
          <a:r>
            <a:rPr lang="en-US" altLang="zh-CN" sz="1400" kern="1200" dirty="0" smtClean="0">
              <a:solidFill>
                <a:schemeClr val="tx1"/>
              </a:solidFill>
            </a:rPr>
            <a:t>gathering general ideas about the project.</a:t>
          </a:r>
        </a:p>
        <a:p>
          <a:pPr lvl="0" algn="ctr" defTabSz="622300">
            <a:lnSpc>
              <a:spcPct val="90000"/>
            </a:lnSpc>
            <a:spcBef>
              <a:spcPct val="0"/>
            </a:spcBef>
            <a:spcAft>
              <a:spcPct val="35000"/>
            </a:spcAft>
          </a:pPr>
          <a:r>
            <a:rPr lang="en-US" altLang="zh-CN" sz="1400" kern="1200" dirty="0" smtClean="0">
              <a:solidFill>
                <a:schemeClr val="tx1"/>
              </a:solidFill>
            </a:rPr>
            <a:t>(</a:t>
          </a:r>
          <a:r>
            <a:rPr lang="en-US" altLang="zh-CN" sz="1400" i="0" u="sng" kern="1200" dirty="0" smtClean="0">
              <a:solidFill>
                <a:schemeClr val="tx1"/>
              </a:solidFill>
            </a:rPr>
            <a:t>Done</a:t>
          </a:r>
          <a:r>
            <a:rPr lang="en-US" altLang="zh-CN" sz="1400" kern="1200" dirty="0" smtClean="0">
              <a:solidFill>
                <a:schemeClr val="tx1"/>
              </a:solidFill>
            </a:rPr>
            <a:t>)</a:t>
          </a:r>
          <a:endParaRPr lang="zh-CN" altLang="en-US" sz="1400" kern="1200" dirty="0">
            <a:solidFill>
              <a:schemeClr val="tx1"/>
            </a:solidFill>
          </a:endParaRPr>
        </a:p>
      </dsp:txBody>
      <dsp:txXfrm>
        <a:off x="752" y="333672"/>
        <a:ext cx="1916534" cy="1149920"/>
      </dsp:txXfrm>
    </dsp:sp>
    <dsp:sp modelId="{96DBF6B8-CB9C-44D7-91B2-11558DA5D181}">
      <dsp:nvSpPr>
        <dsp:cNvPr id="0" name=""/>
        <dsp:cNvSpPr/>
      </dsp:nvSpPr>
      <dsp:spPr>
        <a:xfrm>
          <a:off x="2085941" y="670982"/>
          <a:ext cx="406305" cy="4753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tx1"/>
            </a:solidFill>
          </a:endParaRPr>
        </a:p>
      </dsp:txBody>
      <dsp:txXfrm>
        <a:off x="2085941" y="670982"/>
        <a:ext cx="406305" cy="475300"/>
      </dsp:txXfrm>
    </dsp:sp>
    <dsp:sp modelId="{0141B7F8-85C3-488A-AB9C-E2609625379B}">
      <dsp:nvSpPr>
        <dsp:cNvPr id="0" name=""/>
        <dsp:cNvSpPr/>
      </dsp:nvSpPr>
      <dsp:spPr>
        <a:xfrm>
          <a:off x="2683900" y="333672"/>
          <a:ext cx="1916534" cy="11499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400" kern="1200" dirty="0" smtClean="0">
              <a:solidFill>
                <a:schemeClr val="tx1"/>
              </a:solidFill>
            </a:rPr>
            <a:t>Second Phase: confirm requirements .</a:t>
          </a:r>
        </a:p>
        <a:p>
          <a:pPr lvl="0" algn="ctr" defTabSz="622300">
            <a:lnSpc>
              <a:spcPct val="90000"/>
            </a:lnSpc>
            <a:spcBef>
              <a:spcPct val="0"/>
            </a:spcBef>
            <a:spcAft>
              <a:spcPct val="35000"/>
            </a:spcAft>
          </a:pPr>
          <a:r>
            <a:rPr lang="en-US" altLang="zh-CN" sz="1400" kern="1200" dirty="0" smtClean="0">
              <a:solidFill>
                <a:schemeClr val="tx1"/>
              </a:solidFill>
            </a:rPr>
            <a:t>(</a:t>
          </a:r>
          <a:r>
            <a:rPr lang="en-US" altLang="zh-CN" sz="1400" u="sng" kern="1200" dirty="0" smtClean="0">
              <a:solidFill>
                <a:schemeClr val="tx1"/>
              </a:solidFill>
            </a:rPr>
            <a:t>Done</a:t>
          </a:r>
          <a:r>
            <a:rPr lang="en-US" altLang="zh-CN" sz="1400" kern="1200" dirty="0" smtClean="0">
              <a:solidFill>
                <a:schemeClr val="tx1"/>
              </a:solidFill>
            </a:rPr>
            <a:t>)</a:t>
          </a:r>
          <a:endParaRPr lang="zh-CN" altLang="en-US" sz="1400" kern="1200" dirty="0">
            <a:solidFill>
              <a:schemeClr val="tx1"/>
            </a:solidFill>
          </a:endParaRPr>
        </a:p>
      </dsp:txBody>
      <dsp:txXfrm>
        <a:off x="2683900" y="333672"/>
        <a:ext cx="1916534" cy="1149920"/>
      </dsp:txXfrm>
    </dsp:sp>
    <dsp:sp modelId="{0C84DC1E-9E90-432B-AEA6-27F47F6805FE}">
      <dsp:nvSpPr>
        <dsp:cNvPr id="0" name=""/>
        <dsp:cNvSpPr/>
      </dsp:nvSpPr>
      <dsp:spPr>
        <a:xfrm>
          <a:off x="4769089" y="670982"/>
          <a:ext cx="406305" cy="4753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tx1"/>
            </a:solidFill>
          </a:endParaRPr>
        </a:p>
      </dsp:txBody>
      <dsp:txXfrm>
        <a:off x="4769089" y="670982"/>
        <a:ext cx="406305" cy="475300"/>
      </dsp:txXfrm>
    </dsp:sp>
    <dsp:sp modelId="{A2C5FBDA-EAF2-4AD3-A268-E66F7A3A43FD}">
      <dsp:nvSpPr>
        <dsp:cNvPr id="0" name=""/>
        <dsp:cNvSpPr/>
      </dsp:nvSpPr>
      <dsp:spPr>
        <a:xfrm>
          <a:off x="5367048" y="333672"/>
          <a:ext cx="2404598" cy="11499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400" kern="1200" dirty="0" smtClean="0">
              <a:solidFill>
                <a:schemeClr val="tx1"/>
              </a:solidFill>
            </a:rPr>
            <a:t>Database design/implementation phase.</a:t>
          </a:r>
        </a:p>
        <a:p>
          <a:pPr lvl="0" algn="ctr" defTabSz="622300">
            <a:lnSpc>
              <a:spcPct val="90000"/>
            </a:lnSpc>
            <a:spcBef>
              <a:spcPct val="0"/>
            </a:spcBef>
            <a:spcAft>
              <a:spcPct val="35000"/>
            </a:spcAft>
          </a:pPr>
          <a:r>
            <a:rPr lang="en-US" altLang="zh-CN" sz="1400" kern="1200" dirty="0" smtClean="0">
              <a:solidFill>
                <a:schemeClr val="tx1"/>
              </a:solidFill>
            </a:rPr>
            <a:t>(85% Complete)</a:t>
          </a:r>
          <a:endParaRPr lang="zh-CN" altLang="en-US" sz="1400" kern="1200" dirty="0">
            <a:solidFill>
              <a:schemeClr val="tx1"/>
            </a:solidFill>
          </a:endParaRPr>
        </a:p>
      </dsp:txBody>
      <dsp:txXfrm>
        <a:off x="5367048" y="333672"/>
        <a:ext cx="2404598" cy="1149920"/>
      </dsp:txXfrm>
    </dsp:sp>
    <dsp:sp modelId="{9E740471-4E1E-4B18-97B7-2D5D79347715}">
      <dsp:nvSpPr>
        <dsp:cNvPr id="0" name=""/>
        <dsp:cNvSpPr/>
      </dsp:nvSpPr>
      <dsp:spPr>
        <a:xfrm rot="4964615">
          <a:off x="6485106" y="1617750"/>
          <a:ext cx="409585" cy="4753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tx1"/>
            </a:solidFill>
          </a:endParaRPr>
        </a:p>
      </dsp:txBody>
      <dsp:txXfrm rot="4964615">
        <a:off x="6485106" y="1617750"/>
        <a:ext cx="409585" cy="475300"/>
      </dsp:txXfrm>
    </dsp:sp>
    <dsp:sp modelId="{8F0C55AA-0E7E-4232-91EE-ABEE50A5E2A8}">
      <dsp:nvSpPr>
        <dsp:cNvPr id="0" name=""/>
        <dsp:cNvSpPr/>
      </dsp:nvSpPr>
      <dsp:spPr>
        <a:xfrm>
          <a:off x="5855113" y="2250206"/>
          <a:ext cx="1916534" cy="11499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400" kern="1200" dirty="0" smtClean="0">
              <a:solidFill>
                <a:schemeClr val="tx1"/>
              </a:solidFill>
            </a:rPr>
            <a:t>Web page &amp; Web Structure design phase.</a:t>
          </a:r>
        </a:p>
        <a:p>
          <a:pPr lvl="0" algn="ctr" defTabSz="622300">
            <a:lnSpc>
              <a:spcPct val="90000"/>
            </a:lnSpc>
            <a:spcBef>
              <a:spcPct val="0"/>
            </a:spcBef>
            <a:spcAft>
              <a:spcPct val="35000"/>
            </a:spcAft>
          </a:pPr>
          <a:r>
            <a:rPr lang="en-US" altLang="zh-CN" sz="1400" kern="1200" dirty="0" smtClean="0">
              <a:solidFill>
                <a:schemeClr val="tx1"/>
              </a:solidFill>
            </a:rPr>
            <a:t>(70% Complete)</a:t>
          </a:r>
          <a:endParaRPr lang="zh-CN" altLang="en-US" sz="1400" kern="1200" dirty="0">
            <a:solidFill>
              <a:schemeClr val="tx1"/>
            </a:solidFill>
          </a:endParaRPr>
        </a:p>
      </dsp:txBody>
      <dsp:txXfrm>
        <a:off x="5855113" y="2250206"/>
        <a:ext cx="1916534" cy="1149920"/>
      </dsp:txXfrm>
    </dsp:sp>
    <dsp:sp modelId="{56F48B97-38F2-4A4B-96A7-4D895B259CDF}">
      <dsp:nvSpPr>
        <dsp:cNvPr id="0" name=""/>
        <dsp:cNvSpPr/>
      </dsp:nvSpPr>
      <dsp:spPr>
        <a:xfrm rot="10800000">
          <a:off x="5280152" y="2587516"/>
          <a:ext cx="406305" cy="4753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tx1"/>
            </a:solidFill>
          </a:endParaRPr>
        </a:p>
      </dsp:txBody>
      <dsp:txXfrm rot="10800000">
        <a:off x="5280152" y="2587516"/>
        <a:ext cx="406305" cy="475300"/>
      </dsp:txXfrm>
    </dsp:sp>
    <dsp:sp modelId="{3AD7A1B8-9288-4D4B-B9E6-6BD1F31558F2}">
      <dsp:nvSpPr>
        <dsp:cNvPr id="0" name=""/>
        <dsp:cNvSpPr/>
      </dsp:nvSpPr>
      <dsp:spPr>
        <a:xfrm>
          <a:off x="3171965" y="2250206"/>
          <a:ext cx="1916534" cy="11499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400" kern="1200" dirty="0" smtClean="0">
              <a:solidFill>
                <a:schemeClr val="tx1"/>
              </a:solidFill>
            </a:rPr>
            <a:t>Web Page Interface Implementation phase.</a:t>
          </a:r>
        </a:p>
        <a:p>
          <a:pPr lvl="0" algn="ctr" defTabSz="622300">
            <a:lnSpc>
              <a:spcPct val="90000"/>
            </a:lnSpc>
            <a:spcBef>
              <a:spcPct val="0"/>
            </a:spcBef>
            <a:spcAft>
              <a:spcPct val="35000"/>
            </a:spcAft>
          </a:pPr>
          <a:r>
            <a:rPr lang="en-US" altLang="zh-CN" sz="1400" kern="1200" dirty="0" smtClean="0">
              <a:solidFill>
                <a:schemeClr val="tx1"/>
              </a:solidFill>
            </a:rPr>
            <a:t>(30% Complete)</a:t>
          </a:r>
          <a:endParaRPr lang="zh-CN" altLang="en-US" sz="1400" kern="1200" dirty="0">
            <a:solidFill>
              <a:schemeClr val="tx1"/>
            </a:solidFill>
          </a:endParaRPr>
        </a:p>
      </dsp:txBody>
      <dsp:txXfrm>
        <a:off x="3171965" y="2250206"/>
        <a:ext cx="1916534" cy="1149920"/>
      </dsp:txXfrm>
    </dsp:sp>
    <dsp:sp modelId="{2C3DFC14-1077-4FBB-A924-32785B030B0D}">
      <dsp:nvSpPr>
        <dsp:cNvPr id="0" name=""/>
        <dsp:cNvSpPr/>
      </dsp:nvSpPr>
      <dsp:spPr>
        <a:xfrm rot="10800000">
          <a:off x="2597004" y="2587516"/>
          <a:ext cx="406305" cy="4753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kern="1200">
            <a:solidFill>
              <a:schemeClr val="tx1"/>
            </a:solidFill>
          </a:endParaRPr>
        </a:p>
      </dsp:txBody>
      <dsp:txXfrm rot="10800000">
        <a:off x="2597004" y="2587516"/>
        <a:ext cx="406305" cy="475300"/>
      </dsp:txXfrm>
    </dsp:sp>
    <dsp:sp modelId="{83D3EE87-AA4C-4C78-85D8-3CBD86AB8ADF}">
      <dsp:nvSpPr>
        <dsp:cNvPr id="0" name=""/>
        <dsp:cNvSpPr/>
      </dsp:nvSpPr>
      <dsp:spPr>
        <a:xfrm>
          <a:off x="488817" y="2250206"/>
          <a:ext cx="1916534" cy="11499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400" kern="1200" dirty="0" smtClean="0">
              <a:solidFill>
                <a:schemeClr val="tx1"/>
              </a:solidFill>
            </a:rPr>
            <a:t>Testing and Deployment.</a:t>
          </a:r>
        </a:p>
        <a:p>
          <a:pPr lvl="0" algn="ctr" defTabSz="622300">
            <a:lnSpc>
              <a:spcPct val="90000"/>
            </a:lnSpc>
            <a:spcBef>
              <a:spcPct val="0"/>
            </a:spcBef>
            <a:spcAft>
              <a:spcPct val="35000"/>
            </a:spcAft>
          </a:pPr>
          <a:r>
            <a:rPr lang="en-US" altLang="zh-CN" sz="1400" kern="1200" dirty="0" smtClean="0">
              <a:solidFill>
                <a:schemeClr val="tx1"/>
              </a:solidFill>
            </a:rPr>
            <a:t>(Future)</a:t>
          </a:r>
          <a:endParaRPr lang="zh-CN" altLang="en-US" sz="1400" kern="1200" dirty="0">
            <a:solidFill>
              <a:schemeClr val="tx1"/>
            </a:solidFill>
          </a:endParaRPr>
        </a:p>
      </dsp:txBody>
      <dsp:txXfrm>
        <a:off x="488817" y="2250206"/>
        <a:ext cx="1916534" cy="11499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27EB2C-17BB-4A57-ACD9-3D6EC407D98C}">
      <dsp:nvSpPr>
        <dsp:cNvPr id="0" name=""/>
        <dsp:cNvSpPr/>
      </dsp:nvSpPr>
      <dsp:spPr>
        <a:xfrm rot="5346054">
          <a:off x="-497605" y="1187693"/>
          <a:ext cx="1916103" cy="198319"/>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1170DA9-99ED-494E-A320-5D32AE3B22E9}">
      <dsp:nvSpPr>
        <dsp:cNvPr id="0" name=""/>
        <dsp:cNvSpPr/>
      </dsp:nvSpPr>
      <dsp:spPr>
        <a:xfrm>
          <a:off x="0" y="0"/>
          <a:ext cx="2203552" cy="132213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a:solidFill>
                <a:schemeClr val="tx1"/>
              </a:solidFill>
              <a:latin typeface="Times New Roman" pitchFamily="18" charset="0"/>
              <a:cs typeface="Times New Roman" pitchFamily="18" charset="0"/>
            </a:rPr>
            <a:t>Kick off meeting to gathering </a:t>
          </a:r>
          <a:r>
            <a:rPr lang="en-US" altLang="zh-CN" sz="1600" kern="1200" dirty="0" smtClean="0">
              <a:solidFill>
                <a:schemeClr val="tx1"/>
              </a:solidFill>
              <a:latin typeface="Times New Roman" pitchFamily="18" charset="0"/>
              <a:cs typeface="Times New Roman" pitchFamily="18" charset="0"/>
            </a:rPr>
            <a:t>general </a:t>
          </a:r>
          <a:r>
            <a:rPr lang="en-US" altLang="zh-CN" sz="1600" kern="1200" dirty="0">
              <a:solidFill>
                <a:schemeClr val="tx1"/>
              </a:solidFill>
              <a:latin typeface="Times New Roman" pitchFamily="18" charset="0"/>
              <a:cs typeface="Times New Roman" pitchFamily="18" charset="0"/>
            </a:rPr>
            <a:t>ideas about the project</a:t>
          </a:r>
          <a:r>
            <a:rPr lang="en-US" altLang="zh-CN" sz="1600" kern="1200" dirty="0" smtClean="0">
              <a:solidFill>
                <a:schemeClr val="tx1"/>
              </a:solidFill>
              <a:latin typeface="Times New Roman" pitchFamily="18" charset="0"/>
              <a:cs typeface="Times New Roman" pitchFamily="18" charset="0"/>
            </a:rPr>
            <a:t>.</a:t>
          </a:r>
        </a:p>
        <a:p>
          <a:pPr lvl="0" algn="ctr" defTabSz="711200">
            <a:lnSpc>
              <a:spcPct val="90000"/>
            </a:lnSpc>
            <a:spcBef>
              <a:spcPct val="0"/>
            </a:spcBef>
            <a:spcAft>
              <a:spcPct val="35000"/>
            </a:spcAft>
          </a:pPr>
          <a:r>
            <a:rPr lang="en-US" altLang="zh-CN" sz="1600" kern="1200" dirty="0" smtClean="0">
              <a:solidFill>
                <a:schemeClr val="tx1"/>
              </a:solidFill>
              <a:latin typeface="Times New Roman" pitchFamily="18" charset="0"/>
              <a:cs typeface="Times New Roman" pitchFamily="18" charset="0"/>
            </a:rPr>
            <a:t>(Done)</a:t>
          </a:r>
          <a:endParaRPr lang="zh-CN" altLang="en-US" sz="1600" kern="1200" dirty="0">
            <a:solidFill>
              <a:schemeClr val="tx1"/>
            </a:solidFill>
            <a:latin typeface="Times New Roman" pitchFamily="18" charset="0"/>
            <a:cs typeface="Times New Roman" pitchFamily="18" charset="0"/>
          </a:endParaRPr>
        </a:p>
      </dsp:txBody>
      <dsp:txXfrm>
        <a:off x="0" y="0"/>
        <a:ext cx="2203552" cy="1322131"/>
      </dsp:txXfrm>
    </dsp:sp>
    <dsp:sp modelId="{04141540-572E-42F2-B329-BE7694DC17EF}">
      <dsp:nvSpPr>
        <dsp:cNvPr id="0" name=""/>
        <dsp:cNvSpPr/>
      </dsp:nvSpPr>
      <dsp:spPr>
        <a:xfrm rot="5400000">
          <a:off x="-341448" y="2971959"/>
          <a:ext cx="1643259" cy="198319"/>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232CC5C-6EC5-4D9C-BDCC-28279C74C245}">
      <dsp:nvSpPr>
        <dsp:cNvPr id="0" name=""/>
        <dsp:cNvSpPr/>
      </dsp:nvSpPr>
      <dsp:spPr>
        <a:xfrm>
          <a:off x="34769" y="1920569"/>
          <a:ext cx="2203552" cy="132213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a:solidFill>
                <a:schemeClr val="tx1"/>
              </a:solidFill>
              <a:latin typeface="Times New Roman" pitchFamily="18" charset="0"/>
              <a:cs typeface="Times New Roman" pitchFamily="18" charset="0"/>
            </a:rPr>
            <a:t>Second meeting to confirm function </a:t>
          </a:r>
          <a:r>
            <a:rPr lang="en-US" altLang="zh-CN" sz="1600" kern="1200" dirty="0" smtClean="0">
              <a:solidFill>
                <a:schemeClr val="tx1"/>
              </a:solidFill>
              <a:latin typeface="Times New Roman" pitchFamily="18" charset="0"/>
              <a:cs typeface="Times New Roman" pitchFamily="18" charset="0"/>
            </a:rPr>
            <a:t>requirements .</a:t>
          </a:r>
        </a:p>
        <a:p>
          <a:pPr lvl="0" algn="ctr" defTabSz="711200">
            <a:lnSpc>
              <a:spcPct val="90000"/>
            </a:lnSpc>
            <a:spcBef>
              <a:spcPct val="0"/>
            </a:spcBef>
            <a:spcAft>
              <a:spcPct val="35000"/>
            </a:spcAft>
          </a:pPr>
          <a:r>
            <a:rPr lang="en-US" altLang="zh-CN" sz="1600" kern="1200" dirty="0" smtClean="0">
              <a:solidFill>
                <a:schemeClr val="tx1"/>
              </a:solidFill>
              <a:latin typeface="Times New Roman" pitchFamily="18" charset="0"/>
              <a:cs typeface="Times New Roman" pitchFamily="18" charset="0"/>
            </a:rPr>
            <a:t>(Done)</a:t>
          </a:r>
          <a:endParaRPr lang="zh-CN" altLang="en-US" sz="1600" kern="1200" dirty="0">
            <a:solidFill>
              <a:schemeClr val="tx1"/>
            </a:solidFill>
            <a:latin typeface="Times New Roman" pitchFamily="18" charset="0"/>
            <a:cs typeface="Times New Roman" pitchFamily="18" charset="0"/>
          </a:endParaRPr>
        </a:p>
      </dsp:txBody>
      <dsp:txXfrm>
        <a:off x="34769" y="1920569"/>
        <a:ext cx="2203552" cy="1322131"/>
      </dsp:txXfrm>
    </dsp:sp>
    <dsp:sp modelId="{57978284-DE89-4C8E-A8D3-24C07D0EB33B}">
      <dsp:nvSpPr>
        <dsp:cNvPr id="0" name=""/>
        <dsp:cNvSpPr/>
      </dsp:nvSpPr>
      <dsp:spPr>
        <a:xfrm rot="21460144">
          <a:off x="483596" y="3735024"/>
          <a:ext cx="3111138" cy="198319"/>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6CE475A-F9B4-451D-B065-A54A055C51EB}">
      <dsp:nvSpPr>
        <dsp:cNvPr id="0" name=""/>
        <dsp:cNvSpPr/>
      </dsp:nvSpPr>
      <dsp:spPr>
        <a:xfrm>
          <a:off x="34769" y="3573233"/>
          <a:ext cx="2203552" cy="132213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a:solidFill>
                <a:schemeClr val="tx1"/>
              </a:solidFill>
              <a:latin typeface="Times New Roman" pitchFamily="18" charset="0"/>
              <a:cs typeface="Times New Roman" pitchFamily="18" charset="0"/>
            </a:rPr>
            <a:t>Third meeting to ensure the equipments are ready to use</a:t>
          </a:r>
          <a:r>
            <a:rPr lang="en-US" altLang="zh-CN" sz="1600" kern="1200" dirty="0" smtClean="0">
              <a:solidFill>
                <a:schemeClr val="tx1"/>
              </a:solidFill>
              <a:latin typeface="Times New Roman" pitchFamily="18" charset="0"/>
              <a:cs typeface="Times New Roman" pitchFamily="18" charset="0"/>
            </a:rPr>
            <a:t>.</a:t>
          </a:r>
        </a:p>
        <a:p>
          <a:pPr lvl="0" algn="ctr" defTabSz="711200">
            <a:lnSpc>
              <a:spcPct val="90000"/>
            </a:lnSpc>
            <a:spcBef>
              <a:spcPct val="0"/>
            </a:spcBef>
            <a:spcAft>
              <a:spcPct val="35000"/>
            </a:spcAft>
          </a:pPr>
          <a:r>
            <a:rPr lang="en-US" altLang="zh-CN" sz="1600" kern="1200" dirty="0" smtClean="0">
              <a:solidFill>
                <a:schemeClr val="tx1"/>
              </a:solidFill>
              <a:latin typeface="Times New Roman" pitchFamily="18" charset="0"/>
              <a:cs typeface="Times New Roman" pitchFamily="18" charset="0"/>
            </a:rPr>
            <a:t>(First Week of Second Semester)</a:t>
          </a:r>
          <a:endParaRPr lang="zh-CN" altLang="en-US" sz="1600" kern="1200" dirty="0">
            <a:solidFill>
              <a:schemeClr val="tx1"/>
            </a:solidFill>
            <a:latin typeface="Times New Roman" pitchFamily="18" charset="0"/>
            <a:cs typeface="Times New Roman" pitchFamily="18" charset="0"/>
          </a:endParaRPr>
        </a:p>
      </dsp:txBody>
      <dsp:txXfrm>
        <a:off x="34769" y="3573233"/>
        <a:ext cx="2203552" cy="1322131"/>
      </dsp:txXfrm>
    </dsp:sp>
    <dsp:sp modelId="{3A2DF268-671E-4FA1-8467-BED4BD540193}">
      <dsp:nvSpPr>
        <dsp:cNvPr id="0" name=""/>
        <dsp:cNvSpPr/>
      </dsp:nvSpPr>
      <dsp:spPr>
        <a:xfrm rot="16137763">
          <a:off x="2688790" y="2772029"/>
          <a:ext cx="1777144" cy="198319"/>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D9EBC3D-2336-49E8-A2EC-D99417F15384}">
      <dsp:nvSpPr>
        <dsp:cNvPr id="0" name=""/>
        <dsp:cNvSpPr/>
      </dsp:nvSpPr>
      <dsp:spPr>
        <a:xfrm>
          <a:off x="2997665" y="3307685"/>
          <a:ext cx="2504292" cy="1588858"/>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a:solidFill>
                <a:schemeClr val="tx1"/>
              </a:solidFill>
              <a:latin typeface="Times New Roman" pitchFamily="18" charset="0"/>
              <a:cs typeface="Times New Roman" pitchFamily="18" charset="0"/>
            </a:rPr>
            <a:t>Design Phase:</a:t>
          </a:r>
        </a:p>
        <a:p>
          <a:pPr lvl="0" algn="ctr" defTabSz="711200">
            <a:lnSpc>
              <a:spcPct val="90000"/>
            </a:lnSpc>
            <a:spcBef>
              <a:spcPct val="0"/>
            </a:spcBef>
            <a:spcAft>
              <a:spcPct val="35000"/>
            </a:spcAft>
          </a:pPr>
          <a:r>
            <a:rPr lang="en-US" altLang="zh-CN" sz="1600" kern="1200" dirty="0">
              <a:solidFill>
                <a:schemeClr val="tx1"/>
              </a:solidFill>
              <a:latin typeface="Times New Roman" pitchFamily="18" charset="0"/>
              <a:cs typeface="Times New Roman" pitchFamily="18" charset="0"/>
            </a:rPr>
            <a:t>Design the application and web server without any implementation. Giver many alternative designs</a:t>
          </a:r>
          <a:r>
            <a:rPr lang="en-US" altLang="zh-CN" sz="1600" kern="1200" dirty="0" smtClean="0">
              <a:solidFill>
                <a:schemeClr val="tx1"/>
              </a:solidFill>
              <a:latin typeface="Times New Roman" pitchFamily="18" charset="0"/>
              <a:cs typeface="Times New Roman" pitchFamily="18" charset="0"/>
            </a:rPr>
            <a:t>.</a:t>
          </a:r>
        </a:p>
        <a:p>
          <a:pPr lvl="0" algn="ctr" defTabSz="711200">
            <a:lnSpc>
              <a:spcPct val="90000"/>
            </a:lnSpc>
            <a:spcBef>
              <a:spcPct val="0"/>
            </a:spcBef>
            <a:spcAft>
              <a:spcPct val="35000"/>
            </a:spcAft>
          </a:pPr>
          <a:r>
            <a:rPr lang="en-US" altLang="zh-CN" sz="1600" kern="1200" dirty="0" smtClean="0">
              <a:solidFill>
                <a:schemeClr val="tx1"/>
              </a:solidFill>
              <a:latin typeface="Times New Roman" pitchFamily="18" charset="0"/>
              <a:cs typeface="Times New Roman" pitchFamily="18" charset="0"/>
            </a:rPr>
            <a:t>(Before end of the first semester)</a:t>
          </a:r>
          <a:endParaRPr lang="zh-CN" altLang="en-US" sz="1600" kern="1200" dirty="0">
            <a:solidFill>
              <a:schemeClr val="tx1"/>
            </a:solidFill>
            <a:latin typeface="Times New Roman" pitchFamily="18" charset="0"/>
            <a:cs typeface="Times New Roman" pitchFamily="18" charset="0"/>
          </a:endParaRPr>
        </a:p>
      </dsp:txBody>
      <dsp:txXfrm>
        <a:off x="2997665" y="3307685"/>
        <a:ext cx="2504292" cy="1588858"/>
      </dsp:txXfrm>
    </dsp:sp>
    <dsp:sp modelId="{5C1D2CD4-3323-4BAC-9910-5F6E7E2E5A08}">
      <dsp:nvSpPr>
        <dsp:cNvPr id="0" name=""/>
        <dsp:cNvSpPr/>
      </dsp:nvSpPr>
      <dsp:spPr>
        <a:xfrm rot="16200000">
          <a:off x="2739646" y="1052568"/>
          <a:ext cx="1643259" cy="198319"/>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94C2E85-97C6-43D6-9582-FCF8DB9A5F24}">
      <dsp:nvSpPr>
        <dsp:cNvPr id="0" name=""/>
        <dsp:cNvSpPr/>
      </dsp:nvSpPr>
      <dsp:spPr>
        <a:xfrm>
          <a:off x="3115863" y="1653842"/>
          <a:ext cx="2203552" cy="132213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a:solidFill>
                <a:schemeClr val="tx1"/>
              </a:solidFill>
              <a:latin typeface="Times New Roman" pitchFamily="18" charset="0"/>
              <a:cs typeface="Times New Roman" pitchFamily="18" charset="0"/>
            </a:rPr>
            <a:t>Fourth Meeting to discuss which design will be used</a:t>
          </a:r>
          <a:r>
            <a:rPr lang="en-US" altLang="zh-CN" sz="1600" kern="1200" dirty="0" smtClean="0">
              <a:solidFill>
                <a:schemeClr val="tx1"/>
              </a:solidFill>
              <a:latin typeface="Times New Roman" pitchFamily="18" charset="0"/>
              <a:cs typeface="Times New Roman" pitchFamily="18" charset="0"/>
            </a:rPr>
            <a:t>.</a:t>
          </a:r>
        </a:p>
        <a:p>
          <a:pPr lvl="0" algn="ctr" defTabSz="711200">
            <a:lnSpc>
              <a:spcPct val="90000"/>
            </a:lnSpc>
            <a:spcBef>
              <a:spcPct val="0"/>
            </a:spcBef>
            <a:spcAft>
              <a:spcPct val="35000"/>
            </a:spcAft>
          </a:pPr>
          <a:r>
            <a:rPr lang="en-US" altLang="zh-CN" sz="1600" kern="1200" dirty="0" smtClean="0">
              <a:solidFill>
                <a:schemeClr val="tx1"/>
              </a:solidFill>
              <a:latin typeface="Times New Roman" pitchFamily="18" charset="0"/>
              <a:cs typeface="Times New Roman" pitchFamily="18" charset="0"/>
            </a:rPr>
            <a:t>(Before end of the first semester)</a:t>
          </a:r>
          <a:endParaRPr lang="zh-CN" altLang="en-US" sz="1600" kern="1200" dirty="0">
            <a:solidFill>
              <a:schemeClr val="tx1"/>
            </a:solidFill>
            <a:latin typeface="Times New Roman" pitchFamily="18" charset="0"/>
            <a:cs typeface="Times New Roman" pitchFamily="18" charset="0"/>
          </a:endParaRPr>
        </a:p>
      </dsp:txBody>
      <dsp:txXfrm>
        <a:off x="3115863" y="1653842"/>
        <a:ext cx="2203552" cy="1322131"/>
      </dsp:txXfrm>
    </dsp:sp>
    <dsp:sp modelId="{2544091E-D25B-45D6-8D3E-7B9FDA78F425}">
      <dsp:nvSpPr>
        <dsp:cNvPr id="0" name=""/>
        <dsp:cNvSpPr/>
      </dsp:nvSpPr>
      <dsp:spPr>
        <a:xfrm rot="118908">
          <a:off x="3560354" y="284245"/>
          <a:ext cx="3082938" cy="198319"/>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C4FAEA4-A0A0-44D4-8EA4-EFE001106E16}">
      <dsp:nvSpPr>
        <dsp:cNvPr id="0" name=""/>
        <dsp:cNvSpPr/>
      </dsp:nvSpPr>
      <dsp:spPr>
        <a:xfrm>
          <a:off x="3115863" y="1178"/>
          <a:ext cx="2203552" cy="132213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a:solidFill>
                <a:schemeClr val="tx1"/>
              </a:solidFill>
              <a:latin typeface="Times New Roman" pitchFamily="18" charset="0"/>
              <a:cs typeface="Times New Roman" pitchFamily="18" charset="0"/>
            </a:rPr>
            <a:t>Implementation</a:t>
          </a:r>
          <a:r>
            <a:rPr lang="en-US" altLang="zh-CN" sz="1600" kern="1200" baseline="0" dirty="0">
              <a:solidFill>
                <a:schemeClr val="tx1"/>
              </a:solidFill>
              <a:latin typeface="Times New Roman" pitchFamily="18" charset="0"/>
              <a:cs typeface="Times New Roman" pitchFamily="18" charset="0"/>
            </a:rPr>
            <a:t> Phase:</a:t>
          </a:r>
        </a:p>
        <a:p>
          <a:pPr lvl="0" algn="ctr" defTabSz="711200">
            <a:lnSpc>
              <a:spcPct val="90000"/>
            </a:lnSpc>
            <a:spcBef>
              <a:spcPct val="0"/>
            </a:spcBef>
            <a:spcAft>
              <a:spcPct val="35000"/>
            </a:spcAft>
          </a:pPr>
          <a:r>
            <a:rPr lang="en-US" altLang="zh-CN" sz="1600" kern="1200" dirty="0">
              <a:solidFill>
                <a:schemeClr val="tx1"/>
              </a:solidFill>
              <a:latin typeface="Times New Roman" pitchFamily="18" charset="0"/>
              <a:cs typeface="Times New Roman" pitchFamily="18" charset="0"/>
            </a:rPr>
            <a:t>Build the application and web server</a:t>
          </a:r>
          <a:r>
            <a:rPr lang="en-US" altLang="zh-CN" sz="1600" kern="1200" dirty="0" smtClean="0">
              <a:solidFill>
                <a:schemeClr val="tx1"/>
              </a:solidFill>
              <a:latin typeface="Times New Roman" pitchFamily="18" charset="0"/>
              <a:cs typeface="Times New Roman" pitchFamily="18" charset="0"/>
            </a:rPr>
            <a:t>.</a:t>
          </a:r>
        </a:p>
        <a:p>
          <a:pPr lvl="0" algn="ctr" defTabSz="711200">
            <a:lnSpc>
              <a:spcPct val="90000"/>
            </a:lnSpc>
            <a:spcBef>
              <a:spcPct val="0"/>
            </a:spcBef>
            <a:spcAft>
              <a:spcPct val="35000"/>
            </a:spcAft>
          </a:pPr>
          <a:r>
            <a:rPr lang="en-US" altLang="zh-CN" sz="1600" kern="1200" dirty="0" smtClean="0">
              <a:solidFill>
                <a:schemeClr val="tx1"/>
              </a:solidFill>
              <a:latin typeface="Times New Roman" pitchFamily="18" charset="0"/>
              <a:cs typeface="Times New Roman" pitchFamily="18" charset="0"/>
            </a:rPr>
            <a:t>(During the first month of the second semester)</a:t>
          </a:r>
          <a:endParaRPr lang="zh-CN" altLang="en-US" sz="1600" kern="1200" dirty="0">
            <a:solidFill>
              <a:schemeClr val="tx1"/>
            </a:solidFill>
            <a:latin typeface="Times New Roman" pitchFamily="18" charset="0"/>
            <a:cs typeface="Times New Roman" pitchFamily="18" charset="0"/>
          </a:endParaRPr>
        </a:p>
      </dsp:txBody>
      <dsp:txXfrm>
        <a:off x="3115863" y="1178"/>
        <a:ext cx="2203552" cy="1322131"/>
      </dsp:txXfrm>
    </dsp:sp>
    <dsp:sp modelId="{91F85AA2-BE9A-4661-BAF3-6FE62472ED94}">
      <dsp:nvSpPr>
        <dsp:cNvPr id="0" name=""/>
        <dsp:cNvSpPr/>
      </dsp:nvSpPr>
      <dsp:spPr>
        <a:xfrm rot="5392646">
          <a:off x="5223930" y="1770097"/>
          <a:ext cx="2842962" cy="198319"/>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BAFBD3D-84F0-4308-969E-D2A21CAFFFDA}">
      <dsp:nvSpPr>
        <dsp:cNvPr id="0" name=""/>
        <dsp:cNvSpPr/>
      </dsp:nvSpPr>
      <dsp:spPr>
        <a:xfrm>
          <a:off x="6196958" y="1178"/>
          <a:ext cx="2203552" cy="155583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a:solidFill>
                <a:schemeClr val="tx1"/>
              </a:solidFill>
              <a:latin typeface="Times New Roman" pitchFamily="18" charset="0"/>
              <a:cs typeface="Times New Roman" pitchFamily="18" charset="0"/>
            </a:rPr>
            <a:t>Fifth Meeting:</a:t>
          </a:r>
        </a:p>
        <a:p>
          <a:pPr lvl="0" algn="ctr" defTabSz="711200">
            <a:lnSpc>
              <a:spcPct val="90000"/>
            </a:lnSpc>
            <a:spcBef>
              <a:spcPct val="0"/>
            </a:spcBef>
            <a:spcAft>
              <a:spcPct val="35000"/>
            </a:spcAft>
          </a:pPr>
          <a:r>
            <a:rPr lang="en-US" altLang="zh-CN" sz="1600" kern="1200" dirty="0">
              <a:solidFill>
                <a:schemeClr val="tx1"/>
              </a:solidFill>
              <a:latin typeface="Times New Roman" pitchFamily="18" charset="0"/>
              <a:cs typeface="Times New Roman" pitchFamily="18" charset="0"/>
            </a:rPr>
            <a:t>Review the output with users, get feed back</a:t>
          </a:r>
          <a:r>
            <a:rPr lang="en-US" altLang="zh-CN" sz="1600" kern="1200" dirty="0" smtClean="0">
              <a:solidFill>
                <a:schemeClr val="tx1"/>
              </a:solidFill>
              <a:latin typeface="Times New Roman" pitchFamily="18" charset="0"/>
              <a:cs typeface="Times New Roman" pitchFamily="18" charset="0"/>
            </a:rPr>
            <a:t>.</a:t>
          </a:r>
        </a:p>
        <a:p>
          <a:pPr lvl="0" algn="ctr" defTabSz="711200">
            <a:lnSpc>
              <a:spcPct val="90000"/>
            </a:lnSpc>
            <a:spcBef>
              <a:spcPct val="0"/>
            </a:spcBef>
            <a:spcAft>
              <a:spcPct val="35000"/>
            </a:spcAft>
          </a:pPr>
          <a:r>
            <a:rPr lang="en-US" altLang="zh-CN" sz="1600" kern="1200" dirty="0" smtClean="0">
              <a:solidFill>
                <a:schemeClr val="tx1"/>
              </a:solidFill>
              <a:latin typeface="Times New Roman" pitchFamily="18" charset="0"/>
              <a:cs typeface="Times New Roman" pitchFamily="18" charset="0"/>
            </a:rPr>
            <a:t>(After the implementation is completed)</a:t>
          </a:r>
          <a:endParaRPr lang="zh-CN" altLang="en-US" sz="1600" kern="1200" dirty="0">
            <a:solidFill>
              <a:schemeClr val="tx1"/>
            </a:solidFill>
            <a:latin typeface="Times New Roman" pitchFamily="18" charset="0"/>
            <a:cs typeface="Times New Roman" pitchFamily="18" charset="0"/>
          </a:endParaRPr>
        </a:p>
      </dsp:txBody>
      <dsp:txXfrm>
        <a:off x="6196958" y="1178"/>
        <a:ext cx="2203552" cy="1555831"/>
      </dsp:txXfrm>
    </dsp:sp>
    <dsp:sp modelId="{59ED0A89-C5AA-4248-A486-D5B8D42BB0C2}">
      <dsp:nvSpPr>
        <dsp:cNvPr id="0" name=""/>
        <dsp:cNvSpPr/>
      </dsp:nvSpPr>
      <dsp:spPr>
        <a:xfrm>
          <a:off x="6203040" y="2376548"/>
          <a:ext cx="2203552" cy="2519995"/>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solidFill>
                <a:schemeClr val="tx1"/>
              </a:solidFill>
              <a:latin typeface="Times New Roman" pitchFamily="18" charset="0"/>
              <a:cs typeface="Times New Roman" pitchFamily="18" charset="0"/>
            </a:rPr>
            <a:t>Maintains </a:t>
          </a:r>
          <a:r>
            <a:rPr lang="en-US" altLang="zh-CN" sz="1600" kern="1200" dirty="0">
              <a:solidFill>
                <a:schemeClr val="tx1"/>
              </a:solidFill>
              <a:latin typeface="Times New Roman" pitchFamily="18" charset="0"/>
              <a:cs typeface="Times New Roman" pitchFamily="18" charset="0"/>
            </a:rPr>
            <a:t>Phase:</a:t>
          </a:r>
        </a:p>
        <a:p>
          <a:pPr lvl="0" algn="ctr" defTabSz="711200">
            <a:lnSpc>
              <a:spcPct val="90000"/>
            </a:lnSpc>
            <a:spcBef>
              <a:spcPct val="0"/>
            </a:spcBef>
            <a:spcAft>
              <a:spcPct val="35000"/>
            </a:spcAft>
          </a:pPr>
          <a:r>
            <a:rPr lang="en-US" altLang="zh-CN" sz="1600" kern="1200" dirty="0">
              <a:solidFill>
                <a:schemeClr val="tx1"/>
              </a:solidFill>
              <a:latin typeface="Times New Roman" pitchFamily="18" charset="0"/>
              <a:cs typeface="Times New Roman" pitchFamily="18" charset="0"/>
            </a:rPr>
            <a:t>Refine the application such as interface or functions based on users' feed back</a:t>
          </a:r>
          <a:r>
            <a:rPr lang="en-US" altLang="zh-CN" sz="1600" kern="1200" dirty="0" smtClean="0">
              <a:solidFill>
                <a:schemeClr val="tx1"/>
              </a:solidFill>
              <a:latin typeface="Times New Roman" pitchFamily="18" charset="0"/>
              <a:cs typeface="Times New Roman" pitchFamily="18" charset="0"/>
            </a:rPr>
            <a:t>.</a:t>
          </a:r>
        </a:p>
        <a:p>
          <a:pPr lvl="0" algn="ctr" defTabSz="711200">
            <a:lnSpc>
              <a:spcPct val="90000"/>
            </a:lnSpc>
            <a:spcBef>
              <a:spcPct val="0"/>
            </a:spcBef>
            <a:spcAft>
              <a:spcPct val="35000"/>
            </a:spcAft>
          </a:pPr>
          <a:endParaRPr lang="zh-CN" altLang="en-US" sz="1600" kern="1200" dirty="0">
            <a:solidFill>
              <a:schemeClr val="tx1"/>
            </a:solidFill>
            <a:latin typeface="Times New Roman" pitchFamily="18" charset="0"/>
            <a:cs typeface="Times New Roman" pitchFamily="18" charset="0"/>
          </a:endParaRPr>
        </a:p>
      </dsp:txBody>
      <dsp:txXfrm>
        <a:off x="6203040" y="2376548"/>
        <a:ext cx="2203552" cy="251999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A3F2F8-068C-470D-BBD6-D4DC67FD7170}" type="datetimeFigureOut">
              <a:rPr lang="en-NZ" smtClean="0"/>
              <a:pPr/>
              <a:t>22/07/2011</a:t>
            </a:fld>
            <a:endParaRPr lang="en-NZ"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5FACC6-AA61-4980-B646-2CE6F6FE750B}" type="slidenum">
              <a:rPr lang="en-NZ" smtClean="0"/>
              <a:pPr/>
              <a:t>‹#›</a:t>
            </a:fld>
            <a:endParaRPr lang="en-NZ" dirty="0"/>
          </a:p>
        </p:txBody>
      </p:sp>
    </p:spTree>
    <p:extLst>
      <p:ext uri="{BB962C8B-B14F-4D97-AF65-F5344CB8AC3E}">
        <p14:creationId xmlns:p14="http://schemas.microsoft.com/office/powerpoint/2010/main" xmlns="" val="2790296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453B12AE-7269-44AB-8313-32372F520ADD}" type="datetimeFigureOut">
              <a:rPr lang="en-NZ" smtClean="0"/>
              <a:pPr/>
              <a:t>22/07/2011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C78A719-CA5D-42A9-B761-784C5BCDAA8D}" type="slidenum">
              <a:rPr lang="en-NZ" smtClean="0"/>
              <a:pPr/>
              <a:t>‹#›</a:t>
            </a:fld>
            <a:endParaRPr lang="en-NZ" dirty="0"/>
          </a:p>
        </p:txBody>
      </p:sp>
    </p:spTree>
    <p:extLst>
      <p:ext uri="{BB962C8B-B14F-4D97-AF65-F5344CB8AC3E}">
        <p14:creationId xmlns:p14="http://schemas.microsoft.com/office/powerpoint/2010/main" xmlns="" val="3225173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453B12AE-7269-44AB-8313-32372F520ADD}" type="datetimeFigureOut">
              <a:rPr lang="en-NZ" smtClean="0"/>
              <a:pPr/>
              <a:t>22/07/2011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C78A719-CA5D-42A9-B761-784C5BCDAA8D}" type="slidenum">
              <a:rPr lang="en-NZ" smtClean="0"/>
              <a:pPr/>
              <a:t>‹#›</a:t>
            </a:fld>
            <a:endParaRPr lang="en-NZ" dirty="0"/>
          </a:p>
        </p:txBody>
      </p:sp>
    </p:spTree>
    <p:extLst>
      <p:ext uri="{BB962C8B-B14F-4D97-AF65-F5344CB8AC3E}">
        <p14:creationId xmlns:p14="http://schemas.microsoft.com/office/powerpoint/2010/main" xmlns="" val="182157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453B12AE-7269-44AB-8313-32372F520ADD}" type="datetimeFigureOut">
              <a:rPr lang="en-NZ" smtClean="0"/>
              <a:pPr/>
              <a:t>22/07/2011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C78A719-CA5D-42A9-B761-784C5BCDAA8D}" type="slidenum">
              <a:rPr lang="en-NZ" smtClean="0"/>
              <a:pPr/>
              <a:t>‹#›</a:t>
            </a:fld>
            <a:endParaRPr lang="en-NZ" dirty="0"/>
          </a:p>
        </p:txBody>
      </p:sp>
    </p:spTree>
    <p:extLst>
      <p:ext uri="{BB962C8B-B14F-4D97-AF65-F5344CB8AC3E}">
        <p14:creationId xmlns:p14="http://schemas.microsoft.com/office/powerpoint/2010/main" xmlns="" val="1096389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9"/>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5497513" y="5319713"/>
            <a:ext cx="3646487" cy="1614487"/>
          </a:xfrm>
          <a:prstGeom prst="rect">
            <a:avLst/>
          </a:prstGeom>
          <a:noFill/>
          <a:ln w="9525">
            <a:noFill/>
            <a:miter lim="800000"/>
            <a:headEnd/>
            <a:tailEnd/>
          </a:ln>
        </p:spPr>
      </p:pic>
      <p:pic>
        <p:nvPicPr>
          <p:cNvPr id="6" name="Picture 21" descr="UOA-Logo-4Col-Hor"/>
          <p:cNvPicPr>
            <a:picLocks noChangeAspect="1" noChangeArrowheads="1"/>
          </p:cNvPicPr>
          <p:nvPr/>
        </p:nvPicPr>
        <p:blipFill>
          <a:blip r:embed="rId4" cstate="print"/>
          <a:srcRect/>
          <a:stretch>
            <a:fillRect/>
          </a:stretch>
        </p:blipFill>
        <p:spPr bwMode="auto">
          <a:xfrm>
            <a:off x="7010400" y="5895975"/>
            <a:ext cx="1828800" cy="693738"/>
          </a:xfrm>
          <a:prstGeom prst="rect">
            <a:avLst/>
          </a:prstGeom>
          <a:noFill/>
          <a:ln w="9525">
            <a:noFill/>
            <a:miter lim="800000"/>
            <a:headEnd/>
            <a:tailEnd/>
          </a:ln>
        </p:spPr>
      </p:pic>
      <p:sp>
        <p:nvSpPr>
          <p:cNvPr id="3074" name="Rectangle 2"/>
          <p:cNvSpPr>
            <a:spLocks noGrp="1" noChangeArrowheads="1"/>
          </p:cNvSpPr>
          <p:nvPr>
            <p:ph type="ctrTitle"/>
          </p:nvPr>
        </p:nvSpPr>
        <p:spPr>
          <a:xfrm>
            <a:off x="685800" y="1524000"/>
            <a:ext cx="7772400" cy="1143000"/>
          </a:xfrm>
        </p:spPr>
        <p:txBody>
          <a:bodyPr/>
          <a:lstStyle>
            <a:lvl1pPr>
              <a:defRPr sz="40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685800" y="3352800"/>
            <a:ext cx="7772400" cy="533400"/>
          </a:xfrm>
        </p:spPr>
        <p:txBody>
          <a:bodyPr/>
          <a:lstStyle>
            <a:lvl1pPr marL="0" indent="0">
              <a:buFontTx/>
              <a:buNone/>
              <a:defRPr sz="2000" b="1"/>
            </a:lvl1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6"/>
          <p:cNvSpPr>
            <a:spLocks noGrp="1" noChangeArrowheads="1"/>
          </p:cNvSpPr>
          <p:nvPr>
            <p:ph type="dt" sz="half" idx="10"/>
          </p:nvPr>
        </p:nvSpPr>
        <p:spPr>
          <a:xfrm>
            <a:off x="685800" y="6248400"/>
            <a:ext cx="7774632" cy="457200"/>
          </a:xfrm>
          <a:ln/>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C69F9546-A3B8-41A7-B924-1701F2EA2B83}" type="datetimeFigureOut">
              <a:rPr lang="zh-CN" altLang="en-US" smtClean="0"/>
              <a:pPr/>
              <a:t>2011/7/22</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dt" sz="half" idx="10"/>
          </p:nvPr>
        </p:nvSpPr>
        <p:spPr>
          <a:ln/>
        </p:spPr>
        <p:txBody>
          <a:bodyPr/>
          <a:lstStyle>
            <a:lvl1pPr>
              <a:defRPr/>
            </a:lvl1pPr>
          </a:lstStyle>
          <a:p>
            <a:fld id="{C69F9546-A3B8-41A7-B924-1701F2EA2B83}" type="datetimeFigureOut">
              <a:rPr lang="zh-CN" altLang="en-US" smtClean="0"/>
              <a:pPr/>
              <a:t>2011/7/22</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85800" y="2057400"/>
            <a:ext cx="3810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2057400"/>
            <a:ext cx="3810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16"/>
          <p:cNvSpPr>
            <a:spLocks noGrp="1" noChangeArrowheads="1"/>
          </p:cNvSpPr>
          <p:nvPr>
            <p:ph type="dt" sz="half" idx="10"/>
          </p:nvPr>
        </p:nvSpPr>
        <p:spPr>
          <a:xfrm>
            <a:off x="685800" y="6248400"/>
            <a:ext cx="7774632" cy="457200"/>
          </a:xfrm>
          <a:ln/>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C69F9546-A3B8-41A7-B924-1701F2EA2B83}" type="datetimeFigureOut">
              <a:rPr lang="zh-CN" altLang="en-US" smtClean="0"/>
              <a:pPr/>
              <a:t>2011/7/22</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16"/>
          <p:cNvSpPr>
            <a:spLocks noGrp="1" noChangeArrowheads="1"/>
          </p:cNvSpPr>
          <p:nvPr>
            <p:ph type="dt" sz="half" idx="10"/>
          </p:nvPr>
        </p:nvSpPr>
        <p:spPr>
          <a:xfrm>
            <a:off x="685800" y="6248400"/>
            <a:ext cx="7990656" cy="457200"/>
          </a:xfrm>
          <a:ln/>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C69F9546-A3B8-41A7-B924-1701F2EA2B83}" type="datetimeFigureOut">
              <a:rPr lang="zh-CN" altLang="en-US" smtClean="0"/>
              <a:pPr/>
              <a:t>2011/7/22</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16"/>
          <p:cNvSpPr>
            <a:spLocks noGrp="1" noChangeArrowheads="1"/>
          </p:cNvSpPr>
          <p:nvPr>
            <p:ph type="dt" sz="half" idx="10"/>
          </p:nvPr>
        </p:nvSpPr>
        <p:spPr>
          <a:xfrm>
            <a:off x="685800" y="6248400"/>
            <a:ext cx="7774632" cy="457200"/>
          </a:xfrm>
          <a:ln/>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C69F9546-A3B8-41A7-B924-1701F2EA2B83}" type="datetimeFigureOut">
              <a:rPr lang="zh-CN" altLang="en-US" smtClean="0"/>
              <a:pPr/>
              <a:t>2011/7/22</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dt" sz="half" idx="10"/>
          </p:nvPr>
        </p:nvSpPr>
        <p:spPr>
          <a:ln/>
        </p:spPr>
        <p:txBody>
          <a:bodyPr/>
          <a:lstStyle>
            <a:lvl1pPr>
              <a:defRPr/>
            </a:lvl1pPr>
          </a:lstStyle>
          <a:p>
            <a:fld id="{C69F9546-A3B8-41A7-B924-1701F2EA2B83}" type="datetimeFigureOut">
              <a:rPr lang="zh-CN" altLang="en-US" smtClean="0"/>
              <a:pPr/>
              <a:t>2011/7/22</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dt" sz="half" idx="10"/>
          </p:nvPr>
        </p:nvSpPr>
        <p:spPr>
          <a:ln/>
        </p:spPr>
        <p:txBody>
          <a:bodyPr/>
          <a:lstStyle>
            <a:lvl1pPr>
              <a:defRPr/>
            </a:lvl1pPr>
          </a:lstStyle>
          <a:p>
            <a:fld id="{C69F9546-A3B8-41A7-B924-1701F2EA2B83}" type="datetimeFigureOut">
              <a:rPr lang="zh-CN" altLang="en-US" smtClean="0"/>
              <a:pPr/>
              <a:t>2011/7/22</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453B12AE-7269-44AB-8313-32372F520ADD}" type="datetimeFigureOut">
              <a:rPr lang="en-NZ" smtClean="0"/>
              <a:pPr/>
              <a:t>22/07/2011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C78A719-CA5D-42A9-B761-784C5BCDAA8D}" type="slidenum">
              <a:rPr lang="en-NZ" smtClean="0"/>
              <a:pPr/>
              <a:t>‹#›</a:t>
            </a:fld>
            <a:endParaRPr lang="en-NZ" dirty="0"/>
          </a:p>
        </p:txBody>
      </p:sp>
    </p:spTree>
    <p:extLst>
      <p:ext uri="{BB962C8B-B14F-4D97-AF65-F5344CB8AC3E}">
        <p14:creationId xmlns:p14="http://schemas.microsoft.com/office/powerpoint/2010/main" xmlns="" val="706329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NZ"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dt" sz="half" idx="10"/>
          </p:nvPr>
        </p:nvSpPr>
        <p:spPr>
          <a:ln/>
        </p:spPr>
        <p:txBody>
          <a:bodyPr/>
          <a:lstStyle>
            <a:lvl1pPr>
              <a:defRPr/>
            </a:lvl1pPr>
          </a:lstStyle>
          <a:p>
            <a:fld id="{C69F9546-A3B8-41A7-B924-1701F2EA2B83}" type="datetimeFigureOut">
              <a:rPr lang="zh-CN" altLang="en-US" smtClean="0"/>
              <a:pPr/>
              <a:t>2011/7/22</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6"/>
          <p:cNvSpPr>
            <a:spLocks noGrp="1" noChangeArrowheads="1"/>
          </p:cNvSpPr>
          <p:nvPr>
            <p:ph type="dt" sz="half" idx="10"/>
          </p:nvPr>
        </p:nvSpPr>
        <p:spPr>
          <a:ln/>
        </p:spPr>
        <p:txBody>
          <a:bodyPr/>
          <a:lstStyle>
            <a:lvl1pPr>
              <a:defRPr/>
            </a:lvl1pPr>
          </a:lstStyle>
          <a:p>
            <a:fld id="{C69F9546-A3B8-41A7-B924-1701F2EA2B83}" type="datetimeFigureOut">
              <a:rPr lang="zh-CN" altLang="en-US" smtClean="0"/>
              <a:pPr/>
              <a:t>2011/7/22</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19200"/>
            <a:ext cx="1943100" cy="45720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85800" y="12192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6"/>
          <p:cNvSpPr>
            <a:spLocks noGrp="1" noChangeArrowheads="1"/>
          </p:cNvSpPr>
          <p:nvPr>
            <p:ph type="dt" sz="half" idx="10"/>
          </p:nvPr>
        </p:nvSpPr>
        <p:spPr>
          <a:ln/>
        </p:spPr>
        <p:txBody>
          <a:bodyPr/>
          <a:lstStyle>
            <a:lvl1pPr>
              <a:defRPr/>
            </a:lvl1pPr>
          </a:lstStyle>
          <a:p>
            <a:fld id="{C69F9546-A3B8-41A7-B924-1701F2EA2B83}" type="datetimeFigureOut">
              <a:rPr lang="zh-CN" altLang="en-US" smtClean="0"/>
              <a:pPr/>
              <a:t>2011/7/22</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72400" cy="685800"/>
          </a:xfrm>
        </p:spPr>
        <p:txBody>
          <a:bodyPr/>
          <a:lstStyle/>
          <a:p>
            <a:r>
              <a:rPr lang="en-US" smtClean="0"/>
              <a:t>Click to edit Master title style</a:t>
            </a:r>
            <a:endParaRPr lang="en-NZ"/>
          </a:p>
        </p:txBody>
      </p:sp>
      <p:sp>
        <p:nvSpPr>
          <p:cNvPr id="3" name="Text Placeholder 2"/>
          <p:cNvSpPr>
            <a:spLocks noGrp="1"/>
          </p:cNvSpPr>
          <p:nvPr>
            <p:ph type="body" sz="half" idx="1"/>
          </p:nvPr>
        </p:nvSpPr>
        <p:spPr>
          <a:xfrm>
            <a:off x="685800" y="2057400"/>
            <a:ext cx="38100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2057400"/>
            <a:ext cx="38100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16"/>
          <p:cNvSpPr>
            <a:spLocks noGrp="1" noChangeArrowheads="1"/>
          </p:cNvSpPr>
          <p:nvPr>
            <p:ph type="dt" sz="half" idx="10"/>
          </p:nvPr>
        </p:nvSpPr>
        <p:spPr>
          <a:ln/>
        </p:spPr>
        <p:txBody>
          <a:bodyPr/>
          <a:lstStyle>
            <a:lvl1pPr>
              <a:defRPr/>
            </a:lvl1pPr>
          </a:lstStyle>
          <a:p>
            <a:fld id="{C69F9546-A3B8-41A7-B924-1701F2EA2B83}" type="datetimeFigureOut">
              <a:rPr lang="zh-CN" altLang="en-US" smtClean="0"/>
              <a:pPr/>
              <a:t>2011/7/22</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C69F9546-A3B8-41A7-B924-1701F2EA2B83}" type="datetimeFigureOut">
              <a:rPr lang="zh-CN" altLang="en-US" smtClean="0"/>
              <a:pPr/>
              <a:t>2011/7/22</a:t>
            </a:fld>
            <a:endParaRPr lang="zh-CN" altLang="en-US"/>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p>
            <a:fld id="{5715101E-3DE3-401A-9D78-886F485135AB}" type="slidenum">
              <a:rPr lang="zh-CN" altLang="en-US" smtClean="0"/>
              <a:pPr/>
              <a:t>‹#›</a:t>
            </a:fld>
            <a:endParaRPr lang="zh-CN" altLang="en-US"/>
          </a:p>
        </p:txBody>
      </p:sp>
    </p:spTree>
    <p:extLst>
      <p:ext uri="{BB962C8B-B14F-4D97-AF65-F5344CB8AC3E}">
        <p14:creationId xmlns:p14="http://schemas.microsoft.com/office/powerpoint/2010/main" xmlns="" val="421002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B12AE-7269-44AB-8313-32372F520ADD}" type="datetimeFigureOut">
              <a:rPr lang="en-NZ" smtClean="0"/>
              <a:pPr/>
              <a:t>22/07/2011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C78A719-CA5D-42A9-B761-784C5BCDAA8D}" type="slidenum">
              <a:rPr lang="en-NZ" smtClean="0"/>
              <a:pPr/>
              <a:t>‹#›</a:t>
            </a:fld>
            <a:endParaRPr lang="en-NZ" dirty="0"/>
          </a:p>
        </p:txBody>
      </p:sp>
    </p:spTree>
    <p:extLst>
      <p:ext uri="{BB962C8B-B14F-4D97-AF65-F5344CB8AC3E}">
        <p14:creationId xmlns:p14="http://schemas.microsoft.com/office/powerpoint/2010/main" xmlns="" val="3637955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453B12AE-7269-44AB-8313-32372F520ADD}" type="datetimeFigureOut">
              <a:rPr lang="en-NZ" smtClean="0"/>
              <a:pPr/>
              <a:t>22/07/2011</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EC78A719-CA5D-42A9-B761-784C5BCDAA8D}" type="slidenum">
              <a:rPr lang="en-NZ" smtClean="0"/>
              <a:pPr/>
              <a:t>‹#›</a:t>
            </a:fld>
            <a:endParaRPr lang="en-NZ" dirty="0"/>
          </a:p>
        </p:txBody>
      </p:sp>
    </p:spTree>
    <p:extLst>
      <p:ext uri="{BB962C8B-B14F-4D97-AF65-F5344CB8AC3E}">
        <p14:creationId xmlns:p14="http://schemas.microsoft.com/office/powerpoint/2010/main" xmlns="" val="73499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453B12AE-7269-44AB-8313-32372F520ADD}" type="datetimeFigureOut">
              <a:rPr lang="en-NZ" smtClean="0"/>
              <a:pPr/>
              <a:t>22/07/2011</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EC78A719-CA5D-42A9-B761-784C5BCDAA8D}" type="slidenum">
              <a:rPr lang="en-NZ" smtClean="0"/>
              <a:pPr/>
              <a:t>‹#›</a:t>
            </a:fld>
            <a:endParaRPr lang="en-NZ" dirty="0"/>
          </a:p>
        </p:txBody>
      </p:sp>
    </p:spTree>
    <p:extLst>
      <p:ext uri="{BB962C8B-B14F-4D97-AF65-F5344CB8AC3E}">
        <p14:creationId xmlns:p14="http://schemas.microsoft.com/office/powerpoint/2010/main" xmlns="" val="594034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453B12AE-7269-44AB-8313-32372F520ADD}" type="datetimeFigureOut">
              <a:rPr lang="en-NZ" smtClean="0"/>
              <a:pPr/>
              <a:t>22/07/2011</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EC78A719-CA5D-42A9-B761-784C5BCDAA8D}" type="slidenum">
              <a:rPr lang="en-NZ" smtClean="0"/>
              <a:pPr/>
              <a:t>‹#›</a:t>
            </a:fld>
            <a:endParaRPr lang="en-NZ" dirty="0"/>
          </a:p>
        </p:txBody>
      </p:sp>
    </p:spTree>
    <p:extLst>
      <p:ext uri="{BB962C8B-B14F-4D97-AF65-F5344CB8AC3E}">
        <p14:creationId xmlns:p14="http://schemas.microsoft.com/office/powerpoint/2010/main" xmlns="" val="1030762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B12AE-7269-44AB-8313-32372F520ADD}" type="datetimeFigureOut">
              <a:rPr lang="en-NZ" smtClean="0"/>
              <a:pPr/>
              <a:t>22/07/2011</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EC78A719-CA5D-42A9-B761-784C5BCDAA8D}" type="slidenum">
              <a:rPr lang="en-NZ" smtClean="0"/>
              <a:pPr/>
              <a:t>‹#›</a:t>
            </a:fld>
            <a:endParaRPr lang="en-NZ" dirty="0"/>
          </a:p>
        </p:txBody>
      </p:sp>
    </p:spTree>
    <p:extLst>
      <p:ext uri="{BB962C8B-B14F-4D97-AF65-F5344CB8AC3E}">
        <p14:creationId xmlns:p14="http://schemas.microsoft.com/office/powerpoint/2010/main" xmlns="" val="1200698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B12AE-7269-44AB-8313-32372F520ADD}" type="datetimeFigureOut">
              <a:rPr lang="en-NZ" smtClean="0"/>
              <a:pPr/>
              <a:t>22/07/2011</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EC78A719-CA5D-42A9-B761-784C5BCDAA8D}" type="slidenum">
              <a:rPr lang="en-NZ" smtClean="0"/>
              <a:pPr/>
              <a:t>‹#›</a:t>
            </a:fld>
            <a:endParaRPr lang="en-NZ" dirty="0"/>
          </a:p>
        </p:txBody>
      </p:sp>
    </p:spTree>
    <p:extLst>
      <p:ext uri="{BB962C8B-B14F-4D97-AF65-F5344CB8AC3E}">
        <p14:creationId xmlns:p14="http://schemas.microsoft.com/office/powerpoint/2010/main" xmlns="" val="67629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B12AE-7269-44AB-8313-32372F520ADD}" type="datetimeFigureOut">
              <a:rPr lang="en-NZ" smtClean="0"/>
              <a:pPr/>
              <a:t>22/07/2011</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EC78A719-CA5D-42A9-B761-784C5BCDAA8D}" type="slidenum">
              <a:rPr lang="en-NZ" smtClean="0"/>
              <a:pPr/>
              <a:t>‹#›</a:t>
            </a:fld>
            <a:endParaRPr lang="en-NZ" dirty="0"/>
          </a:p>
        </p:txBody>
      </p:sp>
    </p:spTree>
    <p:extLst>
      <p:ext uri="{BB962C8B-B14F-4D97-AF65-F5344CB8AC3E}">
        <p14:creationId xmlns:p14="http://schemas.microsoft.com/office/powerpoint/2010/main" xmlns="" val="4196538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B12AE-7269-44AB-8313-32372F520ADD}" type="datetimeFigureOut">
              <a:rPr lang="en-NZ" smtClean="0"/>
              <a:pPr/>
              <a:t>22/07/2011</a:t>
            </a:fld>
            <a:endParaRPr lang="en-NZ"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8A719-CA5D-42A9-B761-784C5BCDAA8D}" type="slidenum">
              <a:rPr lang="en-NZ" smtClean="0"/>
              <a:pPr/>
              <a:t>‹#›</a:t>
            </a:fld>
            <a:endParaRPr lang="en-NZ" dirty="0"/>
          </a:p>
        </p:txBody>
      </p:sp>
    </p:spTree>
    <p:extLst>
      <p:ext uri="{BB962C8B-B14F-4D97-AF65-F5344CB8AC3E}">
        <p14:creationId xmlns:p14="http://schemas.microsoft.com/office/powerpoint/2010/main" xmlns="" val="100203890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2192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057400"/>
            <a:ext cx="77724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4" descr="sky_TopSection"/>
          <p:cNvPicPr>
            <a:picLocks noChangeAspect="1" noChangeArrowheads="1"/>
          </p:cNvPicPr>
          <p:nvPr/>
        </p:nvPicPr>
        <p:blipFill>
          <a:blip r:embed="rId15" cstate="print"/>
          <a:srcRect/>
          <a:stretch>
            <a:fillRect/>
          </a:stretch>
        </p:blipFill>
        <p:spPr bwMode="auto">
          <a:xfrm>
            <a:off x="0" y="0"/>
            <a:ext cx="6629400" cy="993775"/>
          </a:xfrm>
          <a:prstGeom prst="rect">
            <a:avLst/>
          </a:prstGeom>
          <a:noFill/>
          <a:ln w="9525">
            <a:noFill/>
            <a:miter lim="800000"/>
            <a:headEnd/>
            <a:tailEnd/>
          </a:ln>
        </p:spPr>
      </p:pic>
      <p:pic>
        <p:nvPicPr>
          <p:cNvPr id="1029" name="Picture 15" descr="6835_powerpoint_v2"/>
          <p:cNvPicPr>
            <a:picLocks noChangeAspect="1" noChangeArrowheads="1"/>
          </p:cNvPicPr>
          <p:nvPr/>
        </p:nvPicPr>
        <p:blipFill>
          <a:blip r:embed="rId16" cstate="print">
            <a:clrChange>
              <a:clrFrom>
                <a:srgbClr val="000000"/>
              </a:clrFrom>
              <a:clrTo>
                <a:srgbClr val="000000">
                  <a:alpha val="0"/>
                </a:srgbClr>
              </a:clrTo>
            </a:clrChange>
          </a:blip>
          <a:srcRect/>
          <a:stretch>
            <a:fillRect/>
          </a:stretch>
        </p:blipFill>
        <p:spPr bwMode="auto">
          <a:xfrm>
            <a:off x="0" y="0"/>
            <a:ext cx="9155113" cy="1065213"/>
          </a:xfrm>
          <a:prstGeom prst="rect">
            <a:avLst/>
          </a:prstGeom>
          <a:noFill/>
          <a:ln w="9525">
            <a:noFill/>
            <a:miter lim="800000"/>
            <a:headEnd/>
            <a:tailEnd/>
          </a:ln>
        </p:spPr>
      </p:pic>
      <p:sp>
        <p:nvSpPr>
          <p:cNvPr id="1040" name="Rectangle 16"/>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ＭＳ Ｐゴシック" pitchFamily="64" charset="-128"/>
              </a:defRPr>
            </a:lvl1pPr>
          </a:lstStyle>
          <a:p>
            <a:fld id="{C69F9546-A3B8-41A7-B924-1701F2EA2B83}" type="datetimeFigureOut">
              <a:rPr lang="zh-CN" altLang="en-US" smtClean="0"/>
              <a:pPr/>
              <a:t>2011/7/22</a:t>
            </a:fld>
            <a:endParaRPr lang="zh-CN" alt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20" r:id="rId13"/>
  </p:sldLayoutIdLst>
  <p:txStyles>
    <p:title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Verdana" pitchFamily="64" charset="0"/>
        </a:defRPr>
      </a:lvl2pPr>
      <a:lvl3pPr algn="l" rtl="0" eaLnBrk="1" fontAlgn="base" hangingPunct="1">
        <a:spcBef>
          <a:spcPct val="0"/>
        </a:spcBef>
        <a:spcAft>
          <a:spcPct val="0"/>
        </a:spcAft>
        <a:defRPr sz="3000" b="1">
          <a:solidFill>
            <a:schemeClr val="tx2"/>
          </a:solidFill>
          <a:latin typeface="Verdana" pitchFamily="64" charset="0"/>
        </a:defRPr>
      </a:lvl3pPr>
      <a:lvl4pPr algn="l" rtl="0" eaLnBrk="1" fontAlgn="base" hangingPunct="1">
        <a:spcBef>
          <a:spcPct val="0"/>
        </a:spcBef>
        <a:spcAft>
          <a:spcPct val="0"/>
        </a:spcAft>
        <a:defRPr sz="3000" b="1">
          <a:solidFill>
            <a:schemeClr val="tx2"/>
          </a:solidFill>
          <a:latin typeface="Verdana" pitchFamily="64" charset="0"/>
        </a:defRPr>
      </a:lvl4pPr>
      <a:lvl5pPr algn="l" rtl="0" eaLnBrk="1" fontAlgn="base" hangingPunct="1">
        <a:spcBef>
          <a:spcPct val="0"/>
        </a:spcBef>
        <a:spcAft>
          <a:spcPct val="0"/>
        </a:spcAft>
        <a:defRPr sz="3000" b="1">
          <a:solidFill>
            <a:schemeClr val="tx2"/>
          </a:solidFill>
          <a:latin typeface="Verdana" pitchFamily="64" charset="0"/>
        </a:defRPr>
      </a:lvl5pPr>
      <a:lvl6pPr marL="457200" algn="l" rtl="0" eaLnBrk="1" fontAlgn="base" hangingPunct="1">
        <a:spcBef>
          <a:spcPct val="0"/>
        </a:spcBef>
        <a:spcAft>
          <a:spcPct val="0"/>
        </a:spcAft>
        <a:defRPr sz="3000" b="1">
          <a:solidFill>
            <a:schemeClr val="tx2"/>
          </a:solidFill>
          <a:latin typeface="Verdana" pitchFamily="64" charset="0"/>
        </a:defRPr>
      </a:lvl6pPr>
      <a:lvl7pPr marL="914400" algn="l" rtl="0" eaLnBrk="1" fontAlgn="base" hangingPunct="1">
        <a:spcBef>
          <a:spcPct val="0"/>
        </a:spcBef>
        <a:spcAft>
          <a:spcPct val="0"/>
        </a:spcAft>
        <a:defRPr sz="3000" b="1">
          <a:solidFill>
            <a:schemeClr val="tx2"/>
          </a:solidFill>
          <a:latin typeface="Verdana" pitchFamily="64" charset="0"/>
        </a:defRPr>
      </a:lvl7pPr>
      <a:lvl8pPr marL="1371600" algn="l" rtl="0" eaLnBrk="1" fontAlgn="base" hangingPunct="1">
        <a:spcBef>
          <a:spcPct val="0"/>
        </a:spcBef>
        <a:spcAft>
          <a:spcPct val="0"/>
        </a:spcAft>
        <a:defRPr sz="3000" b="1">
          <a:solidFill>
            <a:schemeClr val="tx2"/>
          </a:solidFill>
          <a:latin typeface="Verdana" pitchFamily="64" charset="0"/>
        </a:defRPr>
      </a:lvl8pPr>
      <a:lvl9pPr marL="1828800" algn="l" rtl="0" eaLnBrk="1" fontAlgn="base" hangingPunct="1">
        <a:spcBef>
          <a:spcPct val="0"/>
        </a:spcBef>
        <a:spcAft>
          <a:spcPct val="0"/>
        </a:spcAft>
        <a:defRPr sz="3000" b="1">
          <a:solidFill>
            <a:schemeClr val="tx2"/>
          </a:solidFill>
          <a:latin typeface="Verdana" pitchFamily="6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60649"/>
            <a:ext cx="7772400" cy="3321714"/>
          </a:xfrm>
        </p:spPr>
        <p:txBody>
          <a:bodyPr>
            <a:normAutofit/>
          </a:bodyPr>
          <a:lstStyle/>
          <a:p>
            <a:r>
              <a:rPr lang="en-US" altLang="zh-CN" dirty="0" smtClean="0"/>
              <a:t>Btech451</a:t>
            </a:r>
            <a:br>
              <a:rPr lang="en-US" altLang="zh-CN" dirty="0" smtClean="0"/>
            </a:br>
            <a:r>
              <a:rPr lang="en-US" altLang="zh-CN" dirty="0" smtClean="0"/>
              <a:t>End Seminar</a:t>
            </a:r>
            <a:endParaRPr lang="zh-CN" altLang="en-US" dirty="0"/>
          </a:p>
        </p:txBody>
      </p:sp>
      <p:sp>
        <p:nvSpPr>
          <p:cNvPr id="3" name="副标题 2"/>
          <p:cNvSpPr>
            <a:spLocks noGrp="1"/>
          </p:cNvSpPr>
          <p:nvPr>
            <p:ph type="subTitle" idx="1"/>
          </p:nvPr>
        </p:nvSpPr>
        <p:spPr>
          <a:xfrm>
            <a:off x="683568" y="3861048"/>
            <a:ext cx="8136904" cy="1199704"/>
          </a:xfrm>
        </p:spPr>
        <p:txBody>
          <a:bodyPr>
            <a:normAutofit/>
          </a:bodyPr>
          <a:lstStyle/>
          <a:p>
            <a:r>
              <a:rPr lang="en-US" altLang="zh-CN" dirty="0" smtClean="0"/>
              <a:t>Yihui Zheng (Jerry)</a:t>
            </a:r>
          </a:p>
          <a:p>
            <a:r>
              <a:rPr lang="en-US" altLang="zh-CN" dirty="0" smtClean="0"/>
              <a:t>yzhe065@aucklanduni.ac.nz</a:t>
            </a:r>
            <a:endParaRPr lang="zh-CN" altLang="en-US" dirty="0" smtClean="0"/>
          </a:p>
          <a:p>
            <a:endParaRPr lang="en-US" altLang="zh-CN"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Data Access Layer(DAL)</a:t>
            </a:r>
            <a:endParaRPr lang="zh-CN" altLang="en-US" dirty="0"/>
          </a:p>
        </p:txBody>
      </p:sp>
      <p:pic>
        <p:nvPicPr>
          <p:cNvPr id="3074" name="Picture 2" descr="C:\Users\jerry\Desktop\2011Study\BTECH451\ppt\04.jpg"/>
          <p:cNvPicPr>
            <a:picLocks noChangeAspect="1" noChangeArrowheads="1"/>
          </p:cNvPicPr>
          <p:nvPr/>
        </p:nvPicPr>
        <p:blipFill>
          <a:blip r:embed="rId2" cstate="print"/>
          <a:srcRect/>
          <a:stretch>
            <a:fillRect/>
          </a:stretch>
        </p:blipFill>
        <p:spPr bwMode="auto">
          <a:xfrm>
            <a:off x="0" y="1916832"/>
            <a:ext cx="4695826" cy="1714500"/>
          </a:xfrm>
          <a:prstGeom prst="rect">
            <a:avLst/>
          </a:prstGeom>
          <a:noFill/>
        </p:spPr>
      </p:pic>
      <p:pic>
        <p:nvPicPr>
          <p:cNvPr id="3075" name="Picture 3" descr="C:\Users\jerry\Desktop\2011Study\BTECH451\ppt\03.jpg"/>
          <p:cNvPicPr>
            <a:picLocks noChangeAspect="1" noChangeArrowheads="1"/>
          </p:cNvPicPr>
          <p:nvPr/>
        </p:nvPicPr>
        <p:blipFill>
          <a:blip r:embed="rId3" cstate="print"/>
          <a:srcRect/>
          <a:stretch>
            <a:fillRect/>
          </a:stretch>
        </p:blipFill>
        <p:spPr bwMode="auto">
          <a:xfrm>
            <a:off x="5919617" y="4149081"/>
            <a:ext cx="3224383" cy="2708920"/>
          </a:xfrm>
          <a:prstGeom prst="rect">
            <a:avLst/>
          </a:prstGeom>
          <a:noFill/>
        </p:spPr>
      </p:pic>
      <p:sp>
        <p:nvSpPr>
          <p:cNvPr id="6" name="TextBox 5"/>
          <p:cNvSpPr txBox="1"/>
          <p:nvPr/>
        </p:nvSpPr>
        <p:spPr>
          <a:xfrm>
            <a:off x="4823520" y="2132856"/>
            <a:ext cx="4320480" cy="1477328"/>
          </a:xfrm>
          <a:prstGeom prst="rect">
            <a:avLst/>
          </a:prstGeom>
          <a:noFill/>
        </p:spPr>
        <p:txBody>
          <a:bodyPr wrap="square" rtlCol="0">
            <a:spAutoFit/>
          </a:bodyPr>
          <a:lstStyle/>
          <a:p>
            <a:r>
              <a:rPr lang="en-US" altLang="zh-CN" dirty="0" smtClean="0"/>
              <a:t>A data access layer (DAL) is a layer of a computer program which provides simplified access to data stored in persistent storage.</a:t>
            </a:r>
          </a:p>
          <a:p>
            <a:r>
              <a:rPr lang="en-US" altLang="zh-CN" dirty="0" smtClean="0"/>
              <a:t>			-Wikipedia</a:t>
            </a:r>
            <a:endParaRPr lang="zh-CN" altLang="en-US" dirty="0"/>
          </a:p>
        </p:txBody>
      </p:sp>
      <p:sp>
        <p:nvSpPr>
          <p:cNvPr id="7" name="TextBox 6"/>
          <p:cNvSpPr txBox="1"/>
          <p:nvPr/>
        </p:nvSpPr>
        <p:spPr>
          <a:xfrm>
            <a:off x="539552" y="4149080"/>
            <a:ext cx="4248472" cy="1754326"/>
          </a:xfrm>
          <a:prstGeom prst="rect">
            <a:avLst/>
          </a:prstGeom>
          <a:noFill/>
        </p:spPr>
        <p:txBody>
          <a:bodyPr wrap="square" rtlCol="0">
            <a:spAutoFit/>
          </a:bodyPr>
          <a:lstStyle/>
          <a:p>
            <a:r>
              <a:rPr lang="en-US" altLang="zh-CN" dirty="0" smtClean="0"/>
              <a:t>Advantages:</a:t>
            </a:r>
          </a:p>
          <a:p>
            <a:pPr>
              <a:buFont typeface="Arial" pitchFamily="34" charset="0"/>
              <a:buChar char="•"/>
            </a:pPr>
            <a:r>
              <a:rPr lang="en-US" altLang="zh-CN" dirty="0" smtClean="0"/>
              <a:t>Easier for Modification: Independent from the user interface.</a:t>
            </a:r>
          </a:p>
          <a:p>
            <a:pPr>
              <a:buFont typeface="Arial" pitchFamily="34" charset="0"/>
              <a:buChar char="•"/>
            </a:pPr>
            <a:r>
              <a:rPr lang="en-US" altLang="zh-CN" dirty="0" smtClean="0"/>
              <a:t>Database Independent: Easier to switch between databases.</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908720"/>
            <a:ext cx="7772400" cy="685800"/>
          </a:xfrm>
        </p:spPr>
        <p:txBody>
          <a:bodyPr/>
          <a:lstStyle/>
          <a:p>
            <a:r>
              <a:rPr lang="en-US" altLang="zh-CN" dirty="0" smtClean="0"/>
              <a:t>Web Structure</a:t>
            </a:r>
            <a:endParaRPr lang="zh-CN" altLang="en-US" dirty="0"/>
          </a:p>
        </p:txBody>
      </p:sp>
      <p:pic>
        <p:nvPicPr>
          <p:cNvPr id="6147" name="Picture 3" descr="C:\Users\jerry\Desktop\Btech\I-image26.jpg"/>
          <p:cNvPicPr>
            <a:picLocks noChangeAspect="1" noChangeArrowheads="1"/>
          </p:cNvPicPr>
          <p:nvPr/>
        </p:nvPicPr>
        <p:blipFill>
          <a:blip r:embed="rId2" cstate="print"/>
          <a:srcRect/>
          <a:stretch>
            <a:fillRect/>
          </a:stretch>
        </p:blipFill>
        <p:spPr bwMode="auto">
          <a:xfrm>
            <a:off x="395536" y="1988840"/>
            <a:ext cx="8424936" cy="471184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Web designs</a:t>
            </a:r>
            <a:endParaRPr lang="zh-CN" altLang="en-US" dirty="0"/>
          </a:p>
        </p:txBody>
      </p:sp>
      <p:pic>
        <p:nvPicPr>
          <p:cNvPr id="7170" name="Picture 2" descr="C:\Users\jerry\Desktop\Btech\SearchByMapPage.jpg"/>
          <p:cNvPicPr>
            <a:picLocks noChangeAspect="1" noChangeArrowheads="1"/>
          </p:cNvPicPr>
          <p:nvPr/>
        </p:nvPicPr>
        <p:blipFill>
          <a:blip r:embed="rId2" cstate="print"/>
          <a:srcRect/>
          <a:stretch>
            <a:fillRect/>
          </a:stretch>
        </p:blipFill>
        <p:spPr bwMode="auto">
          <a:xfrm>
            <a:off x="4788024" y="1916832"/>
            <a:ext cx="4176464" cy="4941168"/>
          </a:xfrm>
          <a:prstGeom prst="rect">
            <a:avLst/>
          </a:prstGeom>
          <a:noFill/>
        </p:spPr>
      </p:pic>
      <p:pic>
        <p:nvPicPr>
          <p:cNvPr id="7171" name="Picture 3" descr="C:\Users\jerry\Desktop\Btech\HomePage.jpg"/>
          <p:cNvPicPr>
            <a:picLocks noChangeAspect="1" noChangeArrowheads="1"/>
          </p:cNvPicPr>
          <p:nvPr/>
        </p:nvPicPr>
        <p:blipFill>
          <a:blip r:embed="rId3" cstate="print"/>
          <a:srcRect/>
          <a:stretch>
            <a:fillRect/>
          </a:stretch>
        </p:blipFill>
        <p:spPr bwMode="auto">
          <a:xfrm>
            <a:off x="0" y="1988840"/>
            <a:ext cx="4139952" cy="486916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Web designs</a:t>
            </a:r>
            <a:endParaRPr lang="zh-CN" altLang="en-US" dirty="0"/>
          </a:p>
        </p:txBody>
      </p:sp>
      <p:pic>
        <p:nvPicPr>
          <p:cNvPr id="8194" name="Picture 2" descr="C:\Users\jerry\Desktop\Btech\SearchByNamePage.jpg"/>
          <p:cNvPicPr>
            <a:picLocks noChangeAspect="1" noChangeArrowheads="1"/>
          </p:cNvPicPr>
          <p:nvPr/>
        </p:nvPicPr>
        <p:blipFill>
          <a:blip r:embed="rId3" cstate="print"/>
          <a:srcRect/>
          <a:stretch>
            <a:fillRect/>
          </a:stretch>
        </p:blipFill>
        <p:spPr bwMode="auto">
          <a:xfrm>
            <a:off x="0" y="1916832"/>
            <a:ext cx="4211960" cy="4941168"/>
          </a:xfrm>
          <a:prstGeom prst="rect">
            <a:avLst/>
          </a:prstGeom>
          <a:noFill/>
        </p:spPr>
      </p:pic>
      <p:graphicFrame>
        <p:nvGraphicFramePr>
          <p:cNvPr id="8195" name="Object 3"/>
          <p:cNvGraphicFramePr>
            <a:graphicFrameLocks noChangeAspect="1"/>
          </p:cNvGraphicFramePr>
          <p:nvPr/>
        </p:nvGraphicFramePr>
        <p:xfrm>
          <a:off x="5004048" y="1844824"/>
          <a:ext cx="4169096" cy="5013176"/>
        </p:xfrm>
        <a:graphic>
          <a:graphicData uri="http://schemas.openxmlformats.org/presentationml/2006/ole">
            <p:oleObj spid="_x0000_s8195" name="Visio" r:id="rId4" imgW="6690923" imgH="7874010" progId="Visio.Drawing.11">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1"/>
            <a:r>
              <a:rPr lang="en-US" altLang="zh-CN" dirty="0" smtClean="0"/>
              <a:t>Web </a:t>
            </a:r>
            <a:r>
              <a:rPr lang="en-US" altLang="zh-CN" dirty="0" smtClean="0"/>
              <a:t>Page prototype.</a:t>
            </a:r>
            <a:br>
              <a:rPr lang="en-US" altLang="zh-CN" dirty="0" smtClean="0"/>
            </a:br>
            <a:endParaRPr lang="zh-CN" altLang="en-US" dirty="0"/>
          </a:p>
        </p:txBody>
      </p:sp>
      <p:pic>
        <p:nvPicPr>
          <p:cNvPr id="4099" name="Picture 3" descr="C:\Users\jerry\Desktop\2011Study\BTECH451\ppt\05.jpg"/>
          <p:cNvPicPr>
            <a:picLocks noChangeAspect="1" noChangeArrowheads="1"/>
          </p:cNvPicPr>
          <p:nvPr/>
        </p:nvPicPr>
        <p:blipFill>
          <a:blip r:embed="rId2" cstate="print"/>
          <a:srcRect/>
          <a:stretch>
            <a:fillRect/>
          </a:stretch>
        </p:blipFill>
        <p:spPr bwMode="auto">
          <a:xfrm>
            <a:off x="0" y="1556792"/>
            <a:ext cx="6660232" cy="5301208"/>
          </a:xfrm>
          <a:prstGeom prst="rect">
            <a:avLst/>
          </a:prstGeom>
          <a:noFill/>
        </p:spPr>
      </p:pic>
      <p:pic>
        <p:nvPicPr>
          <p:cNvPr id="4100" name="Picture 4" descr="C:\Users\jerry\Desktop\2011Study\BTECH451\ppt\06.jpg"/>
          <p:cNvPicPr>
            <a:picLocks noChangeAspect="1" noChangeArrowheads="1"/>
          </p:cNvPicPr>
          <p:nvPr/>
        </p:nvPicPr>
        <p:blipFill>
          <a:blip r:embed="rId3" cstate="print"/>
          <a:srcRect/>
          <a:stretch>
            <a:fillRect/>
          </a:stretch>
        </p:blipFill>
        <p:spPr bwMode="auto">
          <a:xfrm>
            <a:off x="4067944" y="3512452"/>
            <a:ext cx="5076056" cy="334554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Web Page </a:t>
            </a:r>
            <a:r>
              <a:rPr lang="en-US" altLang="zh-CN" dirty="0" smtClean="0"/>
              <a:t>example &amp; Related Work</a:t>
            </a:r>
            <a:endParaRPr lang="zh-CN" altLang="en-US" dirty="0"/>
          </a:p>
        </p:txBody>
      </p:sp>
      <p:pic>
        <p:nvPicPr>
          <p:cNvPr id="49154" name="Picture 2" descr="C:\Users\jerry\Desktop\2011Study\BTECH451\ppt\09.jpg"/>
          <p:cNvPicPr>
            <a:picLocks noGrp="1" noChangeAspect="1" noChangeArrowheads="1"/>
          </p:cNvPicPr>
          <p:nvPr>
            <p:ph idx="1"/>
          </p:nvPr>
        </p:nvPicPr>
        <p:blipFill>
          <a:blip r:embed="rId2" cstate="print"/>
          <a:srcRect/>
          <a:stretch>
            <a:fillRect/>
          </a:stretch>
        </p:blipFill>
        <p:spPr bwMode="auto">
          <a:xfrm>
            <a:off x="683568" y="1916832"/>
            <a:ext cx="7772400" cy="4032448"/>
          </a:xfrm>
          <a:prstGeom prst="rect">
            <a:avLst/>
          </a:prstGeom>
          <a:noFill/>
        </p:spPr>
      </p:pic>
      <p:sp>
        <p:nvSpPr>
          <p:cNvPr id="5" name="TextBox 4"/>
          <p:cNvSpPr txBox="1"/>
          <p:nvPr/>
        </p:nvSpPr>
        <p:spPr>
          <a:xfrm>
            <a:off x="611560" y="6093296"/>
            <a:ext cx="7920880" cy="646331"/>
          </a:xfrm>
          <a:prstGeom prst="rect">
            <a:avLst/>
          </a:prstGeom>
          <a:noFill/>
        </p:spPr>
        <p:txBody>
          <a:bodyPr wrap="square" rtlCol="0">
            <a:spAutoFit/>
          </a:bodyPr>
          <a:lstStyle/>
          <a:p>
            <a:r>
              <a:rPr lang="en-US" altLang="zh-CN" dirty="0" smtClean="0"/>
              <a:t>A asp.net webpage build by previous Auckland University Student for GISD (</a:t>
            </a:r>
            <a:r>
              <a:rPr lang="en-US" altLang="zh-CN" dirty="0" smtClean="0">
                <a:solidFill>
                  <a:srgbClr val="FF0000"/>
                </a:solidFill>
              </a:rPr>
              <a:t>Global Invasive Species Database </a:t>
            </a:r>
            <a:r>
              <a:rPr lang="en-US" altLang="zh-CN" dirty="0" smtClean="0"/>
              <a:t>).</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Developments</a:t>
            </a:r>
            <a:endParaRPr lang="zh-CN" altLang="en-US" dirty="0"/>
          </a:p>
        </p:txBody>
      </p:sp>
      <p:sp>
        <p:nvSpPr>
          <p:cNvPr id="3" name="内容占位符 2"/>
          <p:cNvSpPr>
            <a:spLocks noGrp="1"/>
          </p:cNvSpPr>
          <p:nvPr>
            <p:ph idx="1"/>
          </p:nvPr>
        </p:nvSpPr>
        <p:spPr/>
        <p:txBody>
          <a:bodyPr/>
          <a:lstStyle/>
          <a:p>
            <a:r>
              <a:rPr lang="en-US" altLang="zh-CN" dirty="0" smtClean="0"/>
              <a:t>Complete and confirm the database with ISSG.</a:t>
            </a:r>
          </a:p>
          <a:p>
            <a:r>
              <a:rPr lang="en-US" altLang="zh-CN" dirty="0" smtClean="0"/>
              <a:t>Improve the structure of the web page interface.</a:t>
            </a:r>
          </a:p>
          <a:p>
            <a:r>
              <a:rPr lang="en-US" altLang="zh-CN" dirty="0" smtClean="0"/>
              <a:t>Complete each web interface.</a:t>
            </a:r>
          </a:p>
          <a:p>
            <a:r>
              <a:rPr lang="en-US" altLang="zh-CN" dirty="0" smtClean="0"/>
              <a:t>Add analyze tools to the result page.</a:t>
            </a:r>
          </a:p>
          <a:p>
            <a:r>
              <a:rPr lang="en-US" altLang="zh-CN" dirty="0" smtClean="0"/>
              <a:t>Testing and deployment.</a:t>
            </a:r>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BH Mobile Application Overview</a:t>
            </a:r>
            <a:endParaRPr lang="zh-CN" altLang="en-US" dirty="0"/>
          </a:p>
        </p:txBody>
      </p:sp>
      <p:pic>
        <p:nvPicPr>
          <p:cNvPr id="50178" name="Picture 2" descr="C:\Users\jerry\Desktop\Btech\I-image25.jpg"/>
          <p:cNvPicPr>
            <a:picLocks noGrp="1" noChangeAspect="1" noChangeArrowheads="1"/>
          </p:cNvPicPr>
          <p:nvPr>
            <p:ph idx="1"/>
          </p:nvPr>
        </p:nvPicPr>
        <p:blipFill>
          <a:blip r:embed="rId2" cstate="print"/>
          <a:srcRect/>
          <a:stretch>
            <a:fillRect/>
          </a:stretch>
        </p:blipFill>
        <p:spPr bwMode="auto">
          <a:xfrm>
            <a:off x="755576" y="2057400"/>
            <a:ext cx="7560840" cy="417991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Mobile Application for BH</a:t>
            </a:r>
            <a:endParaRPr lang="zh-CN" altLang="en-US" dirty="0"/>
          </a:p>
        </p:txBody>
      </p:sp>
      <p:sp>
        <p:nvSpPr>
          <p:cNvPr id="3" name="内容占位符 2"/>
          <p:cNvSpPr>
            <a:spLocks noGrp="1"/>
          </p:cNvSpPr>
          <p:nvPr>
            <p:ph idx="1"/>
          </p:nvPr>
        </p:nvSpPr>
        <p:spPr>
          <a:xfrm>
            <a:off x="685800" y="2057400"/>
            <a:ext cx="7772400" cy="2019672"/>
          </a:xfrm>
        </p:spPr>
        <p:txBody>
          <a:bodyPr/>
          <a:lstStyle/>
          <a:p>
            <a:pPr>
              <a:buNone/>
            </a:pPr>
            <a:r>
              <a:rPr lang="en-US" altLang="zh-CN" dirty="0" smtClean="0"/>
              <a:t>They are three major issue for the Blackhawk mobile application project:</a:t>
            </a:r>
          </a:p>
          <a:p>
            <a:pPr marL="857250" lvl="1" indent="-457200">
              <a:buFont typeface="+mj-lt"/>
              <a:buAutoNum type="arabicPeriod"/>
            </a:pPr>
            <a:r>
              <a:rPr lang="en-US" altLang="zh-CN" dirty="0" smtClean="0"/>
              <a:t>Not able to get the server.</a:t>
            </a:r>
          </a:p>
          <a:p>
            <a:pPr marL="857250" lvl="1" indent="-457200">
              <a:buFont typeface="+mj-lt"/>
              <a:buAutoNum type="arabicPeriod"/>
            </a:pPr>
            <a:r>
              <a:rPr lang="en-US" altLang="zh-CN" dirty="0" smtClean="0"/>
              <a:t>Can’t confirm the mobile platform.</a:t>
            </a:r>
          </a:p>
          <a:p>
            <a:pPr marL="857250" lvl="1" indent="-457200">
              <a:buFont typeface="+mj-lt"/>
              <a:buAutoNum type="arabicPeriod"/>
            </a:pPr>
            <a:r>
              <a:rPr lang="en-US" altLang="zh-CN" dirty="0" smtClean="0"/>
              <a:t>Requirements not clear.</a:t>
            </a:r>
          </a:p>
          <a:p>
            <a:pPr marL="457200" indent="-457200">
              <a:buFont typeface="+mj-lt"/>
              <a:buAutoNum type="arabicPeriod"/>
            </a:pPr>
            <a:endParaRPr lang="en-US" altLang="zh-CN" dirty="0" smtClean="0"/>
          </a:p>
        </p:txBody>
      </p:sp>
      <p:sp>
        <p:nvSpPr>
          <p:cNvPr id="4" name="内容占位符 2"/>
          <p:cNvSpPr txBox="1">
            <a:spLocks/>
          </p:cNvSpPr>
          <p:nvPr/>
        </p:nvSpPr>
        <p:spPr bwMode="auto">
          <a:xfrm>
            <a:off x="683568" y="4581128"/>
            <a:ext cx="7772400"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Most of them are caused because the lack of communication with Blackhawk Tracking Ltd.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Possible Solutions</a:t>
            </a:r>
            <a:endParaRPr lang="zh-CN" altLang="en-US" dirty="0"/>
          </a:p>
        </p:txBody>
      </p:sp>
      <p:sp>
        <p:nvSpPr>
          <p:cNvPr id="3" name="内容占位符 2"/>
          <p:cNvSpPr>
            <a:spLocks noGrp="1"/>
          </p:cNvSpPr>
          <p:nvPr>
            <p:ph idx="1"/>
          </p:nvPr>
        </p:nvSpPr>
        <p:spPr>
          <a:xfrm>
            <a:off x="685800" y="2057400"/>
            <a:ext cx="7772400" cy="4179912"/>
          </a:xfrm>
        </p:spPr>
        <p:txBody>
          <a:bodyPr/>
          <a:lstStyle/>
          <a:p>
            <a:r>
              <a:rPr lang="en-US" altLang="zh-CN" dirty="0" smtClean="0"/>
              <a:t>Get the Server from the BH and modified it to suit mobile applications.</a:t>
            </a:r>
          </a:p>
          <a:p>
            <a:r>
              <a:rPr lang="en-US" altLang="zh-CN" dirty="0" smtClean="0"/>
              <a:t>Build a local server as a estimation of the real server.</a:t>
            </a:r>
          </a:p>
          <a:p>
            <a:r>
              <a:rPr lang="en-US" altLang="zh-CN" dirty="0" smtClean="0"/>
              <a:t>Build the data in the mobile application.</a:t>
            </a:r>
          </a:p>
          <a:p>
            <a:r>
              <a:rPr lang="en-US" altLang="zh-CN" dirty="0" smtClean="0"/>
              <a:t>If the cost for develop and publish Iphone application is too high, switch to Android or windows Phone.</a:t>
            </a:r>
          </a:p>
          <a:p>
            <a:r>
              <a:rPr lang="en-US" altLang="zh-CN" dirty="0" smtClean="0"/>
              <a:t>A few meeting are definitely required to confirm the requirements and designs.</a:t>
            </a:r>
          </a:p>
          <a:p>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Overview</a:t>
            </a:r>
            <a:endParaRPr lang="zh-CN" altLang="en-US" dirty="0"/>
          </a:p>
        </p:txBody>
      </p:sp>
      <p:sp>
        <p:nvSpPr>
          <p:cNvPr id="3" name="内容占位符 2"/>
          <p:cNvSpPr>
            <a:spLocks noGrp="1"/>
          </p:cNvSpPr>
          <p:nvPr>
            <p:ph idx="1"/>
          </p:nvPr>
        </p:nvSpPr>
        <p:spPr>
          <a:xfrm>
            <a:off x="683568" y="1772816"/>
            <a:ext cx="7772400" cy="4611960"/>
          </a:xfrm>
        </p:spPr>
        <p:txBody>
          <a:bodyPr/>
          <a:lstStyle/>
          <a:p>
            <a:pPr>
              <a:buFont typeface="Wingdings" pitchFamily="2" charset="2"/>
              <a:buChar char="Ø"/>
            </a:pPr>
            <a:r>
              <a:rPr lang="en-US" altLang="zh-CN" dirty="0" smtClean="0"/>
              <a:t>Project Introduction</a:t>
            </a:r>
          </a:p>
          <a:p>
            <a:pPr>
              <a:buFont typeface="Wingdings" pitchFamily="2" charset="2"/>
              <a:buChar char="Ø"/>
            </a:pPr>
            <a:r>
              <a:rPr lang="en-US" altLang="zh-CN" dirty="0" smtClean="0"/>
              <a:t>Project Goal</a:t>
            </a:r>
          </a:p>
          <a:p>
            <a:pPr>
              <a:buFont typeface="Wingdings" pitchFamily="2" charset="2"/>
              <a:buChar char="Ø"/>
            </a:pPr>
            <a:r>
              <a:rPr lang="en-US" altLang="zh-CN" dirty="0" smtClean="0"/>
              <a:t>Project Schedule for ISSG Database</a:t>
            </a:r>
          </a:p>
          <a:p>
            <a:pPr>
              <a:buFont typeface="Wingdings" pitchFamily="2" charset="2"/>
              <a:buChar char="Ø"/>
            </a:pPr>
            <a:r>
              <a:rPr lang="en-US" altLang="zh-CN" dirty="0" smtClean="0"/>
              <a:t>Current Progress</a:t>
            </a:r>
          </a:p>
          <a:p>
            <a:pPr lvl="1"/>
            <a:r>
              <a:rPr lang="en-US" altLang="zh-CN" dirty="0" smtClean="0"/>
              <a:t>Database Structure</a:t>
            </a:r>
          </a:p>
          <a:p>
            <a:pPr lvl="1"/>
            <a:r>
              <a:rPr lang="en-US" altLang="zh-CN" dirty="0" smtClean="0"/>
              <a:t>DAL</a:t>
            </a:r>
          </a:p>
          <a:p>
            <a:pPr lvl="1"/>
            <a:r>
              <a:rPr lang="en-US" altLang="zh-CN" dirty="0" smtClean="0"/>
              <a:t>Web designs &amp; Structure</a:t>
            </a:r>
          </a:p>
          <a:p>
            <a:pPr>
              <a:buFont typeface="Wingdings" pitchFamily="2" charset="2"/>
              <a:buChar char="Ø"/>
            </a:pPr>
            <a:r>
              <a:rPr lang="en-US" altLang="zh-CN" dirty="0" smtClean="0"/>
              <a:t>Future </a:t>
            </a:r>
            <a:r>
              <a:rPr lang="en-US" altLang="zh-CN" dirty="0" smtClean="0"/>
              <a:t>Development</a:t>
            </a:r>
          </a:p>
          <a:p>
            <a:pPr>
              <a:buFont typeface="Wingdings" pitchFamily="2" charset="2"/>
              <a:buChar char="Ø"/>
            </a:pPr>
            <a:r>
              <a:rPr lang="en-US" altLang="zh-CN" dirty="0" smtClean="0"/>
              <a:t>Blackhawk Mobile Application Overview</a:t>
            </a:r>
            <a:endParaRPr lang="en-US" altLang="zh-CN" dirty="0" smtClean="0"/>
          </a:p>
          <a:p>
            <a:pPr>
              <a:buFont typeface="Wingdings" pitchFamily="2" charset="2"/>
              <a:buChar char="Ø"/>
            </a:pPr>
            <a:r>
              <a:rPr lang="en-US" altLang="zh-CN" dirty="0" smtClean="0"/>
              <a:t>Blackhawk Iphone Application Issues</a:t>
            </a:r>
          </a:p>
          <a:p>
            <a:pPr>
              <a:buFont typeface="Wingdings" pitchFamily="2" charset="2"/>
              <a:buChar char="Ø"/>
            </a:pPr>
            <a:r>
              <a:rPr lang="en-US" altLang="zh-CN" dirty="0" smtClean="0"/>
              <a:t>Solutions</a:t>
            </a:r>
          </a:p>
          <a:p>
            <a:pPr>
              <a:buFont typeface="Wingdings" pitchFamily="2" charset="2"/>
              <a:buChar char="Ø"/>
            </a:pPr>
            <a:r>
              <a:rPr lang="en-US" altLang="zh-CN" dirty="0" smtClean="0"/>
              <a:t>Future Schedule</a:t>
            </a:r>
          </a:p>
          <a:p>
            <a:pPr>
              <a:buFont typeface="Wingdings" pitchFamily="2" charset="2"/>
              <a:buChar char="Ø"/>
            </a:pPr>
            <a:endParaRPr lang="en-US" altLang="zh-CN" dirty="0" smtClean="0"/>
          </a:p>
          <a:p>
            <a:pPr lvl="1"/>
            <a:endParaRPr lang="en-US" altLang="zh-CN"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Schedule</a:t>
            </a:r>
            <a:endParaRPr lang="zh-CN" altLang="en-US" dirty="0"/>
          </a:p>
        </p:txBody>
      </p:sp>
      <p:graphicFrame>
        <p:nvGraphicFramePr>
          <p:cNvPr id="5" name="内容占位符 3"/>
          <p:cNvGraphicFramePr>
            <a:graphicFrameLocks noGrp="1"/>
          </p:cNvGraphicFramePr>
          <p:nvPr>
            <p:ph idx="1"/>
          </p:nvPr>
        </p:nvGraphicFramePr>
        <p:xfrm>
          <a:off x="457200" y="1844824"/>
          <a:ext cx="843528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Acknowledgements </a:t>
            </a:r>
            <a:endParaRPr lang="zh-CN" altLang="en-US" dirty="0"/>
          </a:p>
        </p:txBody>
      </p:sp>
      <p:sp>
        <p:nvSpPr>
          <p:cNvPr id="3" name="内容占位符 2"/>
          <p:cNvSpPr>
            <a:spLocks noGrp="1"/>
          </p:cNvSpPr>
          <p:nvPr>
            <p:ph idx="1"/>
          </p:nvPr>
        </p:nvSpPr>
        <p:spPr>
          <a:xfrm>
            <a:off x="685800" y="2057400"/>
            <a:ext cx="7772400" cy="4107904"/>
          </a:xfrm>
        </p:spPr>
        <p:txBody>
          <a:bodyPr/>
          <a:lstStyle/>
          <a:p>
            <a:r>
              <a:rPr lang="en-US" altLang="zh-CN" dirty="0" smtClean="0"/>
              <a:t>I would like to thanks to my Academic Mentor Dr S. Manoharan for providing me the opportunity to learn from this project. </a:t>
            </a:r>
          </a:p>
          <a:p>
            <a:endParaRPr lang="en-US" altLang="zh-CN" dirty="0" smtClean="0"/>
          </a:p>
          <a:p>
            <a:r>
              <a:rPr lang="en-US" altLang="zh-CN" dirty="0" smtClean="0"/>
              <a:t>Special thanks for my Supervisor Angela Chan. Her advices on Visual Studio and DAL are extremely important for the ISSG project. </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93838" y="2708920"/>
            <a:ext cx="5556329" cy="1569660"/>
          </a:xfrm>
          <a:prstGeom prst="rect">
            <a:avLst/>
          </a:prstGeom>
          <a:noFill/>
        </p:spPr>
        <p:txBody>
          <a:bodyPr wrap="none" lIns="91440" tIns="45720" rIns="91440" bIns="45720">
            <a:spAutoFit/>
          </a:bodyPr>
          <a:lstStyle/>
          <a:p>
            <a:pPr algn="ctr"/>
            <a:r>
              <a:rPr lang="en-US" altLang="zh-CN"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Questions…</a:t>
            </a:r>
            <a:r>
              <a:rPr lang="en-US" altLang="zh-CN"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zh-CN" alt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48264" y="-6818"/>
            <a:ext cx="2195736" cy="2471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80290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Project Introduction</a:t>
            </a:r>
            <a:endParaRPr lang="zh-CN" altLang="en-US" dirty="0"/>
          </a:p>
        </p:txBody>
      </p:sp>
      <p:pic>
        <p:nvPicPr>
          <p:cNvPr id="4" name="内容占位符 3" descr="issg_logo.gif"/>
          <p:cNvPicPr>
            <a:picLocks noGrp="1" noChangeAspect="1"/>
          </p:cNvPicPr>
          <p:nvPr>
            <p:ph idx="1"/>
          </p:nvPr>
        </p:nvPicPr>
        <p:blipFill>
          <a:blip r:embed="rId2" cstate="print"/>
          <a:stretch>
            <a:fillRect/>
          </a:stretch>
        </p:blipFill>
        <p:spPr>
          <a:xfrm>
            <a:off x="827584" y="1916832"/>
            <a:ext cx="628650" cy="581025"/>
          </a:xfrm>
          <a:prstGeom prst="rect">
            <a:avLst/>
          </a:prstGeom>
        </p:spPr>
      </p:pic>
      <p:sp>
        <p:nvSpPr>
          <p:cNvPr id="5" name="矩形 4"/>
          <p:cNvSpPr/>
          <p:nvPr/>
        </p:nvSpPr>
        <p:spPr>
          <a:xfrm>
            <a:off x="1691680" y="1988840"/>
            <a:ext cx="6120680" cy="1754326"/>
          </a:xfrm>
          <a:prstGeom prst="rect">
            <a:avLst/>
          </a:prstGeom>
        </p:spPr>
        <p:txBody>
          <a:bodyPr wrap="square">
            <a:spAutoFit/>
          </a:bodyPr>
          <a:lstStyle/>
          <a:p>
            <a:pPr>
              <a:buFont typeface="Arial" pitchFamily="34" charset="0"/>
              <a:buChar char="•"/>
            </a:pPr>
            <a:r>
              <a:rPr lang="en-US" altLang="zh-CN" dirty="0" smtClean="0"/>
              <a:t>  ISSG is stands for Invasive Species Specialist Group, it is a non-profitable organization aims to </a:t>
            </a:r>
            <a:r>
              <a:rPr lang="en-US" altLang="zh-CN" dirty="0" smtClean="0">
                <a:solidFill>
                  <a:srgbClr val="FF0000"/>
                </a:solidFill>
              </a:rPr>
              <a:t>reduce threats to natural ecosystems and the native species</a:t>
            </a:r>
            <a:r>
              <a:rPr lang="en-US" altLang="zh-CN" dirty="0" smtClean="0"/>
              <a:t> they contain by increasing awareness of invasive alien species, and of ways to prevent, control or eradicate them. </a:t>
            </a:r>
            <a:endParaRPr lang="zh-CN" altLang="en-US" dirty="0"/>
          </a:p>
        </p:txBody>
      </p:sp>
      <p:sp>
        <p:nvSpPr>
          <p:cNvPr id="6" name="矩形 5"/>
          <p:cNvSpPr/>
          <p:nvPr/>
        </p:nvSpPr>
        <p:spPr>
          <a:xfrm>
            <a:off x="1763688" y="4077072"/>
            <a:ext cx="5832648" cy="1754326"/>
          </a:xfrm>
          <a:prstGeom prst="rect">
            <a:avLst/>
          </a:prstGeom>
        </p:spPr>
        <p:txBody>
          <a:bodyPr wrap="square">
            <a:spAutoFit/>
          </a:bodyPr>
          <a:lstStyle/>
          <a:p>
            <a:pPr>
              <a:buFont typeface="Arial" pitchFamily="34" charset="0"/>
              <a:buChar char="•"/>
            </a:pPr>
            <a:r>
              <a:rPr lang="en-US" altLang="zh-CN" dirty="0" smtClean="0"/>
              <a:t>  They manage the </a:t>
            </a:r>
            <a:r>
              <a:rPr lang="en-US" altLang="zh-CN" dirty="0" smtClean="0">
                <a:solidFill>
                  <a:srgbClr val="FF0000"/>
                </a:solidFill>
              </a:rPr>
              <a:t>Global Invasive Species Database </a:t>
            </a:r>
            <a:r>
              <a:rPr lang="en-US" altLang="zh-CN" dirty="0" smtClean="0"/>
              <a:t>and</a:t>
            </a:r>
            <a:r>
              <a:rPr lang="en-US" altLang="zh-CN" dirty="0" smtClean="0">
                <a:solidFill>
                  <a:srgbClr val="FF0000"/>
                </a:solidFill>
              </a:rPr>
              <a:t> Global Islands Invasive Vertebrate Eradication Database </a:t>
            </a:r>
            <a:r>
              <a:rPr lang="en-US" altLang="zh-CN" dirty="0" smtClean="0"/>
              <a:t>online for public and other organization to search information on invasive species, their ecology, spread, management and impacts. </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Project Introduction</a:t>
            </a:r>
            <a:endParaRPr lang="zh-CN" altLang="en-US" dirty="0"/>
          </a:p>
        </p:txBody>
      </p:sp>
      <p:pic>
        <p:nvPicPr>
          <p:cNvPr id="4" name="内容占位符 3" descr="tplMain_Logo.gif"/>
          <p:cNvPicPr>
            <a:picLocks noGrp="1" noChangeAspect="1"/>
          </p:cNvPicPr>
          <p:nvPr>
            <p:ph idx="1"/>
          </p:nvPr>
        </p:nvPicPr>
        <p:blipFill>
          <a:blip r:embed="rId2" cstate="print"/>
          <a:stretch>
            <a:fillRect/>
          </a:stretch>
        </p:blipFill>
        <p:spPr>
          <a:xfrm>
            <a:off x="0" y="1772816"/>
            <a:ext cx="4427984" cy="720080"/>
          </a:xfrm>
          <a:prstGeom prst="rect">
            <a:avLst/>
          </a:prstGeom>
        </p:spPr>
      </p:pic>
      <p:sp>
        <p:nvSpPr>
          <p:cNvPr id="5" name="矩形 4"/>
          <p:cNvSpPr/>
          <p:nvPr/>
        </p:nvSpPr>
        <p:spPr>
          <a:xfrm>
            <a:off x="0" y="2610683"/>
            <a:ext cx="9144000" cy="4247317"/>
          </a:xfrm>
          <a:prstGeom prst="rect">
            <a:avLst/>
          </a:prstGeom>
        </p:spPr>
        <p:txBody>
          <a:bodyPr wrap="square">
            <a:spAutoFit/>
          </a:bodyPr>
          <a:lstStyle/>
          <a:p>
            <a:r>
              <a:rPr lang="en-US" altLang="zh-CN" dirty="0" smtClean="0"/>
              <a:t>Blackhawk Tracking Ltd is an IT company that </a:t>
            </a:r>
            <a:r>
              <a:rPr lang="en-US" altLang="zh-CN" dirty="0" smtClean="0">
                <a:solidFill>
                  <a:srgbClr val="FF0000"/>
                </a:solidFill>
              </a:rPr>
              <a:t>use GPS tracking</a:t>
            </a:r>
            <a:r>
              <a:rPr lang="en-US" altLang="zh-CN" dirty="0" smtClean="0"/>
              <a:t> technology to provide products such as: </a:t>
            </a:r>
          </a:p>
          <a:p>
            <a:pPr>
              <a:buFont typeface="Arial" pitchFamily="34" charset="0"/>
              <a:buChar char="•"/>
            </a:pPr>
            <a:r>
              <a:rPr lang="en-US" altLang="zh-CN" dirty="0" smtClean="0">
                <a:solidFill>
                  <a:srgbClr val="FF0000"/>
                </a:solidFill>
              </a:rPr>
              <a:t> Car finance &amp; other finance tracking</a:t>
            </a:r>
            <a:r>
              <a:rPr lang="en-US" altLang="zh-CN" dirty="0" smtClean="0"/>
              <a:t>: A GPS type of finance control that designed to lower the risk of lending with financed assets. It can automatically send SMS alerts/ email and even disable a vehicle. </a:t>
            </a:r>
          </a:p>
          <a:p>
            <a:pPr>
              <a:buFont typeface="Arial" pitchFamily="34" charset="0"/>
              <a:buChar char="•"/>
            </a:pPr>
            <a:endParaRPr lang="en-US" altLang="zh-CN" dirty="0" smtClean="0"/>
          </a:p>
          <a:p>
            <a:pPr>
              <a:buFont typeface="Arial" pitchFamily="34" charset="0"/>
              <a:buChar char="•"/>
            </a:pPr>
            <a:r>
              <a:rPr lang="en-US" altLang="zh-CN" dirty="0" smtClean="0"/>
              <a:t> </a:t>
            </a:r>
            <a:r>
              <a:rPr lang="en-US" altLang="zh-CN" dirty="0" smtClean="0">
                <a:solidFill>
                  <a:srgbClr val="FF0000"/>
                </a:solidFill>
              </a:rPr>
              <a:t>Fleet management</a:t>
            </a:r>
            <a:r>
              <a:rPr lang="en-US" altLang="zh-CN" dirty="0" smtClean="0"/>
              <a:t>: A product that monitors the road to save petrol and increase productivity by tracking in real time. It provides information about the vehicle and road. </a:t>
            </a:r>
          </a:p>
          <a:p>
            <a:pPr>
              <a:buFont typeface="Arial" pitchFamily="34" charset="0"/>
              <a:buChar char="•"/>
            </a:pPr>
            <a:endParaRPr lang="en-US" altLang="zh-CN" dirty="0" smtClean="0"/>
          </a:p>
          <a:p>
            <a:pPr>
              <a:buFont typeface="Arial" pitchFamily="34" charset="0"/>
              <a:buChar char="•"/>
            </a:pPr>
            <a:r>
              <a:rPr lang="en-US" altLang="zh-CN" dirty="0" smtClean="0">
                <a:solidFill>
                  <a:srgbClr val="FF0000"/>
                </a:solidFill>
              </a:rPr>
              <a:t> Vehicle security</a:t>
            </a:r>
            <a:r>
              <a:rPr lang="en-US" altLang="zh-CN" dirty="0" smtClean="0"/>
              <a:t>: Blackhawk eye, the main product of the Blackhawk tracking system. It is designed to find registered vehicle’s location on computer or phone in order to protect your vehicle if it is stolen. It also includes an AI system that analyses your daily schedule to avoid any unwanted alert.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Project Goal</a:t>
            </a:r>
            <a:br>
              <a:rPr lang="en-US" altLang="zh-CN" dirty="0" smtClean="0"/>
            </a:br>
            <a:endParaRPr lang="zh-CN" altLang="en-US" dirty="0"/>
          </a:p>
        </p:txBody>
      </p:sp>
      <p:sp>
        <p:nvSpPr>
          <p:cNvPr id="3" name="内容占位符 2"/>
          <p:cNvSpPr>
            <a:spLocks noGrp="1"/>
          </p:cNvSpPr>
          <p:nvPr>
            <p:ph idx="1"/>
          </p:nvPr>
        </p:nvSpPr>
        <p:spPr/>
        <p:txBody>
          <a:bodyPr/>
          <a:lstStyle/>
          <a:p>
            <a:pPr>
              <a:buFont typeface="Wingdings" pitchFamily="2" charset="2"/>
              <a:buChar char="l"/>
            </a:pPr>
            <a:endParaRPr lang="en-US" altLang="zh-CN" dirty="0" smtClean="0"/>
          </a:p>
          <a:p>
            <a:pPr>
              <a:buFont typeface="Wingdings" pitchFamily="2" charset="2"/>
              <a:buChar char="l"/>
            </a:pPr>
            <a:endParaRPr lang="en-US" altLang="zh-CN" dirty="0" smtClean="0"/>
          </a:p>
          <a:p>
            <a:pPr lvl="1">
              <a:buFont typeface="Wingdings" pitchFamily="2" charset="2"/>
              <a:buChar char="l"/>
            </a:pPr>
            <a:r>
              <a:rPr lang="en-US" altLang="zh-CN" dirty="0" smtClean="0"/>
              <a:t> Goal1: develop an online searchable </a:t>
            </a:r>
            <a:r>
              <a:rPr lang="en-US" altLang="zh-CN" dirty="0" smtClean="0"/>
              <a:t>database(</a:t>
            </a:r>
            <a:r>
              <a:rPr lang="en-US" altLang="zh-CN" dirty="0" smtClean="0">
                <a:solidFill>
                  <a:srgbClr val="FF0000"/>
                </a:solidFill>
              </a:rPr>
              <a:t>Global Islands Invasive Vertebrate Eradication Database </a:t>
            </a:r>
            <a:r>
              <a:rPr lang="en-US" altLang="zh-CN" dirty="0" smtClean="0"/>
              <a:t>) </a:t>
            </a:r>
            <a:r>
              <a:rPr lang="en-US" altLang="zh-CN" dirty="0" smtClean="0"/>
              <a:t>with ASP.NET web-page interface for ISSG.</a:t>
            </a:r>
          </a:p>
          <a:p>
            <a:pPr lvl="1">
              <a:buFont typeface="Wingdings" pitchFamily="2" charset="2"/>
              <a:buChar char="l"/>
            </a:pPr>
            <a:endParaRPr lang="en-US" altLang="zh-CN" dirty="0" smtClean="0"/>
          </a:p>
          <a:p>
            <a:pPr lvl="1">
              <a:buFont typeface="Wingdings" pitchFamily="2" charset="2"/>
              <a:buChar char="l"/>
            </a:pPr>
            <a:endParaRPr lang="en-US" altLang="zh-CN" dirty="0" smtClean="0"/>
          </a:p>
          <a:p>
            <a:pPr lvl="1">
              <a:buNone/>
            </a:pPr>
            <a:endParaRPr lang="en-US" altLang="zh-CN" dirty="0" smtClean="0"/>
          </a:p>
          <a:p>
            <a:pPr lvl="1">
              <a:buFont typeface="Wingdings" pitchFamily="2" charset="2"/>
              <a:buChar char="l"/>
            </a:pPr>
            <a:r>
              <a:rPr lang="en-US" altLang="zh-CN" dirty="0" smtClean="0"/>
              <a:t>Goal2: develop an mobile application on Iphone (or possible Android)for Blackhawk Tracking System. </a:t>
            </a:r>
          </a:p>
          <a:p>
            <a:endParaRPr lang="zh-CN" altLang="en-US" dirty="0"/>
          </a:p>
        </p:txBody>
      </p:sp>
      <p:pic>
        <p:nvPicPr>
          <p:cNvPr id="4" name="图片 3" descr="issg_logo.gif"/>
          <p:cNvPicPr>
            <a:picLocks noChangeAspect="1"/>
          </p:cNvPicPr>
          <p:nvPr/>
        </p:nvPicPr>
        <p:blipFill>
          <a:blip r:embed="rId2" cstate="print"/>
          <a:stretch>
            <a:fillRect/>
          </a:stretch>
        </p:blipFill>
        <p:spPr>
          <a:xfrm>
            <a:off x="1115616" y="2204864"/>
            <a:ext cx="936104" cy="648072"/>
          </a:xfrm>
          <a:prstGeom prst="rect">
            <a:avLst/>
          </a:prstGeom>
        </p:spPr>
      </p:pic>
      <p:pic>
        <p:nvPicPr>
          <p:cNvPr id="5" name="图片 4" descr="tplMain_Logo.gif"/>
          <p:cNvPicPr>
            <a:picLocks noChangeAspect="1"/>
          </p:cNvPicPr>
          <p:nvPr/>
        </p:nvPicPr>
        <p:blipFill>
          <a:blip r:embed="rId3" cstate="print"/>
          <a:stretch>
            <a:fillRect/>
          </a:stretch>
        </p:blipFill>
        <p:spPr>
          <a:xfrm>
            <a:off x="899592" y="4221088"/>
            <a:ext cx="3522142" cy="79134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Project Schedule for ISSG </a:t>
            </a:r>
            <a:br>
              <a:rPr lang="en-US" altLang="zh-CN" dirty="0" smtClean="0"/>
            </a:br>
            <a:endParaRPr lang="zh-CN" altLang="en-US" dirty="0"/>
          </a:p>
        </p:txBody>
      </p:sp>
      <p:graphicFrame>
        <p:nvGraphicFramePr>
          <p:cNvPr id="5" name="内容占位符 4"/>
          <p:cNvGraphicFramePr>
            <a:graphicFrameLocks noGrp="1"/>
          </p:cNvGraphicFramePr>
          <p:nvPr>
            <p:ph idx="1"/>
          </p:nvPr>
        </p:nvGraphicFramePr>
        <p:xfrm>
          <a:off x="685800" y="2057400"/>
          <a:ext cx="77724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Current Progress</a:t>
            </a:r>
            <a:br>
              <a:rPr lang="en-US" altLang="zh-CN" dirty="0" smtClean="0"/>
            </a:br>
            <a:endParaRPr lang="zh-CN" altLang="en-US" dirty="0"/>
          </a:p>
        </p:txBody>
      </p:sp>
      <p:sp>
        <p:nvSpPr>
          <p:cNvPr id="3" name="内容占位符 2"/>
          <p:cNvSpPr>
            <a:spLocks noGrp="1"/>
          </p:cNvSpPr>
          <p:nvPr>
            <p:ph idx="1"/>
          </p:nvPr>
        </p:nvSpPr>
        <p:spPr>
          <a:xfrm>
            <a:off x="611560" y="2060848"/>
            <a:ext cx="7772400" cy="3733800"/>
          </a:xfrm>
        </p:spPr>
        <p:txBody>
          <a:bodyPr/>
          <a:lstStyle/>
          <a:p>
            <a:pPr marL="457200" indent="-457200"/>
            <a:r>
              <a:rPr lang="en-US" altLang="zh-CN" dirty="0" smtClean="0"/>
              <a:t>Changes from the previous design:</a:t>
            </a:r>
          </a:p>
          <a:p>
            <a:pPr marL="857250" lvl="1" indent="-457200">
              <a:buFont typeface="+mj-lt"/>
              <a:buAutoNum type="arabicPeriod"/>
            </a:pPr>
            <a:r>
              <a:rPr lang="en-US" altLang="zh-CN" dirty="0" smtClean="0"/>
              <a:t>Global Invasive Species Database’s structure has been completely changed. </a:t>
            </a:r>
          </a:p>
          <a:p>
            <a:pPr marL="857250" lvl="1" indent="-457200">
              <a:buFont typeface="+mj-lt"/>
              <a:buAutoNum type="arabicPeriod"/>
            </a:pPr>
            <a:endParaRPr lang="en-US" altLang="zh-CN" dirty="0" smtClean="0"/>
          </a:p>
          <a:p>
            <a:pPr marL="857250" lvl="1" indent="-457200">
              <a:buFont typeface="+mj-lt"/>
              <a:buAutoNum type="arabicPeriod"/>
            </a:pPr>
            <a:r>
              <a:rPr lang="en-US" altLang="zh-CN" dirty="0" smtClean="0"/>
              <a:t>New functions are required and added to the web interface. They will be some analyzing tool to help user compare the results rather than just showing all data.</a:t>
            </a:r>
          </a:p>
          <a:p>
            <a:pPr marL="857250" lvl="1" indent="-457200">
              <a:buFont typeface="+mj-lt"/>
              <a:buAutoNum type="arabicPeriod"/>
            </a:pPr>
            <a:endParaRPr lang="en-US" altLang="zh-CN" dirty="0" smtClean="0"/>
          </a:p>
          <a:p>
            <a:pPr marL="857250" lvl="1" indent="-457200">
              <a:buFont typeface="+mj-lt"/>
              <a:buAutoNum type="arabicPeriod"/>
            </a:pPr>
            <a:r>
              <a:rPr lang="en-US" altLang="zh-CN" dirty="0" smtClean="0"/>
              <a:t>Data Access Layer(DAL) will be used.</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980728"/>
            <a:ext cx="7772400" cy="685800"/>
          </a:xfrm>
        </p:spPr>
        <p:txBody>
          <a:bodyPr/>
          <a:lstStyle/>
          <a:p>
            <a:r>
              <a:rPr lang="en-US" altLang="zh-CN" dirty="0" smtClean="0"/>
              <a:t>Database Structure</a:t>
            </a:r>
            <a:endParaRPr lang="zh-CN" alt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51520" y="2174032"/>
            <a:ext cx="8497129" cy="4683968"/>
          </a:xfrm>
          <a:prstGeom prst="rect">
            <a:avLst/>
          </a:prstGeom>
          <a:noFill/>
          <a:ln w="9525">
            <a:noFill/>
            <a:miter lim="800000"/>
            <a:headEnd/>
            <a:tailEnd/>
          </a:ln>
        </p:spPr>
      </p:pic>
      <p:pic>
        <p:nvPicPr>
          <p:cNvPr id="5" name="Picture 2" descr="C:\Users\jerry\Desktop\2011Study\BTECH451\ppt\01.jpg"/>
          <p:cNvPicPr>
            <a:picLocks noChangeAspect="1" noChangeArrowheads="1"/>
          </p:cNvPicPr>
          <p:nvPr/>
        </p:nvPicPr>
        <p:blipFill>
          <a:blip r:embed="rId3" cstate="print"/>
          <a:srcRect/>
          <a:stretch>
            <a:fillRect/>
          </a:stretch>
        </p:blipFill>
        <p:spPr bwMode="auto">
          <a:xfrm>
            <a:off x="0" y="1844824"/>
            <a:ext cx="9144000" cy="274492"/>
          </a:xfrm>
          <a:prstGeom prst="rect">
            <a:avLst/>
          </a:prstGeom>
          <a:noFill/>
        </p:spPr>
      </p:pic>
      <p:sp>
        <p:nvSpPr>
          <p:cNvPr id="6" name="TextBox 5"/>
          <p:cNvSpPr txBox="1"/>
          <p:nvPr/>
        </p:nvSpPr>
        <p:spPr>
          <a:xfrm>
            <a:off x="0" y="1484784"/>
            <a:ext cx="2483768" cy="369332"/>
          </a:xfrm>
          <a:prstGeom prst="rect">
            <a:avLst/>
          </a:prstGeom>
          <a:noFill/>
        </p:spPr>
        <p:txBody>
          <a:bodyPr wrap="square" rtlCol="0">
            <a:spAutoFit/>
          </a:bodyPr>
          <a:lstStyle/>
          <a:p>
            <a:r>
              <a:rPr lang="en-US" altLang="zh-CN" dirty="0" smtClean="0"/>
              <a:t>Previous Database:</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Database Structure</a:t>
            </a:r>
            <a:endParaRPr lang="zh-CN" altLang="en-US" dirty="0"/>
          </a:p>
        </p:txBody>
      </p:sp>
      <p:pic>
        <p:nvPicPr>
          <p:cNvPr id="2051" name="Picture 3" descr="C:\Users\jerry\Desktop\2011Study\BTECH451\ppt\02.jpg"/>
          <p:cNvPicPr>
            <a:picLocks noChangeAspect="1" noChangeArrowheads="1"/>
          </p:cNvPicPr>
          <p:nvPr/>
        </p:nvPicPr>
        <p:blipFill>
          <a:blip r:embed="rId2" cstate="print"/>
          <a:srcRect/>
          <a:stretch>
            <a:fillRect/>
          </a:stretch>
        </p:blipFill>
        <p:spPr bwMode="auto">
          <a:xfrm>
            <a:off x="0" y="2132856"/>
            <a:ext cx="9144000" cy="4536504"/>
          </a:xfrm>
          <a:prstGeom prst="rect">
            <a:avLst/>
          </a:prstGeom>
          <a:noFill/>
        </p:spPr>
      </p:pic>
      <p:sp>
        <p:nvSpPr>
          <p:cNvPr id="6" name="TextBox 5"/>
          <p:cNvSpPr txBox="1"/>
          <p:nvPr/>
        </p:nvSpPr>
        <p:spPr>
          <a:xfrm>
            <a:off x="0" y="1772816"/>
            <a:ext cx="8532440" cy="369332"/>
          </a:xfrm>
          <a:prstGeom prst="rect">
            <a:avLst/>
          </a:prstGeom>
          <a:noFill/>
        </p:spPr>
        <p:txBody>
          <a:bodyPr wrap="square" rtlCol="0">
            <a:spAutoFit/>
          </a:bodyPr>
          <a:lstStyle/>
          <a:p>
            <a:r>
              <a:rPr lang="en-US" altLang="zh-CN" dirty="0" smtClean="0"/>
              <a:t>New Database: 14 tables, may still need some improvements.</a:t>
            </a:r>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6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6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118</TotalTime>
  <Words>887</Words>
  <Application>Microsoft Office PowerPoint</Application>
  <PresentationFormat>全屏显示(4:3)</PresentationFormat>
  <Paragraphs>115</Paragraphs>
  <Slides>22</Slides>
  <Notes>0</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22</vt:i4>
      </vt:variant>
    </vt:vector>
  </HeadingPairs>
  <TitlesOfParts>
    <vt:vector size="25" baseType="lpstr">
      <vt:lpstr>Custom Design</vt:lpstr>
      <vt:lpstr>Blank Presentation</vt:lpstr>
      <vt:lpstr>Visio</vt:lpstr>
      <vt:lpstr>Btech451 End Seminar</vt:lpstr>
      <vt:lpstr>Overview</vt:lpstr>
      <vt:lpstr>Project Introduction</vt:lpstr>
      <vt:lpstr>Project Introduction</vt:lpstr>
      <vt:lpstr>Project Goal </vt:lpstr>
      <vt:lpstr>Project Schedule for ISSG  </vt:lpstr>
      <vt:lpstr>Current Progress </vt:lpstr>
      <vt:lpstr>Database Structure</vt:lpstr>
      <vt:lpstr>Database Structure</vt:lpstr>
      <vt:lpstr>Data Access Layer(DAL)</vt:lpstr>
      <vt:lpstr>Web Structure</vt:lpstr>
      <vt:lpstr>Web designs</vt:lpstr>
      <vt:lpstr>Web designs</vt:lpstr>
      <vt:lpstr>Web Page prototype. </vt:lpstr>
      <vt:lpstr>Web Page example &amp; Related Work</vt:lpstr>
      <vt:lpstr>Future Developments</vt:lpstr>
      <vt:lpstr>BH Mobile Application Overview</vt:lpstr>
      <vt:lpstr>Mobile Application for BH</vt:lpstr>
      <vt:lpstr>Possible Solutions</vt:lpstr>
      <vt:lpstr>Schedule</vt:lpstr>
      <vt:lpstr>Acknowledgements </vt:lpstr>
      <vt:lpstr>幻灯片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MobiVine - A Middleware Layer to Handle Fragmentation of Platform Interfaces for Mobile Applications</dc:title>
  <dc:creator>jerry</dc:creator>
  <cp:lastModifiedBy>jerry</cp:lastModifiedBy>
  <cp:revision>102</cp:revision>
  <dcterms:created xsi:type="dcterms:W3CDTF">2011-05-22T01:53:26Z</dcterms:created>
  <dcterms:modified xsi:type="dcterms:W3CDTF">2011-07-21T23:21:00Z</dcterms:modified>
</cp:coreProperties>
</file>