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8" r:id="rId3"/>
    <p:sldId id="269" r:id="rId4"/>
    <p:sldId id="270" r:id="rId5"/>
    <p:sldId id="259" r:id="rId6"/>
    <p:sldId id="271" r:id="rId7"/>
    <p:sldId id="258" r:id="rId8"/>
    <p:sldId id="267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75" d="100"/>
          <a:sy n="75" d="100"/>
        </p:scale>
        <p:origin x="-102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75DF42-F427-4485-B83D-35EFA2F2A3C6}" type="datetimeFigureOut">
              <a:rPr lang="en-NZ" smtClean="0"/>
              <a:t>1/05/2011</a:t>
            </a:fld>
            <a:endParaRPr lang="en-N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0127A3-E278-4C1F-B632-7418F66B82EE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75DF42-F427-4485-B83D-35EFA2F2A3C6}" type="datetimeFigureOut">
              <a:rPr lang="en-NZ" smtClean="0"/>
              <a:t>1/05/2011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0127A3-E278-4C1F-B632-7418F66B82EE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75DF42-F427-4485-B83D-35EFA2F2A3C6}" type="datetimeFigureOut">
              <a:rPr lang="en-NZ" smtClean="0"/>
              <a:t>1/05/2011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0127A3-E278-4C1F-B632-7418F66B82EE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75DF42-F427-4485-B83D-35EFA2F2A3C6}" type="datetimeFigureOut">
              <a:rPr lang="en-NZ" smtClean="0"/>
              <a:t>1/05/2011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0127A3-E278-4C1F-B632-7418F66B82EE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75DF42-F427-4485-B83D-35EFA2F2A3C6}" type="datetimeFigureOut">
              <a:rPr lang="en-NZ" smtClean="0"/>
              <a:t>1/05/2011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0127A3-E278-4C1F-B632-7418F66B82EE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75DF42-F427-4485-B83D-35EFA2F2A3C6}" type="datetimeFigureOut">
              <a:rPr lang="en-NZ" smtClean="0"/>
              <a:t>1/05/2011</a:t>
            </a:fld>
            <a:endParaRPr lang="en-N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0127A3-E278-4C1F-B632-7418F66B82EE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75DF42-F427-4485-B83D-35EFA2F2A3C6}" type="datetimeFigureOut">
              <a:rPr lang="en-NZ" smtClean="0"/>
              <a:t>1/05/2011</a:t>
            </a:fld>
            <a:endParaRPr lang="en-N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0127A3-E278-4C1F-B632-7418F66B82EE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75DF42-F427-4485-B83D-35EFA2F2A3C6}" type="datetimeFigureOut">
              <a:rPr lang="en-NZ" smtClean="0"/>
              <a:t>1/05/2011</a:t>
            </a:fld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0127A3-E278-4C1F-B632-7418F66B82EE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75DF42-F427-4485-B83D-35EFA2F2A3C6}" type="datetimeFigureOut">
              <a:rPr lang="en-NZ" smtClean="0"/>
              <a:t>1/05/2011</a:t>
            </a:fld>
            <a:endParaRPr lang="en-N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0127A3-E278-4C1F-B632-7418F66B82EE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75DF42-F427-4485-B83D-35EFA2F2A3C6}" type="datetimeFigureOut">
              <a:rPr lang="en-NZ" smtClean="0"/>
              <a:t>1/05/2011</a:t>
            </a:fld>
            <a:endParaRPr lang="en-N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0127A3-E278-4C1F-B632-7418F66B82EE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75DF42-F427-4485-B83D-35EFA2F2A3C6}" type="datetimeFigureOut">
              <a:rPr lang="en-NZ" smtClean="0"/>
              <a:t>1/05/2011</a:t>
            </a:fld>
            <a:endParaRPr lang="en-N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0127A3-E278-4C1F-B632-7418F66B82EE}" type="slidenum">
              <a:rPr lang="en-NZ" smtClean="0"/>
              <a:t>‹#›</a:t>
            </a:fld>
            <a:endParaRPr lang="en-NZ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775DF42-F427-4485-B83D-35EFA2F2A3C6}" type="datetimeFigureOut">
              <a:rPr lang="en-NZ" smtClean="0"/>
              <a:t>1/05/2011</a:t>
            </a:fld>
            <a:endParaRPr lang="en-N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F0127A3-E278-4C1F-B632-7418F66B82EE}" type="slidenum">
              <a:rPr lang="en-NZ" smtClean="0"/>
              <a:t>‹#›</a:t>
            </a:fld>
            <a:endParaRPr lang="en-N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772400" cy="965969"/>
          </a:xfrm>
        </p:spPr>
        <p:txBody>
          <a:bodyPr>
            <a:normAutofit fontScale="90000"/>
          </a:bodyPr>
          <a:lstStyle/>
          <a:p>
            <a:pPr algn="ctr"/>
            <a:r>
              <a:rPr lang="en-NZ" sz="5400" dirty="0" smtClean="0">
                <a:solidFill>
                  <a:schemeClr val="accent1"/>
                </a:solidFill>
              </a:rPr>
              <a:t>Performance Analysis</a:t>
            </a:r>
            <a:endParaRPr lang="en-NZ" sz="4400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3212976"/>
            <a:ext cx="7992888" cy="2952328"/>
          </a:xfrm>
        </p:spPr>
        <p:txBody>
          <a:bodyPr>
            <a:normAutofit/>
          </a:bodyPr>
          <a:lstStyle/>
          <a:p>
            <a:pPr algn="ctr"/>
            <a:endParaRPr lang="en-NZ" sz="2800" dirty="0" smtClean="0">
              <a:solidFill>
                <a:schemeClr val="tx1"/>
              </a:solidFill>
            </a:endParaRPr>
          </a:p>
          <a:p>
            <a:pPr algn="ctr"/>
            <a:endParaRPr lang="en-NZ" sz="2800" dirty="0">
              <a:solidFill>
                <a:schemeClr val="tx1"/>
              </a:solidFill>
            </a:endParaRPr>
          </a:p>
          <a:p>
            <a:pPr algn="ctr"/>
            <a:r>
              <a:rPr lang="en-NZ" sz="2800" dirty="0" smtClean="0">
                <a:solidFill>
                  <a:schemeClr val="tx1"/>
                </a:solidFill>
              </a:rPr>
              <a:t>BTech Project – 451</a:t>
            </a:r>
            <a:r>
              <a:rPr lang="en-NZ" sz="2400" dirty="0" smtClean="0">
                <a:solidFill>
                  <a:schemeClr val="tx1"/>
                </a:solidFill>
              </a:rPr>
              <a:t>A</a:t>
            </a:r>
            <a:r>
              <a:rPr lang="en-NZ" sz="28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NZ" sz="2800" dirty="0" smtClean="0">
                <a:solidFill>
                  <a:schemeClr val="tx1"/>
                </a:solidFill>
              </a:rPr>
              <a:t>Introduction Presentation</a:t>
            </a:r>
          </a:p>
          <a:p>
            <a:pPr algn="ctr"/>
            <a:endParaRPr lang="en-NZ" sz="2800" dirty="0"/>
          </a:p>
          <a:p>
            <a:pPr algn="ctr"/>
            <a:r>
              <a:rPr lang="en-NZ" dirty="0" smtClean="0">
                <a:solidFill>
                  <a:schemeClr val="tx1"/>
                </a:solidFill>
              </a:rPr>
              <a:t>Presented by Arun Vejendla</a:t>
            </a:r>
          </a:p>
          <a:p>
            <a:pPr algn="ctr"/>
            <a:endParaRPr lang="en-NZ" dirty="0">
              <a:solidFill>
                <a:schemeClr val="tx1"/>
              </a:solidFill>
            </a:endParaRPr>
          </a:p>
          <a:p>
            <a:endParaRPr lang="en-N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048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183880" cy="1051560"/>
          </a:xfrm>
        </p:spPr>
        <p:txBody>
          <a:bodyPr>
            <a:normAutofit/>
          </a:bodyPr>
          <a:lstStyle/>
          <a:p>
            <a:r>
              <a:rPr lang="en-NZ" sz="4000" b="1" dirty="0" smtClean="0">
                <a:solidFill>
                  <a:schemeClr val="accent1"/>
                </a:solidFill>
              </a:rPr>
              <a:t>Overview</a:t>
            </a:r>
            <a:endParaRPr lang="en-NZ" sz="40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6"/>
            <a:ext cx="8183880" cy="4187952"/>
          </a:xfrm>
        </p:spPr>
        <p:txBody>
          <a:bodyPr/>
          <a:lstStyle/>
          <a:p>
            <a:r>
              <a:rPr lang="en-NZ" dirty="0" smtClean="0"/>
              <a:t>Organisations</a:t>
            </a:r>
          </a:p>
          <a:p>
            <a:pPr marL="68580" indent="0">
              <a:buNone/>
            </a:pPr>
            <a:endParaRPr lang="en-NZ" sz="1000" dirty="0" smtClean="0"/>
          </a:p>
          <a:p>
            <a:r>
              <a:rPr lang="en-NZ" dirty="0" smtClean="0"/>
              <a:t>Project Description</a:t>
            </a:r>
          </a:p>
          <a:p>
            <a:pPr marL="68580" indent="0">
              <a:buNone/>
            </a:pPr>
            <a:endParaRPr lang="en-NZ" sz="1000" dirty="0" smtClean="0"/>
          </a:p>
          <a:p>
            <a:r>
              <a:rPr lang="en-NZ" dirty="0" smtClean="0"/>
              <a:t>Project Plan</a:t>
            </a:r>
          </a:p>
          <a:p>
            <a:pPr marL="68580" indent="0">
              <a:buNone/>
            </a:pPr>
            <a:endParaRPr lang="en-NZ" sz="1000" dirty="0" smtClean="0"/>
          </a:p>
          <a:p>
            <a:r>
              <a:rPr lang="en-NZ" dirty="0" smtClean="0"/>
              <a:t>What I can gain?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49603534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1051560"/>
          </a:xfrm>
        </p:spPr>
        <p:txBody>
          <a:bodyPr/>
          <a:lstStyle/>
          <a:p>
            <a:r>
              <a:rPr lang="en-NZ" sz="4000" b="1" dirty="0" smtClean="0">
                <a:solidFill>
                  <a:schemeClr val="accent1"/>
                </a:solidFill>
              </a:rPr>
              <a:t>Organisations</a:t>
            </a:r>
            <a:endParaRPr lang="en-NZ" sz="40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16832"/>
            <a:ext cx="7772400" cy="4572000"/>
          </a:xfrm>
        </p:spPr>
        <p:txBody>
          <a:bodyPr>
            <a:normAutofit/>
          </a:bodyPr>
          <a:lstStyle/>
          <a:p>
            <a:r>
              <a:rPr lang="en-NZ" sz="2400" dirty="0" smtClean="0"/>
              <a:t>2 Organisations involved in this project</a:t>
            </a:r>
          </a:p>
          <a:p>
            <a:pPr marL="68580" indent="0">
              <a:buNone/>
            </a:pPr>
            <a:endParaRPr lang="en-NZ" sz="2400" dirty="0" smtClean="0"/>
          </a:p>
          <a:p>
            <a:r>
              <a:rPr lang="en-NZ" sz="2400" dirty="0" smtClean="0"/>
              <a:t>University of Auckland</a:t>
            </a:r>
          </a:p>
          <a:p>
            <a:pPr marL="68580" indent="0">
              <a:buNone/>
            </a:pPr>
            <a:r>
              <a:rPr lang="en-NZ" sz="2000" dirty="0"/>
              <a:t> </a:t>
            </a:r>
            <a:r>
              <a:rPr lang="en-NZ" sz="2000" dirty="0" smtClean="0"/>
              <a:t>	- Science faculty -  Offers the BTech project</a:t>
            </a:r>
          </a:p>
          <a:p>
            <a:pPr marL="68580" indent="0">
              <a:buNone/>
            </a:pPr>
            <a:r>
              <a:rPr lang="en-NZ" sz="2000" dirty="0"/>
              <a:t>	</a:t>
            </a:r>
            <a:r>
              <a:rPr lang="en-NZ" sz="2000" dirty="0" smtClean="0"/>
              <a:t>- Supervised by Dr. S. Manoharan</a:t>
            </a:r>
          </a:p>
          <a:p>
            <a:pPr marL="68580" indent="0">
              <a:buNone/>
            </a:pPr>
            <a:endParaRPr lang="en-NZ" sz="2000" dirty="0"/>
          </a:p>
          <a:p>
            <a:r>
              <a:rPr lang="en-NZ" sz="2400" dirty="0" smtClean="0"/>
              <a:t>Company - CNZ (Computers New Zealand)</a:t>
            </a:r>
          </a:p>
          <a:p>
            <a:pPr marL="68580" indent="0">
              <a:buNone/>
            </a:pPr>
            <a:r>
              <a:rPr lang="en-NZ" sz="2000" dirty="0" smtClean="0"/>
              <a:t>	- Supervised by </a:t>
            </a:r>
            <a:r>
              <a:rPr lang="en-NZ" sz="2000" dirty="0" smtClean="0"/>
              <a:t>Mr. Edmond </a:t>
            </a:r>
            <a:r>
              <a:rPr lang="en-NZ" sz="2000" dirty="0" smtClean="0"/>
              <a:t>Chan</a:t>
            </a:r>
          </a:p>
          <a:p>
            <a:pPr marL="68580" indent="0">
              <a:buNone/>
            </a:pPr>
            <a:r>
              <a:rPr lang="en-NZ" sz="2000" dirty="0" smtClean="0"/>
              <a:t>	</a:t>
            </a:r>
            <a:endParaRPr lang="en-NZ" sz="2000" dirty="0"/>
          </a:p>
        </p:txBody>
      </p:sp>
    </p:spTree>
    <p:extLst>
      <p:ext uri="{BB962C8B-B14F-4D97-AF65-F5344CB8AC3E}">
        <p14:creationId xmlns:p14="http://schemas.microsoft.com/office/powerpoint/2010/main" val="1254197179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83880" cy="1051560"/>
          </a:xfrm>
        </p:spPr>
        <p:txBody>
          <a:bodyPr>
            <a:normAutofit/>
          </a:bodyPr>
          <a:lstStyle/>
          <a:p>
            <a:r>
              <a:rPr lang="en-NZ" b="1" dirty="0" smtClean="0">
                <a:solidFill>
                  <a:schemeClr val="accent1"/>
                </a:solidFill>
              </a:rPr>
              <a:t>Computers New Zealand</a:t>
            </a:r>
            <a:endParaRPr lang="en-NZ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8183880" cy="4187952"/>
          </a:xfrm>
        </p:spPr>
        <p:txBody>
          <a:bodyPr/>
          <a:lstStyle/>
          <a:p>
            <a:r>
              <a:rPr lang="en-US" altLang="zh-CN" sz="2400" dirty="0">
                <a:latin typeface="Calibri" pitchFamily="34" charset="0"/>
              </a:rPr>
              <a:t>Computers  New Zealand (CNZ) </a:t>
            </a:r>
            <a:r>
              <a:rPr lang="en-NZ" altLang="zh-CN" sz="2400" dirty="0">
                <a:latin typeface="Calibri" pitchFamily="34" charset="0"/>
              </a:rPr>
              <a:t>is a total information system and solutions provider </a:t>
            </a:r>
            <a:endParaRPr lang="en-NZ" altLang="zh-CN" sz="24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en-NZ" altLang="zh-CN" sz="800" dirty="0">
              <a:latin typeface="Calibri" pitchFamily="34" charset="0"/>
            </a:endParaRPr>
          </a:p>
          <a:p>
            <a:pPr lvl="1">
              <a:buFontTx/>
              <a:buChar char="-"/>
            </a:pPr>
            <a:r>
              <a:rPr lang="en-NZ" altLang="zh-CN" sz="2000" dirty="0" smtClean="0">
                <a:latin typeface="Calibri" pitchFamily="34" charset="0"/>
              </a:rPr>
              <a:t>provides </a:t>
            </a:r>
            <a:r>
              <a:rPr lang="en-NZ" altLang="zh-CN" sz="2000" dirty="0">
                <a:latin typeface="Calibri" pitchFamily="34" charset="0"/>
              </a:rPr>
              <a:t>IT consulting </a:t>
            </a:r>
            <a:r>
              <a:rPr lang="en-NZ" altLang="zh-CN" sz="2000" dirty="0" smtClean="0">
                <a:latin typeface="Calibri" pitchFamily="34" charset="0"/>
              </a:rPr>
              <a:t>advice, hardware platforms</a:t>
            </a:r>
          </a:p>
          <a:p>
            <a:pPr lvl="1">
              <a:buFontTx/>
              <a:buChar char="-"/>
            </a:pPr>
            <a:r>
              <a:rPr lang="en-NZ" altLang="zh-CN" sz="2000" dirty="0" smtClean="0">
                <a:latin typeface="Calibri" pitchFamily="34" charset="0"/>
              </a:rPr>
              <a:t>Implement information on automation system – meets clients objectives</a:t>
            </a:r>
          </a:p>
          <a:p>
            <a:pPr lvl="1">
              <a:buFontTx/>
              <a:buChar char="-"/>
            </a:pPr>
            <a:r>
              <a:rPr lang="en-NZ" altLang="zh-CN" sz="2000" dirty="0" smtClean="0">
                <a:latin typeface="Calibri" pitchFamily="34" charset="0"/>
              </a:rPr>
              <a:t>Software </a:t>
            </a:r>
            <a:r>
              <a:rPr lang="en-NZ" altLang="zh-CN" sz="2000" dirty="0">
                <a:latin typeface="Calibri" pitchFamily="34" charset="0"/>
              </a:rPr>
              <a:t>and support </a:t>
            </a:r>
            <a:r>
              <a:rPr lang="en-NZ" altLang="zh-CN" sz="2000" dirty="0" smtClean="0">
                <a:latin typeface="Calibri" pitchFamily="34" charset="0"/>
              </a:rPr>
              <a:t>services</a:t>
            </a:r>
          </a:p>
          <a:p>
            <a:pPr lvl="1">
              <a:buFontTx/>
              <a:buChar char="-"/>
            </a:pPr>
            <a:r>
              <a:rPr lang="en-NZ" altLang="zh-CN" sz="2000" dirty="0" smtClean="0">
                <a:latin typeface="Calibri" pitchFamily="34" charset="0"/>
              </a:rPr>
              <a:t>Trouble shooting experts</a:t>
            </a:r>
          </a:p>
          <a:p>
            <a:pPr lvl="1">
              <a:buFont typeface="Corbel" pitchFamily="34" charset="0"/>
              <a:buChar char="–"/>
            </a:pPr>
            <a:endParaRPr lang="en-NZ" altLang="zh-CN" sz="2200" dirty="0">
              <a:latin typeface="Calibri" pitchFamily="34" charset="0"/>
            </a:endParaRPr>
          </a:p>
          <a:p>
            <a:r>
              <a:rPr lang="en-NZ" altLang="zh-CN" sz="2400" dirty="0">
                <a:latin typeface="Calibri" pitchFamily="34" charset="0"/>
              </a:rPr>
              <a:t>CNZ is focussed on 2 </a:t>
            </a:r>
            <a:r>
              <a:rPr lang="en-NZ" altLang="zh-CN" sz="2400" dirty="0" smtClean="0">
                <a:latin typeface="Calibri" pitchFamily="34" charset="0"/>
              </a:rPr>
              <a:t>solutions for customers </a:t>
            </a:r>
            <a:r>
              <a:rPr lang="en-NZ" altLang="zh-CN" sz="2400" dirty="0">
                <a:latin typeface="Calibri" pitchFamily="34" charset="0"/>
              </a:rPr>
              <a:t>:</a:t>
            </a:r>
          </a:p>
          <a:p>
            <a:pPr marL="347472" lvl="1" indent="0">
              <a:buNone/>
            </a:pPr>
            <a:r>
              <a:rPr lang="en-NZ" altLang="zh-CN" sz="2000" dirty="0" smtClean="0">
                <a:latin typeface="Calibri" pitchFamily="34" charset="0"/>
              </a:rPr>
              <a:t>- Information </a:t>
            </a:r>
            <a:r>
              <a:rPr lang="en-NZ" altLang="zh-CN" sz="2000" dirty="0">
                <a:latin typeface="Calibri" pitchFamily="34" charset="0"/>
              </a:rPr>
              <a:t>Systems</a:t>
            </a:r>
          </a:p>
          <a:p>
            <a:pPr marL="347472" lvl="1" indent="0">
              <a:buNone/>
            </a:pPr>
            <a:r>
              <a:rPr lang="en-NZ" altLang="zh-CN" sz="2000" dirty="0" smtClean="0">
                <a:latin typeface="Calibri" pitchFamily="34" charset="0"/>
              </a:rPr>
              <a:t>- Video </a:t>
            </a:r>
            <a:r>
              <a:rPr lang="en-NZ" altLang="zh-CN" sz="2000" dirty="0">
                <a:latin typeface="Calibri" pitchFamily="34" charset="0"/>
              </a:rPr>
              <a:t>Surveillance </a:t>
            </a:r>
            <a:r>
              <a:rPr lang="en-NZ" altLang="zh-CN" sz="2000" dirty="0" smtClean="0">
                <a:latin typeface="Calibri" pitchFamily="34" charset="0"/>
              </a:rPr>
              <a:t>Systems (within company or outside)</a:t>
            </a:r>
            <a:endParaRPr lang="en-NZ" altLang="zh-CN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817245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83880" cy="1051560"/>
          </a:xfrm>
        </p:spPr>
        <p:txBody>
          <a:bodyPr>
            <a:normAutofit/>
          </a:bodyPr>
          <a:lstStyle/>
          <a:p>
            <a:r>
              <a:rPr lang="en-NZ" b="1" dirty="0" smtClean="0">
                <a:solidFill>
                  <a:schemeClr val="accent1"/>
                </a:solidFill>
                <a:latin typeface="Calibri" pitchFamily="34" charset="0"/>
              </a:rPr>
              <a:t>Project Description</a:t>
            </a:r>
            <a:endParaRPr lang="en-NZ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183880" cy="4824536"/>
          </a:xfrm>
        </p:spPr>
        <p:txBody>
          <a:bodyPr>
            <a:normAutofit/>
          </a:bodyPr>
          <a:lstStyle/>
          <a:p>
            <a:r>
              <a:rPr lang="en-NZ" sz="1800" b="1" u="sng" dirty="0" smtClean="0">
                <a:latin typeface="Calibri" pitchFamily="34" charset="0"/>
              </a:rPr>
              <a:t>Project Involves:</a:t>
            </a:r>
            <a:r>
              <a:rPr lang="en-NZ" sz="1800" b="1" dirty="0" smtClean="0">
                <a:latin typeface="Calibri" pitchFamily="34" charset="0"/>
              </a:rPr>
              <a:t> </a:t>
            </a:r>
            <a:r>
              <a:rPr lang="en-NZ" sz="1800" dirty="0" smtClean="0">
                <a:latin typeface="Calibri" pitchFamily="34" charset="0"/>
              </a:rPr>
              <a:t>(a) </a:t>
            </a:r>
            <a:r>
              <a:rPr lang="en-NZ" sz="1800" dirty="0">
                <a:latin typeface="Calibri" pitchFamily="34" charset="0"/>
              </a:rPr>
              <a:t>individual research, (b) a bit of testing and experimentation, and (c) documenting and reporting your findings</a:t>
            </a:r>
            <a:endParaRPr lang="en-NZ" sz="1800" b="1" dirty="0" smtClean="0">
              <a:latin typeface="Calibri" pitchFamily="34" charset="0"/>
            </a:endParaRPr>
          </a:p>
          <a:p>
            <a:endParaRPr lang="en-NZ" sz="800" b="1" dirty="0">
              <a:latin typeface="Calibri" pitchFamily="34" charset="0"/>
            </a:endParaRPr>
          </a:p>
          <a:p>
            <a:r>
              <a:rPr lang="en-NZ" sz="1800" b="1" dirty="0" smtClean="0">
                <a:latin typeface="Calibri" pitchFamily="34" charset="0"/>
              </a:rPr>
              <a:t>2 Themes:</a:t>
            </a:r>
          </a:p>
          <a:p>
            <a:endParaRPr lang="en-NZ" sz="800" b="1" dirty="0">
              <a:latin typeface="Calibri" pitchFamily="34" charset="0"/>
            </a:endParaRPr>
          </a:p>
          <a:p>
            <a:r>
              <a:rPr lang="en-NZ" sz="1600" b="1" dirty="0" smtClean="0">
                <a:latin typeface="Calibri" pitchFamily="34" charset="0"/>
              </a:rPr>
              <a:t>Test the Wireless bridges and Access points </a:t>
            </a:r>
            <a:endParaRPr lang="en-NZ" sz="1600" b="1" dirty="0">
              <a:latin typeface="Calibri" pitchFamily="34" charset="0"/>
            </a:endParaRPr>
          </a:p>
          <a:p>
            <a:pPr marL="68580" indent="0">
              <a:buNone/>
            </a:pPr>
            <a:r>
              <a:rPr lang="en-NZ" sz="1800" dirty="0" smtClean="0">
                <a:latin typeface="Calibri" pitchFamily="34" charset="0"/>
              </a:rPr>
              <a:t>	</a:t>
            </a:r>
            <a:r>
              <a:rPr lang="en-NZ" sz="1600" dirty="0" smtClean="0">
                <a:latin typeface="Calibri" pitchFamily="34" charset="0"/>
              </a:rPr>
              <a:t>- various configurations and modes (AP mode, WDS etc.)</a:t>
            </a:r>
          </a:p>
          <a:p>
            <a:pPr marL="0" indent="0">
              <a:buNone/>
            </a:pPr>
            <a:r>
              <a:rPr lang="en-NZ" sz="1600" dirty="0" smtClean="0">
                <a:latin typeface="Calibri" pitchFamily="34" charset="0"/>
              </a:rPr>
              <a:t>	- devices come in many versions (2 CAP501-5D models)</a:t>
            </a:r>
          </a:p>
          <a:p>
            <a:pPr marL="0" indent="0">
              <a:buNone/>
            </a:pPr>
            <a:r>
              <a:rPr lang="en-NZ" sz="1600" dirty="0" smtClean="0">
                <a:latin typeface="Calibri" pitchFamily="34" charset="0"/>
              </a:rPr>
              <a:t>	- Measure maximum performances and limitations of all versions</a:t>
            </a:r>
          </a:p>
          <a:p>
            <a:pPr marL="0" indent="0">
              <a:buNone/>
            </a:pPr>
            <a:r>
              <a:rPr lang="en-NZ" sz="1600" dirty="0" smtClean="0">
                <a:latin typeface="Calibri" pitchFamily="34" charset="0"/>
              </a:rPr>
              <a:t>	- bandwidth, reliability, throughput, delay</a:t>
            </a:r>
          </a:p>
          <a:p>
            <a:pPr marL="0" indent="0">
              <a:buNone/>
            </a:pPr>
            <a:r>
              <a:rPr lang="en-NZ" sz="1600" dirty="0">
                <a:latin typeface="Calibri" pitchFamily="34" charset="0"/>
              </a:rPr>
              <a:t>	</a:t>
            </a:r>
            <a:r>
              <a:rPr lang="en-NZ" sz="1600" dirty="0" smtClean="0">
                <a:latin typeface="Calibri" pitchFamily="34" charset="0"/>
              </a:rPr>
              <a:t>- Scenarios (indoor testing, outdoors – distance varies)</a:t>
            </a:r>
          </a:p>
          <a:p>
            <a:endParaRPr lang="en-NZ" sz="1600" dirty="0">
              <a:latin typeface="Calibri" pitchFamily="34" charset="0"/>
            </a:endParaRPr>
          </a:p>
          <a:p>
            <a:r>
              <a:rPr lang="en-NZ" sz="1600" b="1" dirty="0" smtClean="0">
                <a:latin typeface="Calibri" pitchFamily="34" charset="0"/>
              </a:rPr>
              <a:t>Investigate the impact of video transmission (Extension)</a:t>
            </a:r>
          </a:p>
          <a:p>
            <a:pPr marL="0" indent="0">
              <a:buNone/>
            </a:pPr>
            <a:r>
              <a:rPr lang="en-NZ" sz="1600" dirty="0">
                <a:latin typeface="Calibri" pitchFamily="34" charset="0"/>
              </a:rPr>
              <a:t>	</a:t>
            </a:r>
            <a:r>
              <a:rPr lang="en-NZ" sz="1600" dirty="0" smtClean="0">
                <a:latin typeface="Calibri" pitchFamily="34" charset="0"/>
              </a:rPr>
              <a:t>- Impact on data communication networks</a:t>
            </a:r>
          </a:p>
          <a:p>
            <a:pPr marL="0" indent="0">
              <a:buNone/>
            </a:pPr>
            <a:r>
              <a:rPr lang="en-NZ" sz="1600" dirty="0">
                <a:latin typeface="Calibri" pitchFamily="34" charset="0"/>
              </a:rPr>
              <a:t>	</a:t>
            </a:r>
            <a:r>
              <a:rPr lang="en-NZ" sz="1600" dirty="0" smtClean="0">
                <a:latin typeface="Calibri" pitchFamily="34" charset="0"/>
              </a:rPr>
              <a:t>- Investigating the IPVS system – performance, characteristics , limitations and 	  scalability</a:t>
            </a:r>
          </a:p>
          <a:p>
            <a:endParaRPr lang="en-NZ" sz="1600" dirty="0"/>
          </a:p>
          <a:p>
            <a:endParaRPr lang="en-NZ" sz="1600" dirty="0"/>
          </a:p>
        </p:txBody>
      </p:sp>
    </p:spTree>
    <p:extLst>
      <p:ext uri="{BB962C8B-B14F-4D97-AF65-F5344CB8AC3E}">
        <p14:creationId xmlns:p14="http://schemas.microsoft.com/office/powerpoint/2010/main" val="41177623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83880" cy="1051560"/>
          </a:xfrm>
        </p:spPr>
        <p:txBody>
          <a:bodyPr/>
          <a:lstStyle/>
          <a:p>
            <a:r>
              <a:rPr lang="en-NZ" b="1" dirty="0" smtClean="0">
                <a:solidFill>
                  <a:schemeClr val="accent1"/>
                </a:solidFill>
                <a:latin typeface="Calibri" pitchFamily="34" charset="0"/>
              </a:rPr>
              <a:t>Project Plan</a:t>
            </a:r>
            <a:endParaRPr lang="en-NZ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0009383"/>
              </p:ext>
            </p:extLst>
          </p:nvPr>
        </p:nvGraphicFramePr>
        <p:xfrm>
          <a:off x="683568" y="1412776"/>
          <a:ext cx="7488832" cy="45440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4487"/>
                <a:gridCol w="3486224"/>
                <a:gridCol w="3168121"/>
              </a:tblGrid>
              <a:tr h="4709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 dirty="0">
                          <a:effectLst/>
                        </a:rPr>
                        <a:t>Session</a:t>
                      </a:r>
                      <a:endParaRPr lang="en-N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Theme A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 dirty="0">
                          <a:effectLst/>
                        </a:rPr>
                        <a:t>Theme B</a:t>
                      </a:r>
                      <a:endParaRPr lang="en-N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7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1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Introduction to Outdoor Wireless Technologies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Introduction to IP video surveillance and problem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65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2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 b="1" dirty="0">
                          <a:solidFill>
                            <a:srgbClr val="002060"/>
                          </a:solidFill>
                          <a:effectLst/>
                        </a:rPr>
                        <a:t>Validation of product specifications &amp; performance</a:t>
                      </a:r>
                      <a:endParaRPr lang="en-NZ" sz="11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Investigation of readily available solutions in the industry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7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3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Testing the performance under different scenarios 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Investigation the existence of an existing IPVS system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19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4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Definition of industry &amp; regulatory requirement for wireless networks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Propose an alternative solution or recommendations on system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19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5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Propose packaged solutions for sample projects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Formulate business packages/solutions suitable for range of IPVS requirements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19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6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Complete documentation for installation and technical support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Testing of software or management of video surveillance over the internet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65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7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>
                          <a:effectLst/>
                        </a:rPr>
                        <a:t>Presentation of project theme and formalize all deliverables</a:t>
                      </a:r>
                      <a:endParaRPr lang="en-N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200" dirty="0">
                          <a:effectLst/>
                        </a:rPr>
                        <a:t>Presentation of project theme and formalize all deliverables</a:t>
                      </a:r>
                      <a:endParaRPr lang="en-N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65688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24" y="1340768"/>
            <a:ext cx="8183880" cy="4692008"/>
          </a:xfrm>
        </p:spPr>
        <p:txBody>
          <a:bodyPr>
            <a:normAutofit/>
          </a:bodyPr>
          <a:lstStyle/>
          <a:p>
            <a:r>
              <a:rPr lang="en-NZ" sz="2400" b="1" dirty="0" smtClean="0">
                <a:latin typeface="Calibri" pitchFamily="34" charset="0"/>
              </a:rPr>
              <a:t>Research:</a:t>
            </a:r>
          </a:p>
          <a:p>
            <a:pPr marL="0" indent="0">
              <a:buNone/>
            </a:pPr>
            <a:r>
              <a:rPr lang="en-NZ" sz="2000" dirty="0" smtClean="0">
                <a:latin typeface="Calibri" pitchFamily="34" charset="0"/>
              </a:rPr>
              <a:t>	- Wireless technologies (Wi-Fi, Wireless devices, topologies)</a:t>
            </a:r>
          </a:p>
          <a:p>
            <a:pPr marL="0" indent="0">
              <a:buNone/>
            </a:pPr>
            <a:r>
              <a:rPr lang="en-NZ" sz="2000" dirty="0" smtClean="0">
                <a:latin typeface="Calibri" pitchFamily="34" charset="0"/>
              </a:rPr>
              <a:t>	- Powering Technologies (PoE)</a:t>
            </a:r>
          </a:p>
          <a:p>
            <a:pPr marL="0" indent="0">
              <a:buNone/>
            </a:pPr>
            <a:r>
              <a:rPr lang="en-NZ" sz="2000" dirty="0" smtClean="0">
                <a:latin typeface="Calibri" pitchFamily="34" charset="0"/>
              </a:rPr>
              <a:t>	- Antennas (CAP-501-5D, other types also)</a:t>
            </a:r>
          </a:p>
          <a:p>
            <a:pPr marL="0" indent="0">
              <a:buNone/>
            </a:pPr>
            <a:r>
              <a:rPr lang="en-NZ" sz="2000" dirty="0" smtClean="0">
                <a:latin typeface="Calibri" pitchFamily="34" charset="0"/>
              </a:rPr>
              <a:t>	- NZ legislation – on wireless use (power, spectrum)</a:t>
            </a:r>
          </a:p>
          <a:p>
            <a:pPr marL="0" indent="0">
              <a:buNone/>
            </a:pPr>
            <a:endParaRPr lang="en-NZ" sz="2000" dirty="0">
              <a:latin typeface="Calibri" pitchFamily="34" charset="0"/>
            </a:endParaRPr>
          </a:p>
          <a:p>
            <a:r>
              <a:rPr lang="en-NZ" sz="2400" b="1" dirty="0" smtClean="0">
                <a:latin typeface="Calibri" pitchFamily="34" charset="0"/>
              </a:rPr>
              <a:t>Experiment: (simple – a lot of documentation)</a:t>
            </a:r>
          </a:p>
          <a:p>
            <a:pPr marL="0" indent="0">
              <a:buNone/>
            </a:pPr>
            <a:r>
              <a:rPr lang="en-NZ" sz="2400" b="1" dirty="0">
                <a:latin typeface="Calibri" pitchFamily="34" charset="0"/>
              </a:rPr>
              <a:t>	</a:t>
            </a:r>
            <a:r>
              <a:rPr lang="en-NZ" sz="2400" b="1" dirty="0" smtClean="0">
                <a:latin typeface="Calibri" pitchFamily="34" charset="0"/>
              </a:rPr>
              <a:t>				</a:t>
            </a:r>
            <a:r>
              <a:rPr lang="en-NZ" sz="2000" dirty="0" smtClean="0">
                <a:latin typeface="Calibri" pitchFamily="34" charset="0"/>
              </a:rPr>
              <a:t>- Point to point connection - 					   (Indoor)</a:t>
            </a:r>
            <a:r>
              <a:rPr lang="en-NZ" sz="2400" dirty="0"/>
              <a:t>	</a:t>
            </a:r>
            <a:endParaRPr lang="en-NZ" sz="2000" dirty="0" smtClean="0"/>
          </a:p>
          <a:p>
            <a:endParaRPr lang="en-NZ" sz="2000" dirty="0" smtClean="0"/>
          </a:p>
          <a:p>
            <a:endParaRPr lang="en-NZ" sz="2000" dirty="0" smtClean="0"/>
          </a:p>
          <a:p>
            <a:endParaRPr lang="en-NZ" sz="2400" dirty="0"/>
          </a:p>
          <a:p>
            <a:endParaRPr lang="en-NZ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9552" y="116632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NZ" dirty="0" smtClean="0">
                <a:solidFill>
                  <a:schemeClr val="accent1"/>
                </a:solidFill>
                <a:latin typeface="Calibri" pitchFamily="34" charset="0"/>
              </a:rPr>
              <a:t>Current Work:</a:t>
            </a:r>
            <a:endParaRPr lang="en-NZ" dirty="0">
              <a:solidFill>
                <a:schemeClr val="accent1"/>
              </a:solidFill>
              <a:latin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933056"/>
            <a:ext cx="3289349" cy="1881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96620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83880" cy="1051560"/>
          </a:xfrm>
        </p:spPr>
        <p:txBody>
          <a:bodyPr/>
          <a:lstStyle/>
          <a:p>
            <a:r>
              <a:rPr lang="en-NZ" dirty="0" smtClean="0">
                <a:solidFill>
                  <a:schemeClr val="accent1"/>
                </a:solidFill>
                <a:latin typeface="Calibri" pitchFamily="34" charset="0"/>
              </a:rPr>
              <a:t>What can I gain?</a:t>
            </a:r>
            <a:endParaRPr lang="en-NZ" dirty="0">
              <a:solidFill>
                <a:schemeClr val="accent1"/>
              </a:solidFill>
              <a:effectLst/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183880" cy="4968552"/>
          </a:xfrm>
        </p:spPr>
        <p:txBody>
          <a:bodyPr>
            <a:noAutofit/>
          </a:bodyPr>
          <a:lstStyle/>
          <a:p>
            <a:r>
              <a:rPr lang="en-NZ" sz="1800" b="1" dirty="0" smtClean="0">
                <a:latin typeface="Calibri" pitchFamily="34" charset="0"/>
              </a:rPr>
              <a:t>Hands on experience:</a:t>
            </a:r>
          </a:p>
          <a:p>
            <a:pPr marL="0" indent="0">
              <a:buNone/>
            </a:pPr>
            <a:r>
              <a:rPr lang="en-NZ" sz="1800" dirty="0" smtClean="0">
                <a:latin typeface="Calibri" pitchFamily="34" charset="0"/>
              </a:rPr>
              <a:t>	- Industrial: hardware's and software’s </a:t>
            </a:r>
          </a:p>
          <a:p>
            <a:pPr marL="0" indent="0">
              <a:buNone/>
            </a:pPr>
            <a:r>
              <a:rPr lang="en-NZ" sz="1800" dirty="0">
                <a:latin typeface="Calibri" pitchFamily="34" charset="0"/>
              </a:rPr>
              <a:t>	</a:t>
            </a:r>
            <a:r>
              <a:rPr lang="en-NZ" sz="1800" dirty="0" smtClean="0">
                <a:latin typeface="Calibri" pitchFamily="34" charset="0"/>
              </a:rPr>
              <a:t>- Academic: research and technologies </a:t>
            </a:r>
          </a:p>
          <a:p>
            <a:endParaRPr lang="en-NZ" sz="800" dirty="0">
              <a:latin typeface="Calibri" pitchFamily="34" charset="0"/>
            </a:endParaRPr>
          </a:p>
          <a:p>
            <a:r>
              <a:rPr lang="en-NZ" sz="1800" b="1" dirty="0" smtClean="0">
                <a:latin typeface="Calibri" pitchFamily="34" charset="0"/>
              </a:rPr>
              <a:t>Experimenting: </a:t>
            </a:r>
          </a:p>
          <a:p>
            <a:pPr marL="0" indent="0">
              <a:buNone/>
            </a:pPr>
            <a:r>
              <a:rPr lang="en-NZ" sz="1800" dirty="0" smtClean="0">
                <a:latin typeface="Calibri" pitchFamily="34" charset="0"/>
              </a:rPr>
              <a:t>	- wireless technologies (various configurations, modes to enable wireless 	   networking e.g. PoE, antennas). E.g. applying theory in practice</a:t>
            </a:r>
          </a:p>
          <a:p>
            <a:pPr marL="0" indent="0">
              <a:buNone/>
            </a:pPr>
            <a:endParaRPr lang="en-NZ" sz="800" dirty="0">
              <a:latin typeface="Calibri" pitchFamily="34" charset="0"/>
            </a:endParaRPr>
          </a:p>
          <a:p>
            <a:r>
              <a:rPr lang="en-NZ" sz="1800" b="1" dirty="0" smtClean="0">
                <a:latin typeface="Calibri" pitchFamily="34" charset="0"/>
              </a:rPr>
              <a:t>Perform real life data communication analysis and documentation </a:t>
            </a:r>
            <a:endParaRPr lang="en-NZ" sz="1800" dirty="0">
              <a:latin typeface="Calibri" pitchFamily="34" charset="0"/>
            </a:endParaRPr>
          </a:p>
          <a:p>
            <a:pPr marL="0" indent="0">
              <a:buNone/>
            </a:pPr>
            <a:r>
              <a:rPr lang="en-NZ" sz="1800" dirty="0" smtClean="0">
                <a:latin typeface="Calibri" pitchFamily="34" charset="0"/>
              </a:rPr>
              <a:t>	- testing, validation and promoting through CNZ</a:t>
            </a:r>
          </a:p>
          <a:p>
            <a:endParaRPr lang="en-NZ" sz="800" dirty="0">
              <a:latin typeface="Calibri" pitchFamily="34" charset="0"/>
            </a:endParaRPr>
          </a:p>
          <a:p>
            <a:r>
              <a:rPr lang="en-NZ" sz="1800" b="1" dirty="0" smtClean="0">
                <a:latin typeface="Calibri" pitchFamily="34" charset="0"/>
              </a:rPr>
              <a:t>Gain consultancy, design and implementation skills </a:t>
            </a:r>
          </a:p>
          <a:p>
            <a:pPr marL="0" indent="0">
              <a:buNone/>
            </a:pPr>
            <a:r>
              <a:rPr lang="en-NZ" sz="1800" b="1" dirty="0" smtClean="0">
                <a:latin typeface="Calibri" pitchFamily="34" charset="0"/>
              </a:rPr>
              <a:t>	</a:t>
            </a:r>
            <a:r>
              <a:rPr lang="en-NZ" sz="1800" dirty="0" smtClean="0">
                <a:latin typeface="Calibri" pitchFamily="34" charset="0"/>
              </a:rPr>
              <a:t>-</a:t>
            </a:r>
            <a:r>
              <a:rPr lang="en-NZ" sz="1800" b="1" dirty="0" smtClean="0">
                <a:latin typeface="Calibri" pitchFamily="34" charset="0"/>
              </a:rPr>
              <a:t> </a:t>
            </a:r>
            <a:r>
              <a:rPr lang="en-NZ" sz="1800" dirty="0" smtClean="0">
                <a:latin typeface="Calibri" pitchFamily="34" charset="0"/>
              </a:rPr>
              <a:t>testing in various environments -  helps me choose products wisely in real 	   life scenarios and working with this company gives broad real time 	   	   knowledge</a:t>
            </a:r>
          </a:p>
          <a:p>
            <a:endParaRPr lang="en-NZ" sz="800" dirty="0">
              <a:latin typeface="Calibri" pitchFamily="34" charset="0"/>
            </a:endParaRPr>
          </a:p>
          <a:p>
            <a:r>
              <a:rPr lang="en-NZ" sz="1800" b="1" dirty="0" smtClean="0">
                <a:latin typeface="Calibri" pitchFamily="34" charset="0"/>
              </a:rPr>
              <a:t>Trouble shooting: </a:t>
            </a:r>
            <a:r>
              <a:rPr lang="en-NZ" sz="1800" dirty="0" smtClean="0">
                <a:latin typeface="Calibri" pitchFamily="34" charset="0"/>
              </a:rPr>
              <a:t>due to the real world problems I may come across</a:t>
            </a:r>
            <a:endParaRPr lang="en-NZ" sz="1800" dirty="0">
              <a:latin typeface="Calibri" pitchFamily="34" charset="0"/>
            </a:endParaRPr>
          </a:p>
          <a:p>
            <a:endParaRPr lang="en-NZ" sz="1800" dirty="0">
              <a:latin typeface="Calibri" pitchFamily="34" charset="0"/>
            </a:endParaRPr>
          </a:p>
          <a:p>
            <a:endParaRPr lang="en-NZ" sz="1800" dirty="0" smtClean="0">
              <a:latin typeface="Calibri" pitchFamily="34" charset="0"/>
            </a:endParaRPr>
          </a:p>
          <a:p>
            <a:pPr marL="0" indent="0">
              <a:buNone/>
            </a:pPr>
            <a:r>
              <a:rPr lang="en-NZ" sz="1800" dirty="0">
                <a:latin typeface="Calibri" pitchFamily="34" charset="0"/>
              </a:rPr>
              <a:t> </a:t>
            </a:r>
            <a:endParaRPr lang="en-NZ" sz="1800" dirty="0" smtClean="0">
              <a:latin typeface="Calibri" pitchFamily="34" charset="0"/>
            </a:endParaRPr>
          </a:p>
          <a:p>
            <a:endParaRPr lang="en-NZ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9233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183880" cy="4104456"/>
          </a:xfrm>
        </p:spPr>
        <p:txBody>
          <a:bodyPr>
            <a:normAutofit/>
          </a:bodyPr>
          <a:lstStyle/>
          <a:p>
            <a:pPr algn="ctr"/>
            <a:r>
              <a:rPr lang="en-NZ" sz="8800" dirty="0" smtClean="0">
                <a:solidFill>
                  <a:schemeClr val="accent1"/>
                </a:solidFill>
              </a:rPr>
              <a:t>Thank you</a:t>
            </a:r>
            <a:r>
              <a:rPr lang="en-NZ" dirty="0" smtClean="0"/>
              <a:t/>
            </a:r>
            <a:br>
              <a:rPr lang="en-NZ" dirty="0" smtClean="0"/>
            </a:br>
            <a:r>
              <a:rPr lang="en-NZ" dirty="0"/>
              <a:t/>
            </a:r>
            <a:br>
              <a:rPr lang="en-NZ" dirty="0"/>
            </a:br>
            <a:r>
              <a:rPr lang="en-NZ" dirty="0" smtClean="0">
                <a:solidFill>
                  <a:srgbClr val="FF0000"/>
                </a:solidFill>
              </a:rPr>
              <a:t>QUESTIONS??</a:t>
            </a:r>
            <a:r>
              <a:rPr lang="en-NZ" dirty="0" smtClean="0"/>
              <a:t/>
            </a:r>
            <a:br>
              <a:rPr lang="en-NZ" dirty="0" smtClean="0"/>
            </a:b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52783867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464</TotalTime>
  <Words>272</Words>
  <Application>Microsoft Office PowerPoint</Application>
  <PresentationFormat>On-screen Show (4:3)</PresentationFormat>
  <Paragraphs>106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Aspect</vt:lpstr>
      <vt:lpstr>Performance Analysis</vt:lpstr>
      <vt:lpstr>Overview</vt:lpstr>
      <vt:lpstr>Organisations</vt:lpstr>
      <vt:lpstr>Computers New Zealand</vt:lpstr>
      <vt:lpstr>Project Description</vt:lpstr>
      <vt:lpstr>Project Plan</vt:lpstr>
      <vt:lpstr>PowerPoint Presentation</vt:lpstr>
      <vt:lpstr>What can I gain?</vt:lpstr>
      <vt:lpstr>Thank you  QUESTIONS??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santhi58</dc:creator>
  <cp:lastModifiedBy>santhi58</cp:lastModifiedBy>
  <cp:revision>67</cp:revision>
  <dcterms:created xsi:type="dcterms:W3CDTF">2011-03-12T00:31:16Z</dcterms:created>
  <dcterms:modified xsi:type="dcterms:W3CDTF">2011-04-30T23:53:32Z</dcterms:modified>
</cp:coreProperties>
</file>