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9" r:id="rId11"/>
    <p:sldId id="265" r:id="rId12"/>
    <p:sldId id="266" r:id="rId13"/>
    <p:sldId id="268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343FC-F490-4235-9820-D0386D1D9CA5}" type="datetimeFigureOut">
              <a:rPr lang="en-US" smtClean="0"/>
              <a:pPr/>
              <a:t>6/22/2010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2F363-3D92-4004-A86F-A78220273E0C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343FC-F490-4235-9820-D0386D1D9CA5}" type="datetimeFigureOut">
              <a:rPr lang="en-US" smtClean="0"/>
              <a:pPr/>
              <a:t>6/22/2010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2F363-3D92-4004-A86F-A78220273E0C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343FC-F490-4235-9820-D0386D1D9CA5}" type="datetimeFigureOut">
              <a:rPr lang="en-US" smtClean="0"/>
              <a:pPr/>
              <a:t>6/22/2010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2F363-3D92-4004-A86F-A78220273E0C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343FC-F490-4235-9820-D0386D1D9CA5}" type="datetimeFigureOut">
              <a:rPr lang="en-US" smtClean="0"/>
              <a:pPr/>
              <a:t>6/22/2010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2F363-3D92-4004-A86F-A78220273E0C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343FC-F490-4235-9820-D0386D1D9CA5}" type="datetimeFigureOut">
              <a:rPr lang="en-US" smtClean="0"/>
              <a:pPr/>
              <a:t>6/22/2010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2F363-3D92-4004-A86F-A78220273E0C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343FC-F490-4235-9820-D0386D1D9CA5}" type="datetimeFigureOut">
              <a:rPr lang="en-US" smtClean="0"/>
              <a:pPr/>
              <a:t>6/22/2010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2F363-3D92-4004-A86F-A78220273E0C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343FC-F490-4235-9820-D0386D1D9CA5}" type="datetimeFigureOut">
              <a:rPr lang="en-US" smtClean="0"/>
              <a:pPr/>
              <a:t>6/22/2010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2F363-3D92-4004-A86F-A78220273E0C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343FC-F490-4235-9820-D0386D1D9CA5}" type="datetimeFigureOut">
              <a:rPr lang="en-US" smtClean="0"/>
              <a:pPr/>
              <a:t>6/22/2010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2F363-3D92-4004-A86F-A78220273E0C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343FC-F490-4235-9820-D0386D1D9CA5}" type="datetimeFigureOut">
              <a:rPr lang="en-US" smtClean="0"/>
              <a:pPr/>
              <a:t>6/22/2010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2F363-3D92-4004-A86F-A78220273E0C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343FC-F490-4235-9820-D0386D1D9CA5}" type="datetimeFigureOut">
              <a:rPr lang="en-US" smtClean="0"/>
              <a:pPr/>
              <a:t>6/22/2010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2F363-3D92-4004-A86F-A78220273E0C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343FC-F490-4235-9820-D0386D1D9CA5}" type="datetimeFigureOut">
              <a:rPr lang="en-US" smtClean="0"/>
              <a:pPr/>
              <a:t>6/22/2010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2F363-3D92-4004-A86F-A78220273E0C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B343FC-F490-4235-9820-D0386D1D9CA5}" type="datetimeFigureOut">
              <a:rPr lang="en-US" smtClean="0"/>
              <a:pPr/>
              <a:t>6/22/2010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2F363-3D92-4004-A86F-A78220273E0C}" type="slidenum">
              <a:rPr lang="en-NZ" smtClean="0"/>
              <a:pPr/>
              <a:t>‹#›</a:t>
            </a:fld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5786" y="214311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mi-NZ" b="1" dirty="0" smtClean="0"/>
              <a:t>Parallelising Kiwiplan GUI Framework</a:t>
            </a:r>
            <a:br>
              <a:rPr lang="mi-NZ" b="1" dirty="0" smtClean="0"/>
            </a:br>
            <a:r>
              <a:rPr lang="mi-NZ" b="1" dirty="0"/>
              <a:t/>
            </a:r>
            <a:br>
              <a:rPr lang="mi-NZ" b="1" dirty="0"/>
            </a:br>
            <a:r>
              <a:rPr lang="mi-NZ" b="1" dirty="0" smtClean="0"/>
              <a:t/>
            </a:r>
            <a:br>
              <a:rPr lang="mi-NZ" b="1" dirty="0" smtClean="0"/>
            </a:br>
            <a:r>
              <a:rPr lang="mi-NZ" sz="4000" b="1" dirty="0" smtClean="0"/>
              <a:t>Mid Semester Presentation</a:t>
            </a:r>
            <a:endParaRPr lang="en-NZ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71670" y="4643446"/>
            <a:ext cx="6400800" cy="1752600"/>
          </a:xfrm>
        </p:spPr>
        <p:txBody>
          <a:bodyPr>
            <a:normAutofit fontScale="92500"/>
          </a:bodyPr>
          <a:lstStyle/>
          <a:p>
            <a:r>
              <a:rPr lang="mi-NZ" dirty="0" smtClean="0"/>
              <a:t>	         </a:t>
            </a:r>
          </a:p>
          <a:p>
            <a:endParaRPr lang="mi-NZ" dirty="0"/>
          </a:p>
          <a:p>
            <a:r>
              <a:rPr lang="mi-NZ" dirty="0" smtClean="0"/>
              <a:t>          </a:t>
            </a:r>
            <a:r>
              <a:rPr lang="mi-NZ" dirty="0"/>
              <a:t>	</a:t>
            </a:r>
            <a:r>
              <a:rPr lang="mi-NZ" dirty="0" smtClean="0"/>
              <a:t>             Student – Prabhjot Singh</a:t>
            </a:r>
          </a:p>
        </p:txBody>
      </p:sp>
      <p:pic>
        <p:nvPicPr>
          <p:cNvPr id="4" name="Picture 3" descr="logo-kiwiplan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00892" y="214290"/>
            <a:ext cx="1853526" cy="57150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Other Filters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Some of the other filters like Grouping filters, user expression validation filters algorithms also have some steps in which parallel programming can be used.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Grand total filters does the task of computing the addition of various items. Again this is something which can be </a:t>
            </a:r>
            <a:r>
              <a:rPr lang="en-US" dirty="0" err="1" smtClean="0"/>
              <a:t>parallelised</a:t>
            </a:r>
            <a:r>
              <a:rPr lang="en-US" dirty="0" smtClean="0"/>
              <a:t> as well.</a:t>
            </a:r>
            <a:endParaRPr lang="en-US" dirty="0"/>
          </a:p>
        </p:txBody>
      </p:sp>
      <p:pic>
        <p:nvPicPr>
          <p:cNvPr id="4" name="Picture 3" descr="logo-kiwiplan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00892" y="214290"/>
            <a:ext cx="1853526" cy="57150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Current Status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Hand in the Project plan to </a:t>
            </a:r>
            <a:r>
              <a:rPr lang="en-US" dirty="0" err="1" smtClean="0"/>
              <a:t>Hao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Decided the scope of the project.</a:t>
            </a:r>
          </a:p>
          <a:p>
            <a:endParaRPr lang="en-US" dirty="0" smtClean="0"/>
          </a:p>
          <a:p>
            <a:r>
              <a:rPr lang="en-US" dirty="0" smtClean="0"/>
              <a:t>Finished reading some of the key concepts in parallel programming.</a:t>
            </a:r>
          </a:p>
          <a:p>
            <a:endParaRPr lang="en-US" dirty="0" smtClean="0"/>
          </a:p>
          <a:p>
            <a:r>
              <a:rPr lang="en-US" dirty="0" smtClean="0"/>
              <a:t>Wrote couple of basic programs in parallel to see how much efficiency difference can be made. </a:t>
            </a:r>
          </a:p>
          <a:p>
            <a:endParaRPr lang="en-US" dirty="0" smtClean="0"/>
          </a:p>
          <a:p>
            <a:r>
              <a:rPr lang="en-US" dirty="0" smtClean="0"/>
              <a:t>Did some research on the features introduced in Java 7.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logo-kiwiplan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00892" y="214290"/>
            <a:ext cx="1853526" cy="57150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Future Plan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Immediate future plan is to </a:t>
            </a:r>
            <a:r>
              <a:rPr lang="en-US" dirty="0" err="1" smtClean="0"/>
              <a:t>parallelise</a:t>
            </a:r>
            <a:r>
              <a:rPr lang="en-US" dirty="0" smtClean="0"/>
              <a:t> the basic filters first. </a:t>
            </a:r>
          </a:p>
          <a:p>
            <a:endParaRPr lang="en-US" dirty="0" smtClean="0"/>
          </a:p>
          <a:p>
            <a:r>
              <a:rPr lang="en-US" dirty="0" smtClean="0"/>
              <a:t>Plan is to make a standalone application which works independent of </a:t>
            </a:r>
            <a:r>
              <a:rPr lang="en-US" dirty="0" err="1" smtClean="0"/>
              <a:t>Kiwiplan</a:t>
            </a:r>
            <a:r>
              <a:rPr lang="en-US" dirty="0" smtClean="0"/>
              <a:t> Framework. </a:t>
            </a:r>
          </a:p>
          <a:p>
            <a:endParaRPr lang="en-US" dirty="0" smtClean="0"/>
          </a:p>
          <a:p>
            <a:r>
              <a:rPr lang="en-US" dirty="0" smtClean="0"/>
              <a:t>Integrate them with the existing </a:t>
            </a:r>
            <a:r>
              <a:rPr lang="en-US" dirty="0" err="1" smtClean="0"/>
              <a:t>Kiwiplan</a:t>
            </a:r>
            <a:r>
              <a:rPr lang="en-US" dirty="0" smtClean="0"/>
              <a:t> products and thoroughly test it.</a:t>
            </a:r>
          </a:p>
          <a:p>
            <a:endParaRPr lang="en-US" dirty="0" smtClean="0"/>
          </a:p>
          <a:p>
            <a:r>
              <a:rPr lang="en-US" dirty="0" smtClean="0"/>
              <a:t>Explore the new features of parallel computing in more detail introduced in Java 7.</a:t>
            </a:r>
            <a:endParaRPr lang="en-US" dirty="0"/>
          </a:p>
        </p:txBody>
      </p:sp>
      <p:pic>
        <p:nvPicPr>
          <p:cNvPr id="4" name="Picture 3" descr="logo-kiwiplan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00892" y="214290"/>
            <a:ext cx="1853526" cy="57150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Conclusion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The progress is quite slow, but expected to speed up during holidays.</a:t>
            </a:r>
          </a:p>
          <a:p>
            <a:endParaRPr lang="en-US" dirty="0" smtClean="0"/>
          </a:p>
          <a:p>
            <a:r>
              <a:rPr lang="en-US" dirty="0" smtClean="0"/>
              <a:t>Some experiments showed positive signs and it is indeed better to incorporate the features of parallel programming.</a:t>
            </a:r>
          </a:p>
          <a:p>
            <a:endParaRPr lang="en-US" dirty="0" smtClean="0"/>
          </a:p>
          <a:p>
            <a:r>
              <a:rPr lang="en-US" dirty="0" smtClean="0"/>
              <a:t>Sticking to simple requirements makes the project more manageable.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Parallel programming seems to be the future of programming.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logo-kiwiplan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00892" y="214290"/>
            <a:ext cx="1853526" cy="571504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r>
              <a:rPr lang="en-US" sz="6200" b="1" dirty="0" smtClean="0"/>
              <a:t>				</a:t>
            </a:r>
          </a:p>
          <a:p>
            <a:pPr lvl="1">
              <a:buNone/>
            </a:pPr>
            <a:r>
              <a:rPr lang="en-US" sz="6200" b="1" dirty="0" smtClean="0"/>
              <a:t>			  Questions?</a:t>
            </a:r>
            <a:endParaRPr lang="en-US" b="1" dirty="0"/>
          </a:p>
        </p:txBody>
      </p:sp>
      <p:pic>
        <p:nvPicPr>
          <p:cNvPr id="4" name="Picture 3" descr="logo-kiwiplan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00892" y="214290"/>
            <a:ext cx="1853526" cy="57150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mi-NZ" b="1" dirty="0" smtClean="0"/>
              <a:t>Overview</a:t>
            </a:r>
            <a:endParaRPr lang="en-NZ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mi-NZ" dirty="0" smtClean="0"/>
              <a:t>Introduction</a:t>
            </a:r>
          </a:p>
          <a:p>
            <a:endParaRPr lang="mi-NZ" dirty="0" smtClean="0"/>
          </a:p>
          <a:p>
            <a:r>
              <a:rPr lang="mi-NZ" dirty="0" smtClean="0"/>
              <a:t>Requirements</a:t>
            </a:r>
          </a:p>
          <a:p>
            <a:endParaRPr lang="mi-NZ" dirty="0" smtClean="0"/>
          </a:p>
          <a:p>
            <a:r>
              <a:rPr lang="mi-NZ" dirty="0" smtClean="0"/>
              <a:t>Filter Details</a:t>
            </a:r>
          </a:p>
          <a:p>
            <a:endParaRPr lang="mi-NZ" dirty="0" smtClean="0"/>
          </a:p>
          <a:p>
            <a:r>
              <a:rPr lang="mi-NZ" dirty="0" smtClean="0"/>
              <a:t>Parallelising basic filters</a:t>
            </a:r>
          </a:p>
          <a:p>
            <a:endParaRPr lang="mi-NZ" dirty="0"/>
          </a:p>
          <a:p>
            <a:r>
              <a:rPr lang="mi-NZ" dirty="0" smtClean="0"/>
              <a:t>Questions</a:t>
            </a:r>
          </a:p>
          <a:p>
            <a:endParaRPr lang="mi-NZ" dirty="0"/>
          </a:p>
          <a:p>
            <a:endParaRPr lang="mi-NZ" dirty="0" smtClean="0"/>
          </a:p>
        </p:txBody>
      </p:sp>
      <p:pic>
        <p:nvPicPr>
          <p:cNvPr id="5" name="Picture 4" descr="logo-kiwiplan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00892" y="214290"/>
            <a:ext cx="1853526" cy="57150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mi-NZ" b="1" dirty="0" smtClean="0"/>
              <a:t>Introduction</a:t>
            </a:r>
            <a:endParaRPr lang="en-NZ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mi-NZ" dirty="0" smtClean="0"/>
              <a:t>Kiwiplan displays the information to users in the form of tables. User can customize the tables as per their requirements.</a:t>
            </a:r>
          </a:p>
          <a:p>
            <a:endParaRPr lang="mi-NZ" dirty="0" smtClean="0"/>
          </a:p>
          <a:p>
            <a:pPr algn="just"/>
            <a:r>
              <a:rPr lang="mi-NZ" dirty="0" smtClean="0"/>
              <a:t>When the user makes some operation on GUI, the data goes through certain sequence of filters.</a:t>
            </a:r>
            <a:endParaRPr lang="mi-NZ" dirty="0"/>
          </a:p>
          <a:p>
            <a:endParaRPr lang="en-NZ" dirty="0"/>
          </a:p>
        </p:txBody>
      </p:sp>
      <p:pic>
        <p:nvPicPr>
          <p:cNvPr id="4" name="Picture 3" descr="logo-kiwiplan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00892" y="214290"/>
            <a:ext cx="1853526" cy="57150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mi-NZ" b="1" dirty="0" smtClean="0"/>
              <a:t>Introduction</a:t>
            </a:r>
            <a:endParaRPr lang="en-NZ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mi-NZ" dirty="0" smtClean="0"/>
              <a:t>Each filter does one particular task. Some of the common filters are sorting filters, grouping filters.</a:t>
            </a:r>
          </a:p>
          <a:p>
            <a:endParaRPr lang="mi-NZ" dirty="0"/>
          </a:p>
          <a:p>
            <a:r>
              <a:rPr lang="mi-NZ" dirty="0" smtClean="0"/>
              <a:t>There are around 40 different filters and each filter is independent of other filters.</a:t>
            </a:r>
          </a:p>
          <a:p>
            <a:endParaRPr lang="mi-NZ" dirty="0" smtClean="0"/>
          </a:p>
          <a:p>
            <a:pPr algn="just"/>
            <a:r>
              <a:rPr lang="mi-NZ" dirty="0" smtClean="0"/>
              <a:t>For some operations, the data goes through a series of filters. The order of filters are important to get the desired output.</a:t>
            </a:r>
          </a:p>
          <a:p>
            <a:endParaRPr lang="mi-NZ" dirty="0"/>
          </a:p>
          <a:p>
            <a:endParaRPr lang="en-NZ" dirty="0"/>
          </a:p>
        </p:txBody>
      </p:sp>
      <p:pic>
        <p:nvPicPr>
          <p:cNvPr id="4" name="Picture 3" descr="logo-kiwiplan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00892" y="214290"/>
            <a:ext cx="1853526" cy="57150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Requirements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All of the algorithms inside filters are being coded normally (Sequential programming).</a:t>
            </a:r>
          </a:p>
          <a:p>
            <a:endParaRPr lang="en-US" dirty="0" smtClean="0"/>
          </a:p>
          <a:p>
            <a:pPr algn="just"/>
            <a:r>
              <a:rPr lang="en-US" dirty="0" smtClean="0"/>
              <a:t>Due to the increasing size of tables, some of the operations take too long to complete and hence slows down GUI.</a:t>
            </a:r>
          </a:p>
          <a:p>
            <a:endParaRPr lang="en-US" dirty="0" smtClean="0"/>
          </a:p>
          <a:p>
            <a:pPr algn="just"/>
            <a:r>
              <a:rPr lang="en-US" dirty="0" smtClean="0"/>
              <a:t>Requirement is to investigate what steps of the algorithms can be done </a:t>
            </a:r>
            <a:r>
              <a:rPr lang="en-US" dirty="0" err="1" smtClean="0"/>
              <a:t>parallely</a:t>
            </a:r>
            <a:r>
              <a:rPr lang="en-US" dirty="0" smtClean="0"/>
              <a:t>. That can lead to enormous speed ups.   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logo-kiwiplan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00892" y="214290"/>
            <a:ext cx="1853526" cy="57150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Surprising Results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In one of my other paper CS773 we were given 500 pairs of images and had to implement stereo matching algorithm.</a:t>
            </a:r>
          </a:p>
          <a:p>
            <a:endParaRPr lang="en-US" dirty="0" smtClean="0"/>
          </a:p>
          <a:p>
            <a:pPr algn="just"/>
            <a:r>
              <a:rPr lang="en-US" dirty="0" smtClean="0"/>
              <a:t>The sequential algorithm took 12500 seconds (3h 28m 20 sec) to run while when the same algorithm implemented </a:t>
            </a:r>
            <a:r>
              <a:rPr lang="en-US" dirty="0" err="1" smtClean="0"/>
              <a:t>parallely</a:t>
            </a:r>
            <a:r>
              <a:rPr lang="en-US" dirty="0" smtClean="0"/>
              <a:t> it took only 750 seconds (</a:t>
            </a:r>
            <a:r>
              <a:rPr lang="en-US" smtClean="0"/>
              <a:t>0h </a:t>
            </a:r>
            <a:r>
              <a:rPr lang="en-US" smtClean="0"/>
              <a:t>12m </a:t>
            </a:r>
            <a:r>
              <a:rPr lang="en-US" dirty="0" smtClean="0"/>
              <a:t>30 sec). </a:t>
            </a:r>
            <a:endParaRPr lang="en-US" dirty="0"/>
          </a:p>
        </p:txBody>
      </p:sp>
      <p:pic>
        <p:nvPicPr>
          <p:cNvPr id="5" name="Picture 4" descr="logo-kiwiplan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00892" y="214290"/>
            <a:ext cx="1853526" cy="57150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Filter Details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of the most basic filter is the Sorting Filter.</a:t>
            </a:r>
          </a:p>
          <a:p>
            <a:endParaRPr lang="en-US" dirty="0" smtClean="0"/>
          </a:p>
          <a:p>
            <a:r>
              <a:rPr lang="en-US" dirty="0" smtClean="0"/>
              <a:t>Shuttle sort is used to do the Sorting. It is a recursive algorithm.</a:t>
            </a:r>
          </a:p>
          <a:p>
            <a:endParaRPr lang="en-US" dirty="0" smtClean="0"/>
          </a:p>
          <a:p>
            <a:r>
              <a:rPr lang="en-US" dirty="0" smtClean="0"/>
              <a:t>Sorts the items in a very similar way as Quick sort does, but shuttle sort is in-stable.</a:t>
            </a:r>
            <a:endParaRPr lang="en-US" dirty="0"/>
          </a:p>
        </p:txBody>
      </p:sp>
      <p:pic>
        <p:nvPicPr>
          <p:cNvPr id="4" name="Picture 3" descr="logo-kiwiplan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00892" y="214290"/>
            <a:ext cx="1853526" cy="57150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Sorting Filter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Since Shuttle sort is based on divide-and-conquer nature, it can easily be parallelized.</a:t>
            </a:r>
          </a:p>
          <a:p>
            <a:endParaRPr lang="en-US" dirty="0" smtClean="0"/>
          </a:p>
          <a:p>
            <a:pPr algn="just"/>
            <a:r>
              <a:rPr lang="en-US" dirty="0" smtClean="0"/>
              <a:t>However, it is little bit better to sort the items using Quick sort and can be made stable depending on how the pivot is being handled.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Sequential Quick sort is faster than Shuttle sort. </a:t>
            </a:r>
            <a:endParaRPr lang="en-US" dirty="0"/>
          </a:p>
        </p:txBody>
      </p:sp>
      <p:pic>
        <p:nvPicPr>
          <p:cNvPr id="6" name="Picture 5" descr="logo-kiwiplan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00892" y="214290"/>
            <a:ext cx="1853526" cy="57150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Sorting Filter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Parallelising</a:t>
            </a:r>
            <a:r>
              <a:rPr lang="en-US" dirty="0" smtClean="0"/>
              <a:t> Quick sort does not require any synchronization. New thread starts as soon as a sub list is available.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One thread works independently of other threads and does not need to communicate with others.</a:t>
            </a:r>
          </a:p>
          <a:p>
            <a:endParaRPr lang="en-US" dirty="0" smtClean="0"/>
          </a:p>
          <a:p>
            <a:r>
              <a:rPr lang="en-US" dirty="0" smtClean="0"/>
              <a:t>Experimental results shown that </a:t>
            </a:r>
            <a:r>
              <a:rPr lang="en-US" dirty="0" err="1" smtClean="0"/>
              <a:t>parallelised</a:t>
            </a:r>
            <a:r>
              <a:rPr lang="en-US" dirty="0" smtClean="0"/>
              <a:t> version of Quick sort is indeed very efficient and can possibly replace Shuttle sort.</a:t>
            </a:r>
          </a:p>
          <a:p>
            <a:endParaRPr lang="en-US" dirty="0"/>
          </a:p>
        </p:txBody>
      </p:sp>
      <p:pic>
        <p:nvPicPr>
          <p:cNvPr id="4" name="Picture 3" descr="logo-kiwiplan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00892" y="214290"/>
            <a:ext cx="1853526" cy="57150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606</Words>
  <Application>Microsoft Office PowerPoint</Application>
  <PresentationFormat>On-screen Show (4:3)</PresentationFormat>
  <Paragraphs>85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Parallelising Kiwiplan GUI Framework   Mid Semester Presentation</vt:lpstr>
      <vt:lpstr>Overview</vt:lpstr>
      <vt:lpstr>Introduction</vt:lpstr>
      <vt:lpstr>Introduction</vt:lpstr>
      <vt:lpstr>Requirements</vt:lpstr>
      <vt:lpstr>Surprising Results</vt:lpstr>
      <vt:lpstr>Filter Details</vt:lpstr>
      <vt:lpstr>Sorting Filter</vt:lpstr>
      <vt:lpstr>Sorting Filter</vt:lpstr>
      <vt:lpstr>Other Filters</vt:lpstr>
      <vt:lpstr>Current Status</vt:lpstr>
      <vt:lpstr>Future Plan</vt:lpstr>
      <vt:lpstr>Conclusion</vt:lpstr>
      <vt:lpstr>Slide 14</vt:lpstr>
    </vt:vector>
  </TitlesOfParts>
  <Company>UoA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Parallelising Kiwiplan GUI Framework</dc:title>
  <dc:creator>pjas002</dc:creator>
  <cp:lastModifiedBy>pjas002</cp:lastModifiedBy>
  <cp:revision>53</cp:revision>
  <dcterms:created xsi:type="dcterms:W3CDTF">2010-06-02T08:59:50Z</dcterms:created>
  <dcterms:modified xsi:type="dcterms:W3CDTF">2010-06-22T09:24:58Z</dcterms:modified>
</cp:coreProperties>
</file>