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314" autoAdjust="0"/>
  </p:normalViewPr>
  <p:slideViewPr>
    <p:cSldViewPr>
      <p:cViewPr varScale="1">
        <p:scale>
          <a:sx n="69" d="100"/>
          <a:sy n="69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65972C-BCA1-4151-930E-9392F71F364B}" type="datetimeFigureOut">
              <a:rPr lang="en-US" smtClean="0"/>
              <a:pPr/>
              <a:t>3/25/2010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9182BA-459F-4DEC-AFCC-7CFC82B24340}" type="slidenum">
              <a:rPr lang="en-NZ" smtClean="0"/>
              <a:pPr/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9182BA-459F-4DEC-AFCC-7CFC82B24340}" type="slidenum">
              <a:rPr lang="en-NZ" smtClean="0"/>
              <a:pPr/>
              <a:t>4</a:t>
            </a:fld>
            <a:endParaRPr lang="en-N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9182BA-459F-4DEC-AFCC-7CFC82B24340}" type="slidenum">
              <a:rPr lang="en-NZ" smtClean="0"/>
              <a:pPr/>
              <a:t>7</a:t>
            </a:fld>
            <a:endParaRPr lang="en-N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9182BA-459F-4DEC-AFCC-7CFC82B24340}" type="slidenum">
              <a:rPr lang="en-NZ" smtClean="0"/>
              <a:pPr/>
              <a:t>8</a:t>
            </a:fld>
            <a:endParaRPr lang="en-N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65C80-B5C9-4B61-B983-DC8B91FD5C3A}" type="datetimeFigureOut">
              <a:rPr lang="en-US" smtClean="0"/>
              <a:pPr/>
              <a:t>3/25/2010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1439C-6F8C-4FF6-B21E-8E5ADB6EB6A9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65C80-B5C9-4B61-B983-DC8B91FD5C3A}" type="datetimeFigureOut">
              <a:rPr lang="en-US" smtClean="0"/>
              <a:pPr/>
              <a:t>3/25/2010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1439C-6F8C-4FF6-B21E-8E5ADB6EB6A9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65C80-B5C9-4B61-B983-DC8B91FD5C3A}" type="datetimeFigureOut">
              <a:rPr lang="en-US" smtClean="0"/>
              <a:pPr/>
              <a:t>3/25/2010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1439C-6F8C-4FF6-B21E-8E5ADB6EB6A9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65C80-B5C9-4B61-B983-DC8B91FD5C3A}" type="datetimeFigureOut">
              <a:rPr lang="en-US" smtClean="0"/>
              <a:pPr/>
              <a:t>3/25/2010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1439C-6F8C-4FF6-B21E-8E5ADB6EB6A9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65C80-B5C9-4B61-B983-DC8B91FD5C3A}" type="datetimeFigureOut">
              <a:rPr lang="en-US" smtClean="0"/>
              <a:pPr/>
              <a:t>3/25/2010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1439C-6F8C-4FF6-B21E-8E5ADB6EB6A9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65C80-B5C9-4B61-B983-DC8B91FD5C3A}" type="datetimeFigureOut">
              <a:rPr lang="en-US" smtClean="0"/>
              <a:pPr/>
              <a:t>3/25/2010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1439C-6F8C-4FF6-B21E-8E5ADB6EB6A9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65C80-B5C9-4B61-B983-DC8B91FD5C3A}" type="datetimeFigureOut">
              <a:rPr lang="en-US" smtClean="0"/>
              <a:pPr/>
              <a:t>3/25/2010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1439C-6F8C-4FF6-B21E-8E5ADB6EB6A9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65C80-B5C9-4B61-B983-DC8B91FD5C3A}" type="datetimeFigureOut">
              <a:rPr lang="en-US" smtClean="0"/>
              <a:pPr/>
              <a:t>3/25/2010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1439C-6F8C-4FF6-B21E-8E5ADB6EB6A9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65C80-B5C9-4B61-B983-DC8B91FD5C3A}" type="datetimeFigureOut">
              <a:rPr lang="en-US" smtClean="0"/>
              <a:pPr/>
              <a:t>3/25/2010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1439C-6F8C-4FF6-B21E-8E5ADB6EB6A9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65C80-B5C9-4B61-B983-DC8B91FD5C3A}" type="datetimeFigureOut">
              <a:rPr lang="en-US" smtClean="0"/>
              <a:pPr/>
              <a:t>3/25/2010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1439C-6F8C-4FF6-B21E-8E5ADB6EB6A9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65C80-B5C9-4B61-B983-DC8B91FD5C3A}" type="datetimeFigureOut">
              <a:rPr lang="en-US" smtClean="0"/>
              <a:pPr/>
              <a:t>3/25/2010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1439C-6F8C-4FF6-B21E-8E5ADB6EB6A9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865C80-B5C9-4B61-B983-DC8B91FD5C3A}" type="datetimeFigureOut">
              <a:rPr lang="en-US" smtClean="0"/>
              <a:pPr/>
              <a:t>3/25/2010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41439C-6F8C-4FF6-B21E-8E5ADB6EB6A9}" type="slidenum">
              <a:rPr lang="en-NZ" smtClean="0"/>
              <a:pPr/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1500174"/>
            <a:ext cx="7772400" cy="1470025"/>
          </a:xfrm>
        </p:spPr>
        <p:txBody>
          <a:bodyPr>
            <a:normAutofit/>
          </a:bodyPr>
          <a:lstStyle/>
          <a:p>
            <a:r>
              <a:rPr lang="en-NZ" b="1" dirty="0" smtClean="0"/>
              <a:t>Applying </a:t>
            </a:r>
            <a:r>
              <a:rPr lang="en-NZ" b="1" dirty="0"/>
              <a:t>P</a:t>
            </a:r>
            <a:r>
              <a:rPr lang="en-NZ" b="1" dirty="0" smtClean="0"/>
              <a:t>arallelism in </a:t>
            </a:r>
            <a:r>
              <a:rPr lang="en-NZ" b="1" dirty="0" err="1" smtClean="0"/>
              <a:t>Kiwiplan</a:t>
            </a:r>
            <a:r>
              <a:rPr lang="en-NZ" b="1" dirty="0" smtClean="0"/>
              <a:t> </a:t>
            </a:r>
            <a:r>
              <a:rPr lang="en-NZ" b="1" dirty="0" err="1"/>
              <a:t>G</a:t>
            </a:r>
            <a:r>
              <a:rPr lang="en-NZ" b="1" dirty="0" err="1" smtClean="0"/>
              <a:t>ui</a:t>
            </a:r>
            <a:r>
              <a:rPr lang="en-NZ" b="1" dirty="0" smtClean="0"/>
              <a:t> Framework</a:t>
            </a:r>
            <a:endParaRPr lang="en-NZ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0232" y="4643446"/>
            <a:ext cx="6572296" cy="1752600"/>
          </a:xfrm>
        </p:spPr>
        <p:txBody>
          <a:bodyPr/>
          <a:lstStyle/>
          <a:p>
            <a:r>
              <a:rPr lang="mi-NZ" dirty="0" smtClean="0"/>
              <a:t>                   Prabhjot Singh</a:t>
            </a:r>
          </a:p>
          <a:p>
            <a:r>
              <a:rPr lang="mi-NZ" dirty="0" smtClean="0"/>
              <a:t>                               Introductory Seminar</a:t>
            </a:r>
            <a:endParaRPr lang="en-NZ" dirty="0"/>
          </a:p>
        </p:txBody>
      </p:sp>
      <p:pic>
        <p:nvPicPr>
          <p:cNvPr id="4" name="Picture 3" descr="logo-kiwiplan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00892" y="214290"/>
            <a:ext cx="1853526" cy="571504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mi-NZ" b="1" dirty="0" smtClean="0"/>
              <a:t>Company</a:t>
            </a:r>
            <a:endParaRPr lang="en-N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i-NZ" dirty="0" smtClean="0"/>
              <a:t>Kiwiplan NZ Ltd. started in 1970’s as a small corrugating firm. </a:t>
            </a:r>
            <a:endParaRPr lang="mi-NZ" dirty="0"/>
          </a:p>
          <a:p>
            <a:r>
              <a:rPr lang="mi-NZ" dirty="0" smtClean="0"/>
              <a:t>Today it is one of the world’s leading software suppliers to the packaging industry.</a:t>
            </a:r>
          </a:p>
          <a:p>
            <a:endParaRPr lang="mi-NZ" dirty="0"/>
          </a:p>
          <a:p>
            <a:endParaRPr lang="en-NZ" dirty="0"/>
          </a:p>
        </p:txBody>
      </p:sp>
      <p:pic>
        <p:nvPicPr>
          <p:cNvPr id="4" name="Picture 3" descr="kiwiplanDepartments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3108" y="3857628"/>
            <a:ext cx="4929222" cy="2286016"/>
          </a:xfrm>
          <a:prstGeom prst="rect">
            <a:avLst/>
          </a:prstGeom>
        </p:spPr>
      </p:pic>
      <p:pic>
        <p:nvPicPr>
          <p:cNvPr id="9" name="Picture 8" descr="logo-kiwiplan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00892" y="214290"/>
            <a:ext cx="1853526" cy="571504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mi-NZ" b="1" dirty="0" smtClean="0"/>
              <a:t>Background</a:t>
            </a:r>
            <a:endParaRPr lang="en-N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mi-NZ" dirty="0" smtClean="0"/>
              <a:t>Most of the Kiwiplan products displays information (report) to the clients in the form of tables.</a:t>
            </a:r>
          </a:p>
          <a:p>
            <a:pPr algn="just"/>
            <a:endParaRPr lang="mi-NZ" dirty="0"/>
          </a:p>
          <a:p>
            <a:r>
              <a:rPr lang="mi-NZ" dirty="0" smtClean="0"/>
              <a:t>Table has various capabilities – Sorting, Grouping, change the order of columns, adding or deleting columns etc.</a:t>
            </a:r>
          </a:p>
          <a:p>
            <a:endParaRPr lang="en-NZ" dirty="0"/>
          </a:p>
        </p:txBody>
      </p:sp>
      <p:pic>
        <p:nvPicPr>
          <p:cNvPr id="4" name="Picture 3" descr="logo-kiwiplan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00892" y="214290"/>
            <a:ext cx="1853526" cy="571504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mi-NZ" b="1" dirty="0" smtClean="0"/>
              <a:t>Background</a:t>
            </a:r>
            <a:endParaRPr lang="en-N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i-NZ" dirty="0" smtClean="0"/>
              <a:t>When a report is processed, the data passes through a chain of “filters”. </a:t>
            </a:r>
          </a:p>
          <a:p>
            <a:r>
              <a:rPr lang="mi-NZ" dirty="0" smtClean="0"/>
              <a:t>Each filter is responsible for performing a particular reporting task</a:t>
            </a:r>
            <a:r>
              <a:rPr lang="mi-NZ" dirty="0" smtClean="0"/>
              <a:t>.</a:t>
            </a:r>
          </a:p>
          <a:p>
            <a:r>
              <a:rPr lang="mi-NZ" dirty="0" smtClean="0"/>
              <a:t>Each query goes through the certain sequence of filters.</a:t>
            </a:r>
            <a:endParaRPr lang="mi-NZ" dirty="0" smtClean="0"/>
          </a:p>
          <a:p>
            <a:endParaRPr lang="mi-NZ" dirty="0"/>
          </a:p>
          <a:p>
            <a:endParaRPr lang="mi-NZ" dirty="0" smtClean="0"/>
          </a:p>
          <a:p>
            <a:endParaRPr lang="mi-NZ" dirty="0" smtClean="0"/>
          </a:p>
          <a:p>
            <a:endParaRPr lang="en-NZ" dirty="0"/>
          </a:p>
        </p:txBody>
      </p:sp>
      <p:pic>
        <p:nvPicPr>
          <p:cNvPr id="23" name="Picture 22" descr="Picture2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2910" y="4857760"/>
            <a:ext cx="8015764" cy="1428760"/>
          </a:xfrm>
          <a:prstGeom prst="rect">
            <a:avLst/>
          </a:prstGeom>
        </p:spPr>
      </p:pic>
      <p:pic>
        <p:nvPicPr>
          <p:cNvPr id="24" name="Picture 23" descr="logo-kiwiplan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00892" y="214290"/>
            <a:ext cx="1853526" cy="571504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mi-NZ" b="1" dirty="0" smtClean="0"/>
              <a:t>Motivation</a:t>
            </a:r>
            <a:endParaRPr lang="en-N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Users </a:t>
            </a:r>
            <a:r>
              <a:rPr lang="en-US" dirty="0" smtClean="0"/>
              <a:t>sometime </a:t>
            </a:r>
            <a:r>
              <a:rPr lang="en-US" dirty="0" smtClean="0"/>
              <a:t>experience slowness when viewing tables (large size) this is due to the complex pipeline </a:t>
            </a:r>
            <a:r>
              <a:rPr lang="en-US" dirty="0" smtClean="0"/>
              <a:t>structure.</a:t>
            </a:r>
          </a:p>
          <a:p>
            <a:endParaRPr lang="mi-NZ" dirty="0" smtClean="0"/>
          </a:p>
          <a:p>
            <a:r>
              <a:rPr lang="mi-NZ" baseline="0" dirty="0" smtClean="0"/>
              <a:t>Sequential</a:t>
            </a:r>
            <a:r>
              <a:rPr lang="mi-NZ" dirty="0" smtClean="0"/>
              <a:t> sequence of these filters makes the program </a:t>
            </a:r>
            <a:r>
              <a:rPr lang="mi-NZ" baseline="0" dirty="0" smtClean="0"/>
              <a:t>quite slow for large tables. </a:t>
            </a:r>
          </a:p>
          <a:p>
            <a:endParaRPr lang="mi-NZ" baseline="0" dirty="0" smtClean="0"/>
          </a:p>
          <a:p>
            <a:r>
              <a:rPr lang="mi-NZ" baseline="0" dirty="0" smtClean="0"/>
              <a:t>Clients</a:t>
            </a:r>
            <a:r>
              <a:rPr lang="mi-NZ" dirty="0" smtClean="0"/>
              <a:t> </a:t>
            </a:r>
            <a:r>
              <a:rPr lang="mi-NZ" baseline="0" dirty="0" smtClean="0"/>
              <a:t>want fast </a:t>
            </a:r>
            <a:r>
              <a:rPr lang="mi-NZ" dirty="0" smtClean="0"/>
              <a:t>access to the information.</a:t>
            </a:r>
          </a:p>
          <a:p>
            <a:endParaRPr lang="mi-NZ" dirty="0"/>
          </a:p>
        </p:txBody>
      </p:sp>
      <p:pic>
        <p:nvPicPr>
          <p:cNvPr id="4" name="Picture 3" descr="logo-kiwiplan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00892" y="214290"/>
            <a:ext cx="1853526" cy="571504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Motivation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i-NZ" dirty="0" smtClean="0"/>
              <a:t>Making it efficient saves client time and hence increase product sale.</a:t>
            </a:r>
            <a:endParaRPr lang="en-NZ" dirty="0" smtClean="0"/>
          </a:p>
          <a:p>
            <a:endParaRPr lang="en-US" dirty="0" smtClean="0"/>
          </a:p>
          <a:p>
            <a:r>
              <a:rPr lang="en-US" dirty="0" err="1" smtClean="0"/>
              <a:t>Kiwiplan</a:t>
            </a:r>
            <a:r>
              <a:rPr lang="en-US" dirty="0" smtClean="0"/>
              <a:t> is looking forward to </a:t>
            </a:r>
            <a:r>
              <a:rPr lang="en-US" dirty="0" smtClean="0"/>
              <a:t>apply parallel </a:t>
            </a:r>
            <a:r>
              <a:rPr lang="en-US" dirty="0" smtClean="0"/>
              <a:t>processing (as provided in java 7) in </a:t>
            </a:r>
            <a:r>
              <a:rPr lang="en-US" dirty="0" smtClean="0"/>
              <a:t>other </a:t>
            </a:r>
            <a:r>
              <a:rPr lang="en-US" dirty="0" smtClean="0"/>
              <a:t>possible areas as </a:t>
            </a:r>
            <a:r>
              <a:rPr lang="en-US" dirty="0" smtClean="0"/>
              <a:t>well.</a:t>
            </a:r>
            <a:endParaRPr lang="en-US" dirty="0"/>
          </a:p>
        </p:txBody>
      </p:sp>
      <p:pic>
        <p:nvPicPr>
          <p:cNvPr id="4" name="Picture 3" descr="logo-kiwiplan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00892" y="214290"/>
            <a:ext cx="1853526" cy="5715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mi-NZ" b="1" dirty="0" smtClean="0"/>
              <a:t>Project Goal</a:t>
            </a:r>
            <a:endParaRPr lang="en-N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mi-NZ" dirty="0" smtClean="0"/>
              <a:t>To investigate the filters and parallelise them as much as possible to increase the efficiency.</a:t>
            </a:r>
          </a:p>
          <a:p>
            <a:pPr algn="just"/>
            <a:endParaRPr lang="mi-NZ" dirty="0"/>
          </a:p>
          <a:p>
            <a:pPr algn="just"/>
            <a:r>
              <a:rPr lang="mi-NZ" dirty="0" smtClean="0"/>
              <a:t>Priority is to </a:t>
            </a:r>
            <a:r>
              <a:rPr lang="mi-NZ" dirty="0" smtClean="0"/>
              <a:t>i</a:t>
            </a:r>
            <a:r>
              <a:rPr lang="mi-NZ" dirty="0" smtClean="0"/>
              <a:t>nvestigate parallelism within </a:t>
            </a:r>
            <a:r>
              <a:rPr lang="mi-NZ" dirty="0" smtClean="0"/>
              <a:t>the filters.</a:t>
            </a:r>
          </a:p>
          <a:p>
            <a:pPr algn="just"/>
            <a:endParaRPr lang="mi-NZ" dirty="0" smtClean="0"/>
          </a:p>
          <a:p>
            <a:pPr algn="just"/>
            <a:r>
              <a:rPr lang="mi-NZ" dirty="0" smtClean="0"/>
              <a:t>Make the program flexible enough so that other Kiwiplan products efficiency could be increased with slight modifications.</a:t>
            </a:r>
            <a:endParaRPr lang="en-NZ" dirty="0"/>
          </a:p>
        </p:txBody>
      </p:sp>
      <p:pic>
        <p:nvPicPr>
          <p:cNvPr id="4" name="Picture 3" descr="logo-kiwiplan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00892" y="214290"/>
            <a:ext cx="1853526" cy="571504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mi-NZ" b="1" dirty="0" smtClean="0"/>
              <a:t>Expected Outcome</a:t>
            </a:r>
            <a:endParaRPr lang="en-N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mi-NZ" dirty="0" smtClean="0"/>
              <a:t>Enchance my analysis and design skills. </a:t>
            </a:r>
          </a:p>
          <a:p>
            <a:endParaRPr lang="mi-NZ" dirty="0" smtClean="0"/>
          </a:p>
          <a:p>
            <a:r>
              <a:rPr lang="mi-NZ" dirty="0" smtClean="0"/>
              <a:t>Practical experience of the software development </a:t>
            </a:r>
            <a:r>
              <a:rPr lang="mi-NZ" dirty="0" smtClean="0"/>
              <a:t>lifecycle and explore latest technology (Java 7).</a:t>
            </a:r>
            <a:endParaRPr lang="mi-NZ" dirty="0" smtClean="0"/>
          </a:p>
          <a:p>
            <a:endParaRPr lang="mi-NZ" dirty="0" smtClean="0"/>
          </a:p>
          <a:p>
            <a:r>
              <a:rPr lang="mi-NZ" dirty="0" smtClean="0"/>
              <a:t>Increase my communication and time management skills.</a:t>
            </a:r>
          </a:p>
          <a:p>
            <a:endParaRPr lang="mi-NZ" dirty="0" smtClean="0"/>
          </a:p>
          <a:p>
            <a:r>
              <a:rPr lang="mi-NZ" dirty="0" smtClean="0"/>
              <a:t>Familiar myself with the work environment.</a:t>
            </a:r>
          </a:p>
          <a:p>
            <a:endParaRPr lang="mi-NZ" dirty="0" smtClean="0"/>
          </a:p>
          <a:p>
            <a:pPr>
              <a:buNone/>
            </a:pPr>
            <a:endParaRPr lang="en-NZ" dirty="0"/>
          </a:p>
        </p:txBody>
      </p:sp>
      <p:pic>
        <p:nvPicPr>
          <p:cNvPr id="4" name="Picture 3" descr="logo-kiwiplan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00892" y="214290"/>
            <a:ext cx="1853526" cy="571504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mi-NZ" sz="6600" b="1" dirty="0"/>
          </a:p>
          <a:p>
            <a:pPr>
              <a:buNone/>
            </a:pPr>
            <a:r>
              <a:rPr lang="mi-NZ" sz="6600" b="1" dirty="0" smtClean="0"/>
              <a:t>          </a:t>
            </a:r>
            <a:r>
              <a:rPr lang="mi-NZ" sz="8000" b="1" dirty="0" smtClean="0"/>
              <a:t>Questions?</a:t>
            </a:r>
            <a:endParaRPr lang="en-NZ" sz="6600" b="1" dirty="0"/>
          </a:p>
        </p:txBody>
      </p:sp>
      <p:pic>
        <p:nvPicPr>
          <p:cNvPr id="4" name="Picture 3" descr="logo-kiwiplan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00892" y="214290"/>
            <a:ext cx="1853526" cy="5715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</TotalTime>
  <Words>288</Words>
  <Application>Microsoft Office PowerPoint</Application>
  <PresentationFormat>On-screen Show (4:3)</PresentationFormat>
  <Paragraphs>45</Paragraphs>
  <Slides>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Applying Parallelism in Kiwiplan Gui Framework</vt:lpstr>
      <vt:lpstr>Company</vt:lpstr>
      <vt:lpstr>Background</vt:lpstr>
      <vt:lpstr>Background</vt:lpstr>
      <vt:lpstr>Motivation</vt:lpstr>
      <vt:lpstr>Motivation</vt:lpstr>
      <vt:lpstr>Project Goal</vt:lpstr>
      <vt:lpstr>Expected Outcome</vt:lpstr>
      <vt:lpstr>Slide 9</vt:lpstr>
    </vt:vector>
  </TitlesOfParts>
  <Company>UoA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pjas002</dc:creator>
  <cp:lastModifiedBy>Java</cp:lastModifiedBy>
  <cp:revision>40</cp:revision>
  <dcterms:created xsi:type="dcterms:W3CDTF">2010-03-23T23:41:32Z</dcterms:created>
  <dcterms:modified xsi:type="dcterms:W3CDTF">2010-03-24T12:02:43Z</dcterms:modified>
</cp:coreProperties>
</file>