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C2F"/>
    <a:srgbClr val="102625"/>
    <a:srgbClr val="142E32"/>
    <a:srgbClr val="0B1B1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660"/>
  </p:normalViewPr>
  <p:slideViewPr>
    <p:cSldViewPr>
      <p:cViewPr varScale="1">
        <p:scale>
          <a:sx n="110" d="100"/>
          <a:sy n="110" d="100"/>
        </p:scale>
        <p:origin x="-17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B6A5B-EF86-4AEF-B80B-EDB7B61C2F62}" type="datetimeFigureOut">
              <a:rPr lang="en-US" smtClean="0"/>
              <a:t>3/25/2010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4B9E-C8ED-4007-8C74-F2E632415AC5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nzahead_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42844" y="142852"/>
            <a:ext cx="2143107" cy="88011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00241"/>
            <a:ext cx="8229600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0034" y="57864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65495-0B94-46F2-B965-BCCC76EB709B}" type="datetimeFigureOut">
              <a:rPr lang="en-US" smtClean="0"/>
              <a:pPr/>
              <a:t>3/25/2010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4678" y="57864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0826" y="57864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DE605-D415-4626-813C-D7B7C8A6E3A1}" type="slidenum">
              <a:rPr lang="en-NZ" smtClean="0"/>
              <a:pPr/>
              <a:t>‹#›</a:t>
            </a:fld>
            <a:endParaRPr lang="en-NZ" dirty="0"/>
          </a:p>
        </p:txBody>
      </p:sp>
      <p:pic>
        <p:nvPicPr>
          <p:cNvPr id="8" name="Picture 7" descr="nzinst_logo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5572132" y="6286520"/>
            <a:ext cx="3429024" cy="438211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42844" y="571480"/>
            <a:ext cx="71438" cy="6286520"/>
          </a:xfrm>
          <a:prstGeom prst="rect">
            <a:avLst/>
          </a:prstGeom>
          <a:solidFill>
            <a:srgbClr val="0B1B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>
              <a:solidFill>
                <a:srgbClr val="132C2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6643710"/>
            <a:ext cx="5786446" cy="71438"/>
          </a:xfrm>
          <a:prstGeom prst="rect">
            <a:avLst/>
          </a:prstGeom>
          <a:solidFill>
            <a:srgbClr val="142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929718" y="0"/>
            <a:ext cx="71438" cy="6429396"/>
          </a:xfrm>
          <a:prstGeom prst="rect">
            <a:avLst/>
          </a:prstGeom>
          <a:solidFill>
            <a:srgbClr val="1026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071670" y="142852"/>
            <a:ext cx="7072330" cy="71438"/>
          </a:xfrm>
          <a:prstGeom prst="rect">
            <a:avLst/>
          </a:prstGeom>
          <a:solidFill>
            <a:srgbClr val="132C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Eras Bold ITC" pitchFamily="34" charset="0"/>
              </a:rPr>
              <a:t>BTech 450 project introduction seminar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00800" cy="1752600"/>
          </a:xfrm>
        </p:spPr>
        <p:txBody>
          <a:bodyPr/>
          <a:lstStyle/>
          <a:p>
            <a:r>
              <a:rPr lang="en-US" dirty="0" smtClean="0"/>
              <a:t>Jun Hee Kang</a:t>
            </a:r>
          </a:p>
          <a:p>
            <a:r>
              <a:rPr lang="en-US" dirty="0" smtClean="0"/>
              <a:t>4277795</a:t>
            </a:r>
          </a:p>
          <a:p>
            <a:r>
              <a:rPr lang="en-US" dirty="0" smtClean="0"/>
              <a:t>25</a:t>
            </a:r>
            <a:r>
              <a:rPr lang="en-US" baseline="30000" dirty="0" smtClean="0"/>
              <a:t>th</a:t>
            </a:r>
            <a:r>
              <a:rPr lang="en-US" dirty="0" smtClean="0"/>
              <a:t> Mar, 2010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357719"/>
          </a:xfrm>
        </p:spPr>
        <p:txBody>
          <a:bodyPr/>
          <a:lstStyle/>
          <a:p>
            <a:r>
              <a:rPr lang="en-US" dirty="0" smtClean="0"/>
              <a:t>About the NZinstitute</a:t>
            </a:r>
          </a:p>
          <a:p>
            <a:r>
              <a:rPr lang="en-US" dirty="0" smtClean="0"/>
              <a:t>About NZahead</a:t>
            </a:r>
          </a:p>
          <a:p>
            <a:r>
              <a:rPr lang="en-US" dirty="0" smtClean="0"/>
              <a:t>My Project</a:t>
            </a:r>
          </a:p>
          <a:p>
            <a:r>
              <a:rPr lang="en-US" dirty="0" smtClean="0"/>
              <a:t>Project plan</a:t>
            </a:r>
          </a:p>
          <a:p>
            <a:r>
              <a:rPr lang="en-US" dirty="0" smtClean="0"/>
              <a:t>Other possibilities</a:t>
            </a:r>
          </a:p>
          <a:p>
            <a:r>
              <a:rPr lang="en-US" dirty="0" smtClean="0"/>
              <a:t>What I plan to achieve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About the NZinstitute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Non-profit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pPr lvl="1"/>
            <a:r>
              <a:rPr lang="en-NZ" dirty="0" smtClean="0"/>
              <a:t>Privately funded think-tank</a:t>
            </a:r>
          </a:p>
          <a:p>
            <a:pPr lvl="1"/>
            <a:r>
              <a:rPr lang="en-US" dirty="0" smtClean="0"/>
              <a:t>Generate ideas to improve NZ’s social, economic, environmental productivity</a:t>
            </a:r>
            <a:endParaRPr lang="en-NZ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About NZahead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New website launching from NZinstitute</a:t>
            </a:r>
          </a:p>
          <a:p>
            <a:pPr lvl="1"/>
            <a:r>
              <a:rPr lang="en-US" dirty="0" smtClean="0"/>
              <a:t>Displays the value 16 measures of living for NZ, e.g. GDP per capita, Life </a:t>
            </a:r>
            <a:r>
              <a:rPr lang="en-US" dirty="0" err="1" smtClean="0"/>
              <a:t>expectency</a:t>
            </a:r>
            <a:endParaRPr lang="en-US" dirty="0" smtClean="0"/>
          </a:p>
          <a:p>
            <a:pPr lvl="1"/>
            <a:r>
              <a:rPr lang="en-US" dirty="0" smtClean="0"/>
              <a:t>Grades each measure on a </a:t>
            </a:r>
            <a:r>
              <a:rPr lang="en-US" dirty="0" err="1" smtClean="0"/>
              <a:t>A</a:t>
            </a:r>
            <a:r>
              <a:rPr lang="en-US" dirty="0" smtClean="0"/>
              <a:t>-E scale</a:t>
            </a:r>
          </a:p>
          <a:p>
            <a:pPr lvl="1"/>
            <a:r>
              <a:rPr lang="en-US" dirty="0" smtClean="0"/>
              <a:t>Looks at possible causes of grade</a:t>
            </a:r>
          </a:p>
          <a:p>
            <a:pPr lvl="1"/>
            <a:r>
              <a:rPr lang="en-US" dirty="0" smtClean="0"/>
              <a:t>Compares with other countries</a:t>
            </a:r>
          </a:p>
          <a:p>
            <a:pPr lvl="1"/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About my project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Current </a:t>
            </a:r>
            <a:r>
              <a:rPr lang="en-US" dirty="0" err="1" smtClean="0"/>
              <a:t>nzahead</a:t>
            </a:r>
            <a:r>
              <a:rPr lang="en-US" dirty="0" smtClean="0"/>
              <a:t> site just displays current information</a:t>
            </a:r>
          </a:p>
          <a:p>
            <a:pPr lvl="1"/>
            <a:r>
              <a:rPr lang="en-US" dirty="0" smtClean="0"/>
              <a:t>No means of storage of information</a:t>
            </a:r>
          </a:p>
          <a:p>
            <a:pPr lvl="1"/>
            <a:r>
              <a:rPr lang="en-US" dirty="0" smtClean="0"/>
              <a:t>Need of a database and website to retrieve old </a:t>
            </a:r>
            <a:r>
              <a:rPr lang="en-US" dirty="0" smtClean="0"/>
              <a:t>data to observe changes over time</a:t>
            </a:r>
            <a:endParaRPr lang="en-US" dirty="0" smtClean="0"/>
          </a:p>
          <a:p>
            <a:pPr lvl="1"/>
            <a:r>
              <a:rPr lang="en-US" dirty="0" smtClean="0"/>
              <a:t>Develop a new website to retrieve and display requested data on demand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Plan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Develop using ASP.net</a:t>
            </a:r>
          </a:p>
          <a:p>
            <a:pPr lvl="1"/>
            <a:r>
              <a:rPr lang="en-US" dirty="0" smtClean="0"/>
              <a:t>Database using MS Access</a:t>
            </a:r>
          </a:p>
          <a:p>
            <a:pPr lvl="1"/>
            <a:r>
              <a:rPr lang="en-US" dirty="0" err="1" smtClean="0"/>
              <a:t>Visualisation</a:t>
            </a:r>
            <a:r>
              <a:rPr lang="en-US" dirty="0" smtClean="0"/>
              <a:t> tools using C#</a:t>
            </a:r>
          </a:p>
          <a:p>
            <a:pPr lvl="1"/>
            <a:r>
              <a:rPr lang="en-US" dirty="0" smtClean="0"/>
              <a:t>MS </a:t>
            </a:r>
            <a:r>
              <a:rPr lang="en-US" dirty="0" err="1" smtClean="0"/>
              <a:t>silverlight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Other possibilities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Board member’s website</a:t>
            </a:r>
          </a:p>
          <a:p>
            <a:pPr lvl="2"/>
            <a:r>
              <a:rPr lang="en-US" dirty="0" smtClean="0"/>
              <a:t>Private website</a:t>
            </a:r>
          </a:p>
          <a:p>
            <a:pPr lvl="2"/>
            <a:r>
              <a:rPr lang="en-US" dirty="0" smtClean="0"/>
              <a:t>Forum, podcasts</a:t>
            </a:r>
          </a:p>
          <a:p>
            <a:pPr lvl="1"/>
            <a:endParaRPr lang="en-N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Eras Bold ITC" pitchFamily="34" charset="0"/>
              </a:rPr>
              <a:t>What I plan to achieve</a:t>
            </a:r>
            <a:endParaRPr lang="en-NZ" dirty="0">
              <a:latin typeface="Eras Bold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New development tools and languages</a:t>
            </a:r>
          </a:p>
          <a:p>
            <a:pPr lvl="1"/>
            <a:r>
              <a:rPr lang="en-US" dirty="0" smtClean="0"/>
              <a:t>Adapt to working environment</a:t>
            </a:r>
          </a:p>
          <a:p>
            <a:pPr lvl="1"/>
            <a:r>
              <a:rPr lang="en-US" dirty="0" smtClean="0"/>
              <a:t>Planning skills</a:t>
            </a:r>
          </a:p>
          <a:p>
            <a:pPr lvl="1"/>
            <a:r>
              <a:rPr lang="en-US" dirty="0" smtClean="0"/>
              <a:t>Good grades!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177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BTech 450 project introduction seminar</vt:lpstr>
      <vt:lpstr>Slide 2</vt:lpstr>
      <vt:lpstr>About the NZinstitute</vt:lpstr>
      <vt:lpstr>About NZahead</vt:lpstr>
      <vt:lpstr>About my project</vt:lpstr>
      <vt:lpstr>Plan</vt:lpstr>
      <vt:lpstr>Other possibilities</vt:lpstr>
      <vt:lpstr>What I plan to achieve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Jjunfi</dc:creator>
  <cp:lastModifiedBy>Jjunfi</cp:lastModifiedBy>
  <cp:revision>59</cp:revision>
  <dcterms:created xsi:type="dcterms:W3CDTF">2010-03-21T05:26:33Z</dcterms:created>
  <dcterms:modified xsi:type="dcterms:W3CDTF">2010-03-24T13:29:42Z</dcterms:modified>
</cp:coreProperties>
</file>