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2" r:id="rId3"/>
    <p:sldId id="259" r:id="rId4"/>
    <p:sldId id="261" r:id="rId5"/>
    <p:sldId id="263" r:id="rId6"/>
    <p:sldId id="257" r:id="rId7"/>
    <p:sldId id="258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8" d="100"/>
          <a:sy n="88" d="100"/>
        </p:scale>
        <p:origin x="-10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56E995-0304-5244-AD69-A8A61DC2CCDA}" type="datetimeFigureOut">
              <a:rPr lang="en-US" smtClean="0"/>
              <a:t>3/24/2010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1944A-E21A-2449-AE2A-2EF07D12AB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33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C4E562-4583-3347-B283-9B92445723A9}" type="datetimeFigureOut">
              <a:rPr lang="en-US" smtClean="0"/>
              <a:t>3/24/2010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632F1-EA59-2444-B732-5AA88A158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09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E7C8-ED02-5944-A3B5-19712A4FED24}" type="datetimeFigureOut">
              <a:rPr lang="en-US" smtClean="0"/>
              <a:t>3/24/2010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6A9D-4AE8-BA4A-ACDC-371D276AB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E7C8-ED02-5944-A3B5-19712A4FED24}" type="datetimeFigureOut">
              <a:rPr lang="en-US" smtClean="0"/>
              <a:t>3/24/2010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6A9D-4AE8-BA4A-ACDC-371D276AB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E7C8-ED02-5944-A3B5-19712A4FED24}" type="datetimeFigureOut">
              <a:rPr lang="en-US" smtClean="0"/>
              <a:t>3/24/2010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6A9D-4AE8-BA4A-ACDC-371D276AB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E7C8-ED02-5944-A3B5-19712A4FED24}" type="datetimeFigureOut">
              <a:rPr lang="en-US" smtClean="0"/>
              <a:t>3/24/2010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6A9D-4AE8-BA4A-ACDC-371D276AB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E7C8-ED02-5944-A3B5-19712A4FED24}" type="datetimeFigureOut">
              <a:rPr lang="en-US" smtClean="0"/>
              <a:t>3/24/2010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6A9D-4AE8-BA4A-ACDC-371D276AB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E7C8-ED02-5944-A3B5-19712A4FED24}" type="datetimeFigureOut">
              <a:rPr lang="en-US" smtClean="0"/>
              <a:t>3/24/2010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6A9D-4AE8-BA4A-ACDC-371D276AB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E7C8-ED02-5944-A3B5-19712A4FED24}" type="datetimeFigureOut">
              <a:rPr lang="en-US" smtClean="0"/>
              <a:t>3/24/2010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6A9D-4AE8-BA4A-ACDC-371D276AB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E7C8-ED02-5944-A3B5-19712A4FED24}" type="datetimeFigureOut">
              <a:rPr lang="en-US" smtClean="0"/>
              <a:t>3/24/2010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6A9D-4AE8-BA4A-ACDC-371D276AB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E7C8-ED02-5944-A3B5-19712A4FED24}" type="datetimeFigureOut">
              <a:rPr lang="en-US" smtClean="0"/>
              <a:t>3/24/2010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6A9D-4AE8-BA4A-ACDC-371D276AB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E7C8-ED02-5944-A3B5-19712A4FED24}" type="datetimeFigureOut">
              <a:rPr lang="en-US" smtClean="0"/>
              <a:t>3/24/2010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6A9D-4AE8-BA4A-ACDC-371D276AB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E7C8-ED02-5944-A3B5-19712A4FED24}" type="datetimeFigureOut">
              <a:rPr lang="en-US" smtClean="0"/>
              <a:t>3/24/2010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06A9D-4AE8-BA4A-ACDC-371D276AB4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AE7C8-ED02-5944-A3B5-19712A4FED24}" type="datetimeFigureOut">
              <a:rPr lang="en-US" smtClean="0"/>
              <a:t>3/24/2010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06A9D-4AE8-BA4A-ACDC-371D276AB4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BTech450</a:t>
            </a:r>
            <a:br>
              <a:rPr lang="en-US" dirty="0" smtClean="0"/>
            </a:br>
            <a:r>
              <a:rPr lang="en-US" dirty="0" smtClean="0"/>
              <a:t>Silverlight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futuretech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0"/>
            <a:ext cx="9175914" cy="10195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156176" y="472514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Jason Wei-</a:t>
            </a:r>
            <a:r>
              <a:rPr lang="en-NZ" dirty="0" err="1" smtClean="0"/>
              <a:t>Lun</a:t>
            </a:r>
            <a:r>
              <a:rPr lang="en-NZ" dirty="0" smtClean="0"/>
              <a:t> Hsia</a:t>
            </a:r>
            <a:endParaRPr lang="en-NZ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Presentation Outline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About the company</a:t>
            </a:r>
          </a:p>
          <a:p>
            <a:r>
              <a:rPr lang="en-NZ" dirty="0" smtClean="0"/>
              <a:t>Company Products</a:t>
            </a:r>
          </a:p>
          <a:p>
            <a:r>
              <a:rPr lang="en-NZ" dirty="0" smtClean="0"/>
              <a:t>Current Company goal</a:t>
            </a:r>
          </a:p>
          <a:p>
            <a:r>
              <a:rPr lang="en-NZ" dirty="0" smtClean="0"/>
              <a:t>Architecture</a:t>
            </a:r>
          </a:p>
          <a:p>
            <a:r>
              <a:rPr lang="en-NZ" dirty="0" smtClean="0"/>
              <a:t>Project Goal</a:t>
            </a:r>
          </a:p>
          <a:p>
            <a:r>
              <a:rPr lang="en-NZ" dirty="0" smtClean="0"/>
              <a:t>Hope to Achieve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875352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Company - futuretech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founded by Craig Meek in January 2008</a:t>
            </a:r>
          </a:p>
          <a:p>
            <a:r>
              <a:rPr lang="en-US" dirty="0" smtClean="0"/>
              <a:t>Specialize in Data Visualization</a:t>
            </a:r>
          </a:p>
          <a:p>
            <a:r>
              <a:rPr lang="en-US" dirty="0" smtClean="0"/>
              <a:t>Visual Business </a:t>
            </a:r>
            <a:r>
              <a:rPr lang="en-US" dirty="0" smtClean="0"/>
              <a:t>Intelligence</a:t>
            </a:r>
          </a:p>
          <a:p>
            <a:r>
              <a:rPr lang="en-US" dirty="0" smtClean="0"/>
              <a:t>Focused on UI development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0"/>
            <a:ext cx="9175914" cy="10195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0"/>
            <a:ext cx="9175914" cy="101954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Company Products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Food product recall solution</a:t>
            </a:r>
          </a:p>
          <a:p>
            <a:r>
              <a:rPr lang="en-NZ" dirty="0" smtClean="0"/>
              <a:t>Developing with Hewlett Packard (HP)</a:t>
            </a:r>
            <a:endParaRPr lang="en-N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1812" y="2781984"/>
            <a:ext cx="4391025" cy="326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83742"/>
            <a:ext cx="4448175" cy="331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9452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0"/>
            <a:ext cx="9175914" cy="101954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Architecture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388" y="1371600"/>
            <a:ext cx="6751637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8990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Company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 next generation enterprise </a:t>
            </a:r>
            <a:r>
              <a:rPr lang="en-US" dirty="0" smtClean="0"/>
              <a:t>dashboards</a:t>
            </a:r>
          </a:p>
          <a:p>
            <a:r>
              <a:rPr lang="en-US" dirty="0" smtClean="0"/>
              <a:t>Transform from Adobe Flex to Microsoft Silverlight</a:t>
            </a:r>
          </a:p>
          <a:p>
            <a:r>
              <a:rPr lang="en-US" dirty="0" smtClean="0"/>
              <a:t>port their </a:t>
            </a:r>
            <a:r>
              <a:rPr lang="en-US" dirty="0" smtClean="0"/>
              <a:t>flex libraries </a:t>
            </a:r>
            <a:r>
              <a:rPr lang="en-US" dirty="0" smtClean="0"/>
              <a:t>into </a:t>
            </a:r>
            <a:r>
              <a:rPr lang="en-US" dirty="0" smtClean="0"/>
              <a:t>their respective </a:t>
            </a:r>
            <a:r>
              <a:rPr lang="en-US" dirty="0"/>
              <a:t>S</a:t>
            </a:r>
            <a:r>
              <a:rPr lang="en-US" dirty="0" smtClean="0"/>
              <a:t>ilverlight libraries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0"/>
            <a:ext cx="9175914" cy="10195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on Silverlight</a:t>
            </a:r>
          </a:p>
          <a:p>
            <a:r>
              <a:rPr lang="en-US" dirty="0" smtClean="0"/>
              <a:t>Help with the implementation/transition from Flex to Silverlight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0"/>
            <a:ext cx="9175914" cy="1019546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068960"/>
            <a:ext cx="1872208" cy="209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Hope to Achieve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Skills in Silverlight &amp; Flex (Flash) programming</a:t>
            </a:r>
          </a:p>
          <a:p>
            <a:r>
              <a:rPr lang="en-AU" dirty="0" smtClean="0"/>
              <a:t>knowledge</a:t>
            </a:r>
            <a:r>
              <a:rPr lang="en-US" dirty="0" smtClean="0"/>
              <a:t> in data visualization</a:t>
            </a:r>
          </a:p>
          <a:p>
            <a:r>
              <a:rPr lang="en-US" dirty="0" smtClean="0"/>
              <a:t>Knowledge in Business Intelligence</a:t>
            </a:r>
          </a:p>
          <a:p>
            <a:r>
              <a:rPr lang="en-US" dirty="0" smtClean="0"/>
              <a:t>Work experiences + cooperate environment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0"/>
            <a:ext cx="9175914" cy="10195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120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BTech450 Silverlight Project</vt:lpstr>
      <vt:lpstr>Presentation Outline</vt:lpstr>
      <vt:lpstr>About the Company - futuretech </vt:lpstr>
      <vt:lpstr>Company Products</vt:lpstr>
      <vt:lpstr>Architecture </vt:lpstr>
      <vt:lpstr>Current Company goal</vt:lpstr>
      <vt:lpstr>Project Goal</vt:lpstr>
      <vt:lpstr>Hope to Achieve</vt:lpstr>
    </vt:vector>
  </TitlesOfParts>
  <Company>University of Auckland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BTech450</dc:title>
  <dc:creator>jhsi014</dc:creator>
  <cp:lastModifiedBy>Jason</cp:lastModifiedBy>
  <cp:revision>28</cp:revision>
  <dcterms:created xsi:type="dcterms:W3CDTF">2010-03-23T23:32:41Z</dcterms:created>
  <dcterms:modified xsi:type="dcterms:W3CDTF">2010-03-24T12:15:13Z</dcterms:modified>
</cp:coreProperties>
</file>