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6" r:id="rId4"/>
    <p:sldId id="273" r:id="rId5"/>
    <p:sldId id="265" r:id="rId6"/>
    <p:sldId id="268" r:id="rId7"/>
    <p:sldId id="270" r:id="rId8"/>
    <p:sldId id="269" r:id="rId9"/>
    <p:sldId id="271" r:id="rId10"/>
    <p:sldId id="272" r:id="rId11"/>
    <p:sldId id="275" r:id="rId12"/>
    <p:sldId id="276" r:id="rId13"/>
    <p:sldId id="274" r:id="rId14"/>
  </p:sldIdLst>
  <p:sldSz cx="9144000" cy="6858000" type="screen4x3"/>
  <p:notesSz cx="10234613" cy="70993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-666" y="-7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1D3B6-3EA6-494C-BA6E-BC7B7C7FDAD7}" type="doc">
      <dgm:prSet loTypeId="urn:microsoft.com/office/officeart/2005/8/layout/radial1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NZ"/>
        </a:p>
      </dgm:t>
    </dgm:pt>
    <dgm:pt modelId="{DA53BAEB-DDCA-4FFD-9307-52F95509DB0C}">
      <dgm:prSet phldrT="[Text]"/>
      <dgm:spPr/>
      <dgm:t>
        <a:bodyPr/>
        <a:lstStyle/>
        <a:p>
          <a:r>
            <a:rPr lang="en-NZ" smtClean="0"/>
            <a:t>Pens and other Tangibles</a:t>
          </a:r>
          <a:endParaRPr lang="en-NZ" dirty="0"/>
        </a:p>
      </dgm:t>
    </dgm:pt>
    <dgm:pt modelId="{4FFE34D4-C112-43AD-8AEA-9B499BFAF20F}" type="parTrans" cxnId="{3567F2C9-8A06-4F7C-8CEE-333D647B6AE5}">
      <dgm:prSet/>
      <dgm:spPr/>
      <dgm:t>
        <a:bodyPr/>
        <a:lstStyle/>
        <a:p>
          <a:endParaRPr lang="en-NZ"/>
        </a:p>
      </dgm:t>
    </dgm:pt>
    <dgm:pt modelId="{FEC77C18-49AE-4980-B7AA-440CCB265604}" type="sibTrans" cxnId="{3567F2C9-8A06-4F7C-8CEE-333D647B6AE5}">
      <dgm:prSet/>
      <dgm:spPr/>
      <dgm:t>
        <a:bodyPr/>
        <a:lstStyle/>
        <a:p>
          <a:endParaRPr lang="en-NZ"/>
        </a:p>
      </dgm:t>
    </dgm:pt>
    <dgm:pt modelId="{0BD95392-1E06-413D-9C64-9B04795CDCA8}">
      <dgm:prSet phldrT="[Text]"/>
      <dgm:spPr/>
      <dgm:t>
        <a:bodyPr/>
        <a:lstStyle/>
        <a:p>
          <a:r>
            <a:rPr lang="en-NZ" dirty="0" smtClean="0"/>
            <a:t>Hardware</a:t>
          </a:r>
          <a:endParaRPr lang="en-NZ" dirty="0"/>
        </a:p>
      </dgm:t>
    </dgm:pt>
    <dgm:pt modelId="{B93BE61B-6702-4DC8-A644-0E0480B16A28}" type="parTrans" cxnId="{8A84111B-EFAE-466A-ABC2-F411434A44F7}">
      <dgm:prSet/>
      <dgm:spPr/>
      <dgm:t>
        <a:bodyPr/>
        <a:lstStyle/>
        <a:p>
          <a:endParaRPr lang="en-NZ"/>
        </a:p>
      </dgm:t>
    </dgm:pt>
    <dgm:pt modelId="{C69EF6A4-DCFD-4D7D-A6D9-B98C8E061F20}" type="sibTrans" cxnId="{8A84111B-EFAE-466A-ABC2-F411434A44F7}">
      <dgm:prSet/>
      <dgm:spPr/>
      <dgm:t>
        <a:bodyPr/>
        <a:lstStyle/>
        <a:p>
          <a:endParaRPr lang="en-NZ"/>
        </a:p>
      </dgm:t>
    </dgm:pt>
    <dgm:pt modelId="{B97BF273-337B-4AE2-AC80-6749D93CDC23}">
      <dgm:prSet phldrT="[Text]"/>
      <dgm:spPr/>
      <dgm:t>
        <a:bodyPr/>
        <a:lstStyle/>
        <a:p>
          <a:r>
            <a:rPr lang="en-NZ" dirty="0" smtClean="0"/>
            <a:t>Sensing</a:t>
          </a:r>
          <a:endParaRPr lang="en-NZ" dirty="0"/>
        </a:p>
      </dgm:t>
    </dgm:pt>
    <dgm:pt modelId="{F6D316C8-E09D-4A32-A199-F2E939FBC4C1}" type="parTrans" cxnId="{67B83B8C-9838-44E5-AC58-85C003F7562F}">
      <dgm:prSet/>
      <dgm:spPr/>
      <dgm:t>
        <a:bodyPr/>
        <a:lstStyle/>
        <a:p>
          <a:endParaRPr lang="en-NZ"/>
        </a:p>
      </dgm:t>
    </dgm:pt>
    <dgm:pt modelId="{D1761E73-42C7-41FD-9888-77079310DE01}" type="sibTrans" cxnId="{67B83B8C-9838-44E5-AC58-85C003F7562F}">
      <dgm:prSet/>
      <dgm:spPr/>
      <dgm:t>
        <a:bodyPr/>
        <a:lstStyle/>
        <a:p>
          <a:endParaRPr lang="en-NZ"/>
        </a:p>
      </dgm:t>
    </dgm:pt>
    <dgm:pt modelId="{FDCF5FAF-C527-47CB-AE21-792AF457C32A}">
      <dgm:prSet phldrT="[Text]"/>
      <dgm:spPr/>
      <dgm:t>
        <a:bodyPr/>
        <a:lstStyle/>
        <a:p>
          <a:r>
            <a:rPr lang="en-NZ" dirty="0" smtClean="0"/>
            <a:t>Recognition</a:t>
          </a:r>
          <a:endParaRPr lang="en-NZ" dirty="0"/>
        </a:p>
      </dgm:t>
    </dgm:pt>
    <dgm:pt modelId="{1D45ECBD-7EA5-47C2-9730-C30E464A1CBF}" type="parTrans" cxnId="{64B391C8-9206-4C79-96CD-4F097F11B65C}">
      <dgm:prSet/>
      <dgm:spPr/>
      <dgm:t>
        <a:bodyPr/>
        <a:lstStyle/>
        <a:p>
          <a:endParaRPr lang="en-NZ"/>
        </a:p>
      </dgm:t>
    </dgm:pt>
    <dgm:pt modelId="{AB23336E-54C7-48BC-AE27-387009167E9A}" type="sibTrans" cxnId="{64B391C8-9206-4C79-96CD-4F097F11B65C}">
      <dgm:prSet/>
      <dgm:spPr/>
      <dgm:t>
        <a:bodyPr/>
        <a:lstStyle/>
        <a:p>
          <a:endParaRPr lang="en-NZ"/>
        </a:p>
      </dgm:t>
    </dgm:pt>
    <dgm:pt modelId="{A4F8C93E-DA43-4AFE-98AA-8BC74B5189A4}">
      <dgm:prSet phldrT="[Text]"/>
      <dgm:spPr/>
      <dgm:t>
        <a:bodyPr/>
        <a:lstStyle/>
        <a:p>
          <a:r>
            <a:rPr lang="en-NZ" dirty="0" smtClean="0"/>
            <a:t>Interaction</a:t>
          </a:r>
          <a:endParaRPr lang="en-NZ" dirty="0"/>
        </a:p>
      </dgm:t>
    </dgm:pt>
    <dgm:pt modelId="{11243855-784E-47E9-BC7B-13308570A7A1}" type="parTrans" cxnId="{A99081FB-7DDE-4BC8-A69D-6FF17BCF06D3}">
      <dgm:prSet/>
      <dgm:spPr/>
      <dgm:t>
        <a:bodyPr/>
        <a:lstStyle/>
        <a:p>
          <a:endParaRPr lang="en-NZ"/>
        </a:p>
      </dgm:t>
    </dgm:pt>
    <dgm:pt modelId="{0A647469-BE83-4ECD-BF63-5ADF20019D72}" type="sibTrans" cxnId="{A99081FB-7DDE-4BC8-A69D-6FF17BCF06D3}">
      <dgm:prSet/>
      <dgm:spPr/>
      <dgm:t>
        <a:bodyPr/>
        <a:lstStyle/>
        <a:p>
          <a:endParaRPr lang="en-NZ"/>
        </a:p>
      </dgm:t>
    </dgm:pt>
    <dgm:pt modelId="{AB511AAF-6338-42ED-A19F-FD214729E218}">
      <dgm:prSet phldrT="[Text]"/>
      <dgm:spPr/>
      <dgm:t>
        <a:bodyPr/>
        <a:lstStyle/>
        <a:p>
          <a:r>
            <a:rPr lang="en-NZ" dirty="0" smtClean="0"/>
            <a:t>Applications</a:t>
          </a:r>
          <a:endParaRPr lang="en-NZ" dirty="0"/>
        </a:p>
      </dgm:t>
    </dgm:pt>
    <dgm:pt modelId="{04170059-ACF1-4DB6-B146-0DBC1FD0D0D4}" type="parTrans" cxnId="{EA4F9D91-DD37-4883-B8E6-32E179737C4C}">
      <dgm:prSet/>
      <dgm:spPr/>
      <dgm:t>
        <a:bodyPr/>
        <a:lstStyle/>
        <a:p>
          <a:endParaRPr lang="en-NZ"/>
        </a:p>
      </dgm:t>
    </dgm:pt>
    <dgm:pt modelId="{C5E8CBD1-BD95-4552-9AA0-C5BA0C2E225A}" type="sibTrans" cxnId="{EA4F9D91-DD37-4883-B8E6-32E179737C4C}">
      <dgm:prSet/>
      <dgm:spPr/>
      <dgm:t>
        <a:bodyPr/>
        <a:lstStyle/>
        <a:p>
          <a:endParaRPr lang="en-NZ"/>
        </a:p>
      </dgm:t>
    </dgm:pt>
    <dgm:pt modelId="{1708E0BF-2F31-48B9-8E69-5F957DA2B738}">
      <dgm:prSet phldrT="[Text]"/>
      <dgm:spPr/>
      <dgm:t>
        <a:bodyPr/>
        <a:lstStyle/>
        <a:p>
          <a:r>
            <a:rPr lang="en-NZ" dirty="0" smtClean="0"/>
            <a:t>Evaluations</a:t>
          </a:r>
          <a:endParaRPr lang="en-NZ" dirty="0"/>
        </a:p>
      </dgm:t>
    </dgm:pt>
    <dgm:pt modelId="{3D1C2A18-5125-4348-BC5A-ABE7FE374F87}" type="parTrans" cxnId="{8851FE10-E478-410E-8249-29379F6AAB8F}">
      <dgm:prSet/>
      <dgm:spPr/>
      <dgm:t>
        <a:bodyPr/>
        <a:lstStyle/>
        <a:p>
          <a:endParaRPr lang="en-NZ"/>
        </a:p>
      </dgm:t>
    </dgm:pt>
    <dgm:pt modelId="{249D0E31-0363-4829-8CE5-751557818761}" type="sibTrans" cxnId="{8851FE10-E478-410E-8249-29379F6AAB8F}">
      <dgm:prSet/>
      <dgm:spPr/>
      <dgm:t>
        <a:bodyPr/>
        <a:lstStyle/>
        <a:p>
          <a:endParaRPr lang="en-NZ"/>
        </a:p>
      </dgm:t>
    </dgm:pt>
    <dgm:pt modelId="{0E60EC35-181D-4DA0-BCD1-F13E173C0DCC}">
      <dgm:prSet phldrT="[Text]"/>
      <dgm:spPr/>
      <dgm:t>
        <a:bodyPr/>
        <a:lstStyle/>
        <a:p>
          <a:r>
            <a:rPr lang="en-NZ" dirty="0" smtClean="0"/>
            <a:t>Accuracy</a:t>
          </a:r>
          <a:endParaRPr lang="en-NZ" dirty="0"/>
        </a:p>
      </dgm:t>
    </dgm:pt>
    <dgm:pt modelId="{4672F54E-1FED-4BF7-B603-1DFDB6662FE1}" type="parTrans" cxnId="{2A61B1E4-F3E2-400C-AFFE-BED806852EF7}">
      <dgm:prSet/>
      <dgm:spPr/>
      <dgm:t>
        <a:bodyPr/>
        <a:lstStyle/>
        <a:p>
          <a:endParaRPr lang="en-NZ"/>
        </a:p>
      </dgm:t>
    </dgm:pt>
    <dgm:pt modelId="{8C92F5BE-EBBF-45A2-815F-6472502E64AF}" type="sibTrans" cxnId="{2A61B1E4-F3E2-400C-AFFE-BED806852EF7}">
      <dgm:prSet/>
      <dgm:spPr/>
      <dgm:t>
        <a:bodyPr/>
        <a:lstStyle/>
        <a:p>
          <a:endParaRPr lang="en-NZ"/>
        </a:p>
      </dgm:t>
    </dgm:pt>
    <dgm:pt modelId="{0BCB81A1-9D4B-4DCF-A2DE-9902BC5F11DF}">
      <dgm:prSet phldrT="[Text]"/>
      <dgm:spPr/>
      <dgm:t>
        <a:bodyPr/>
        <a:lstStyle/>
        <a:p>
          <a:r>
            <a:rPr lang="en-NZ" dirty="0" smtClean="0"/>
            <a:t>Environment</a:t>
          </a:r>
          <a:endParaRPr lang="en-NZ" dirty="0"/>
        </a:p>
      </dgm:t>
    </dgm:pt>
    <dgm:pt modelId="{38E768F5-3E35-492C-877F-BFFA5C245025}" type="parTrans" cxnId="{EB7969B4-B585-4995-877C-4395824A405F}">
      <dgm:prSet/>
      <dgm:spPr/>
      <dgm:t>
        <a:bodyPr/>
        <a:lstStyle/>
        <a:p>
          <a:endParaRPr lang="en-NZ"/>
        </a:p>
      </dgm:t>
    </dgm:pt>
    <dgm:pt modelId="{0C1C4966-8FD0-4548-B485-6DC7CEC8954A}" type="sibTrans" cxnId="{EB7969B4-B585-4995-877C-4395824A405F}">
      <dgm:prSet/>
      <dgm:spPr/>
      <dgm:t>
        <a:bodyPr/>
        <a:lstStyle/>
        <a:p>
          <a:endParaRPr lang="en-NZ"/>
        </a:p>
      </dgm:t>
    </dgm:pt>
    <dgm:pt modelId="{58BF060F-A169-4D2E-B11C-D81D234858E0}">
      <dgm:prSet phldrT="[Text]"/>
      <dgm:spPr/>
      <dgm:t>
        <a:bodyPr/>
        <a:lstStyle/>
        <a:p>
          <a:r>
            <a:rPr lang="en-NZ" dirty="0" smtClean="0"/>
            <a:t>Feature, algorithms and data</a:t>
          </a:r>
          <a:endParaRPr lang="en-NZ" dirty="0"/>
        </a:p>
      </dgm:t>
    </dgm:pt>
    <dgm:pt modelId="{17E46BA1-60FA-4A00-8757-B06603B9D2F3}" type="parTrans" cxnId="{16856C21-5F1E-44B1-A0D8-4DD084443F2E}">
      <dgm:prSet/>
      <dgm:spPr/>
      <dgm:t>
        <a:bodyPr/>
        <a:lstStyle/>
        <a:p>
          <a:endParaRPr lang="en-NZ"/>
        </a:p>
      </dgm:t>
    </dgm:pt>
    <dgm:pt modelId="{B8CED977-A1D0-451E-9453-CF998F206144}" type="sibTrans" cxnId="{16856C21-5F1E-44B1-A0D8-4DD084443F2E}">
      <dgm:prSet/>
      <dgm:spPr/>
      <dgm:t>
        <a:bodyPr/>
        <a:lstStyle/>
        <a:p>
          <a:endParaRPr lang="en-NZ"/>
        </a:p>
      </dgm:t>
    </dgm:pt>
    <dgm:pt modelId="{59A784F9-9510-42F9-8E77-C5A90D16F2DA}">
      <dgm:prSet phldrT="[Text]"/>
      <dgm:spPr/>
      <dgm:t>
        <a:bodyPr/>
        <a:lstStyle/>
        <a:p>
          <a:r>
            <a:rPr lang="en-NZ" dirty="0" smtClean="0"/>
            <a:t>Accuracy rates</a:t>
          </a:r>
          <a:endParaRPr lang="en-NZ" dirty="0"/>
        </a:p>
      </dgm:t>
    </dgm:pt>
    <dgm:pt modelId="{91B7AF93-1020-41F2-BF11-156DA2AED32C}" type="parTrans" cxnId="{5E4C3ADA-FA6F-4CD4-BEBD-5042256609D5}">
      <dgm:prSet/>
      <dgm:spPr/>
      <dgm:t>
        <a:bodyPr/>
        <a:lstStyle/>
        <a:p>
          <a:endParaRPr lang="en-NZ"/>
        </a:p>
      </dgm:t>
    </dgm:pt>
    <dgm:pt modelId="{5C9B5F1C-3434-4568-B4DC-9E031BF9DD3C}" type="sibTrans" cxnId="{5E4C3ADA-FA6F-4CD4-BEBD-5042256609D5}">
      <dgm:prSet/>
      <dgm:spPr/>
      <dgm:t>
        <a:bodyPr/>
        <a:lstStyle/>
        <a:p>
          <a:endParaRPr lang="en-NZ"/>
        </a:p>
      </dgm:t>
    </dgm:pt>
    <dgm:pt modelId="{5C66C7F8-E7CA-4C22-A814-E475D0D6B419}">
      <dgm:prSet phldrT="[Text]"/>
      <dgm:spPr/>
      <dgm:t>
        <a:bodyPr/>
        <a:lstStyle/>
        <a:p>
          <a:r>
            <a:rPr lang="en-NZ" dirty="0" smtClean="0"/>
            <a:t>1 pen or a few tangibles to replace lots and lots of keys and mouse</a:t>
          </a:r>
          <a:endParaRPr lang="en-NZ" dirty="0"/>
        </a:p>
      </dgm:t>
    </dgm:pt>
    <dgm:pt modelId="{264ABDE5-0156-42C8-9727-0EEAF88E6178}" type="parTrans" cxnId="{2A6670F4-97D3-4A75-87EE-7CB91899D430}">
      <dgm:prSet/>
      <dgm:spPr/>
      <dgm:t>
        <a:bodyPr/>
        <a:lstStyle/>
        <a:p>
          <a:endParaRPr lang="en-NZ"/>
        </a:p>
      </dgm:t>
    </dgm:pt>
    <dgm:pt modelId="{7C0C576E-8FC0-4872-87D8-2DD33A899CAE}" type="sibTrans" cxnId="{2A6670F4-97D3-4A75-87EE-7CB91899D430}">
      <dgm:prSet/>
      <dgm:spPr/>
      <dgm:t>
        <a:bodyPr/>
        <a:lstStyle/>
        <a:p>
          <a:endParaRPr lang="en-NZ"/>
        </a:p>
      </dgm:t>
    </dgm:pt>
    <dgm:pt modelId="{004A1716-8D72-4120-97C5-61D9A30748BD}">
      <dgm:prSet phldrT="[Text]"/>
      <dgm:spPr/>
      <dgm:t>
        <a:bodyPr/>
        <a:lstStyle/>
        <a:p>
          <a:r>
            <a:rPr lang="en-NZ" dirty="0" smtClean="0"/>
            <a:t>Diagrams and sketching</a:t>
          </a:r>
          <a:endParaRPr lang="en-NZ" dirty="0"/>
        </a:p>
      </dgm:t>
    </dgm:pt>
    <dgm:pt modelId="{ABFD3423-5703-4A6B-9D01-961F0152C5E2}" type="parTrans" cxnId="{2DAB8114-FDC8-499F-A7AB-62C24848F668}">
      <dgm:prSet/>
      <dgm:spPr/>
      <dgm:t>
        <a:bodyPr/>
        <a:lstStyle/>
        <a:p>
          <a:endParaRPr lang="en-NZ"/>
        </a:p>
      </dgm:t>
    </dgm:pt>
    <dgm:pt modelId="{83973E8D-70F8-4BE8-B487-BBABB6AC4A31}" type="sibTrans" cxnId="{2DAB8114-FDC8-499F-A7AB-62C24848F668}">
      <dgm:prSet/>
      <dgm:spPr/>
      <dgm:t>
        <a:bodyPr/>
        <a:lstStyle/>
        <a:p>
          <a:endParaRPr lang="en-NZ"/>
        </a:p>
      </dgm:t>
    </dgm:pt>
    <dgm:pt modelId="{2806D63D-9F1B-43C9-8F89-08E47C414875}">
      <dgm:prSet phldrT="[Text]"/>
      <dgm:spPr/>
      <dgm:t>
        <a:bodyPr/>
        <a:lstStyle/>
        <a:p>
          <a:r>
            <a:rPr lang="en-NZ" dirty="0" smtClean="0"/>
            <a:t>Geometry</a:t>
          </a:r>
          <a:endParaRPr lang="en-NZ" dirty="0"/>
        </a:p>
      </dgm:t>
    </dgm:pt>
    <dgm:pt modelId="{9BB86FBD-8A02-4D6C-A19D-9081EEF5E2D4}" type="parTrans" cxnId="{484ACF8D-4E0A-4E4F-B753-E6F23C6BA715}">
      <dgm:prSet/>
      <dgm:spPr/>
      <dgm:t>
        <a:bodyPr/>
        <a:lstStyle/>
        <a:p>
          <a:endParaRPr lang="en-NZ"/>
        </a:p>
      </dgm:t>
    </dgm:pt>
    <dgm:pt modelId="{35DC78EC-70AD-43FD-A71C-C9BE2E37893D}" type="sibTrans" cxnId="{484ACF8D-4E0A-4E4F-B753-E6F23C6BA715}">
      <dgm:prSet/>
      <dgm:spPr/>
      <dgm:t>
        <a:bodyPr/>
        <a:lstStyle/>
        <a:p>
          <a:endParaRPr lang="en-NZ"/>
        </a:p>
      </dgm:t>
    </dgm:pt>
    <dgm:pt modelId="{94628E34-0866-440A-99B4-B4297037B338}">
      <dgm:prSet/>
      <dgm:spPr/>
      <dgm:t>
        <a:bodyPr/>
        <a:lstStyle/>
        <a:p>
          <a:r>
            <a:rPr lang="en-NZ" dirty="0" smtClean="0"/>
            <a:t>Usable?</a:t>
          </a:r>
          <a:endParaRPr lang="en-NZ" dirty="0"/>
        </a:p>
      </dgm:t>
    </dgm:pt>
    <dgm:pt modelId="{E269EA54-76BE-42AB-8A09-18D9B079FA6B}" type="parTrans" cxnId="{3D0AECDF-8582-41DB-8887-899BF0CDB652}">
      <dgm:prSet/>
      <dgm:spPr/>
      <dgm:t>
        <a:bodyPr/>
        <a:lstStyle/>
        <a:p>
          <a:endParaRPr lang="en-NZ"/>
        </a:p>
      </dgm:t>
    </dgm:pt>
    <dgm:pt modelId="{1FAE24CB-C5EC-4AFA-8E04-83F746A76D95}" type="sibTrans" cxnId="{3D0AECDF-8582-41DB-8887-899BF0CDB652}">
      <dgm:prSet/>
      <dgm:spPr/>
      <dgm:t>
        <a:bodyPr/>
        <a:lstStyle/>
        <a:p>
          <a:endParaRPr lang="en-NZ"/>
        </a:p>
      </dgm:t>
    </dgm:pt>
    <dgm:pt modelId="{FB040E5C-0AAD-497E-B288-0D9C00ABDC84}">
      <dgm:prSet/>
      <dgm:spPr/>
      <dgm:t>
        <a:bodyPr/>
        <a:lstStyle/>
        <a:p>
          <a:r>
            <a:rPr lang="en-NZ" dirty="0" smtClean="0"/>
            <a:t>Compared to paper, CAD tools </a:t>
          </a:r>
          <a:endParaRPr lang="en-NZ" dirty="0"/>
        </a:p>
      </dgm:t>
    </dgm:pt>
    <dgm:pt modelId="{F2AF5C3A-9B04-4486-AC4D-6E2C3EE30C44}" type="parTrans" cxnId="{F55827CC-3298-4D35-9FDE-CFFC2D5C7470}">
      <dgm:prSet/>
      <dgm:spPr/>
      <dgm:t>
        <a:bodyPr/>
        <a:lstStyle/>
        <a:p>
          <a:endParaRPr lang="en-NZ"/>
        </a:p>
      </dgm:t>
    </dgm:pt>
    <dgm:pt modelId="{ECF0A7DC-1A6E-4F90-8BF1-C1A0503F16BE}" type="sibTrans" cxnId="{F55827CC-3298-4D35-9FDE-CFFC2D5C7470}">
      <dgm:prSet/>
      <dgm:spPr/>
      <dgm:t>
        <a:bodyPr/>
        <a:lstStyle/>
        <a:p>
          <a:endParaRPr lang="en-NZ"/>
        </a:p>
      </dgm:t>
    </dgm:pt>
    <dgm:pt modelId="{6827A2A7-87E5-40C3-9AE8-0A6BA65A14AD}">
      <dgm:prSet phldrT="[Text]"/>
      <dgm:spPr/>
      <dgm:t>
        <a:bodyPr/>
        <a:lstStyle/>
        <a:p>
          <a:r>
            <a:rPr lang="en-NZ" dirty="0" smtClean="0"/>
            <a:t>Screen types</a:t>
          </a:r>
          <a:endParaRPr lang="en-NZ" dirty="0"/>
        </a:p>
      </dgm:t>
    </dgm:pt>
    <dgm:pt modelId="{BBCD7FBF-567B-402B-A22F-34BD33FBC5E9}" type="parTrans" cxnId="{D5591D1A-8433-4741-A8C6-FF736DB849B2}">
      <dgm:prSet/>
      <dgm:spPr/>
      <dgm:t>
        <a:bodyPr/>
        <a:lstStyle/>
        <a:p>
          <a:endParaRPr lang="en-NZ"/>
        </a:p>
      </dgm:t>
    </dgm:pt>
    <dgm:pt modelId="{46FBA860-89AA-46A1-A897-06700F7C87CC}" type="sibTrans" cxnId="{D5591D1A-8433-4741-A8C6-FF736DB849B2}">
      <dgm:prSet/>
      <dgm:spPr/>
      <dgm:t>
        <a:bodyPr/>
        <a:lstStyle/>
        <a:p>
          <a:endParaRPr lang="en-NZ"/>
        </a:p>
      </dgm:t>
    </dgm:pt>
    <dgm:pt modelId="{DF5F3ED5-A1C7-428F-80E6-0E11774BF6D5}">
      <dgm:prSet phldrT="[Text]"/>
      <dgm:spPr/>
      <dgm:t>
        <a:bodyPr/>
        <a:lstStyle/>
        <a:p>
          <a:r>
            <a:rPr lang="en-NZ" dirty="0" smtClean="0"/>
            <a:t>Fabrication tangibles</a:t>
          </a:r>
          <a:endParaRPr lang="en-NZ" dirty="0"/>
        </a:p>
      </dgm:t>
    </dgm:pt>
    <dgm:pt modelId="{4E4DAF0F-FDF2-4BE0-AB52-F4562C7DC8B8}" type="parTrans" cxnId="{8668CA27-AB14-4D18-AC14-7F83CED8737A}">
      <dgm:prSet/>
      <dgm:spPr/>
      <dgm:t>
        <a:bodyPr/>
        <a:lstStyle/>
        <a:p>
          <a:endParaRPr lang="en-NZ"/>
        </a:p>
      </dgm:t>
    </dgm:pt>
    <dgm:pt modelId="{49CA9188-C6F5-4AA8-A149-253F840144B9}" type="sibTrans" cxnId="{8668CA27-AB14-4D18-AC14-7F83CED8737A}">
      <dgm:prSet/>
      <dgm:spPr/>
      <dgm:t>
        <a:bodyPr/>
        <a:lstStyle/>
        <a:p>
          <a:endParaRPr lang="en-NZ"/>
        </a:p>
      </dgm:t>
    </dgm:pt>
    <dgm:pt modelId="{32814B8B-5B2D-40B8-BFF9-6BB03ADC4076}">
      <dgm:prSet phldrT="[Text]"/>
      <dgm:spPr/>
      <dgm:t>
        <a:bodyPr/>
        <a:lstStyle/>
        <a:p>
          <a:r>
            <a:rPr lang="en-NZ" dirty="0" smtClean="0"/>
            <a:t>Annotation</a:t>
          </a:r>
          <a:endParaRPr lang="en-NZ" dirty="0"/>
        </a:p>
      </dgm:t>
    </dgm:pt>
    <dgm:pt modelId="{72F7AD82-8121-4413-A789-752A2851E150}" type="parTrans" cxnId="{DFD0B661-E2A8-4F84-AA30-17F1634A07FB}">
      <dgm:prSet/>
      <dgm:spPr/>
      <dgm:t>
        <a:bodyPr/>
        <a:lstStyle/>
        <a:p>
          <a:endParaRPr lang="en-NZ"/>
        </a:p>
      </dgm:t>
    </dgm:pt>
    <dgm:pt modelId="{4F5DE36F-04D4-4882-A6A3-CB2E9E9E56C6}" type="sibTrans" cxnId="{DFD0B661-E2A8-4F84-AA30-17F1634A07FB}">
      <dgm:prSet/>
      <dgm:spPr/>
      <dgm:t>
        <a:bodyPr/>
        <a:lstStyle/>
        <a:p>
          <a:endParaRPr lang="en-NZ"/>
        </a:p>
      </dgm:t>
    </dgm:pt>
    <dgm:pt modelId="{CE96314A-8F70-409C-AC27-1F4E38B06EC0}">
      <dgm:prSet phldrT="[Text]"/>
      <dgm:spPr/>
      <dgm:t>
        <a:bodyPr/>
        <a:lstStyle/>
        <a:p>
          <a:r>
            <a:rPr lang="en-NZ" smtClean="0"/>
            <a:t>Visually Impaired multimodal </a:t>
          </a:r>
          <a:endParaRPr lang="en-NZ" dirty="0"/>
        </a:p>
      </dgm:t>
    </dgm:pt>
    <dgm:pt modelId="{EF46EA7E-A6BA-4A36-93A2-E057EF5D2DA3}" type="parTrans" cxnId="{89FDE428-214F-41DF-8783-5E6B941CCC99}">
      <dgm:prSet/>
      <dgm:spPr/>
      <dgm:t>
        <a:bodyPr/>
        <a:lstStyle/>
        <a:p>
          <a:endParaRPr lang="en-NZ"/>
        </a:p>
      </dgm:t>
    </dgm:pt>
    <dgm:pt modelId="{AB9247F4-9014-4C85-9B9C-62AA2B197215}" type="sibTrans" cxnId="{89FDE428-214F-41DF-8783-5E6B941CCC99}">
      <dgm:prSet/>
      <dgm:spPr/>
      <dgm:t>
        <a:bodyPr/>
        <a:lstStyle/>
        <a:p>
          <a:endParaRPr lang="en-NZ"/>
        </a:p>
      </dgm:t>
    </dgm:pt>
    <dgm:pt modelId="{E8C1CEFC-369C-46A2-B610-3F5EB2AF3037}" type="pres">
      <dgm:prSet presAssocID="{BC91D3B6-3EA6-494C-BA6E-BC7B7C7FDA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D9CA3CF-2108-437F-82C8-B76CADDDC69C}" type="pres">
      <dgm:prSet presAssocID="{DA53BAEB-DDCA-4FFD-9307-52F95509DB0C}" presName="centerShape" presStyleLbl="node0" presStyleIdx="0" presStyleCnt="1"/>
      <dgm:spPr/>
      <dgm:t>
        <a:bodyPr/>
        <a:lstStyle/>
        <a:p>
          <a:endParaRPr lang="en-NZ"/>
        </a:p>
      </dgm:t>
    </dgm:pt>
    <dgm:pt modelId="{47516597-F143-49EF-97ED-DC8F6E27A4B7}" type="pres">
      <dgm:prSet presAssocID="{B93BE61B-6702-4DC8-A644-0E0480B16A28}" presName="Name9" presStyleLbl="parChTrans1D2" presStyleIdx="0" presStyleCnt="6"/>
      <dgm:spPr/>
      <dgm:t>
        <a:bodyPr/>
        <a:lstStyle/>
        <a:p>
          <a:endParaRPr lang="en-NZ"/>
        </a:p>
      </dgm:t>
    </dgm:pt>
    <dgm:pt modelId="{33CC5281-9FF5-4217-B805-5C12612F6B92}" type="pres">
      <dgm:prSet presAssocID="{B93BE61B-6702-4DC8-A644-0E0480B16A28}" presName="connTx" presStyleLbl="parChTrans1D2" presStyleIdx="0" presStyleCnt="6"/>
      <dgm:spPr/>
      <dgm:t>
        <a:bodyPr/>
        <a:lstStyle/>
        <a:p>
          <a:endParaRPr lang="en-NZ"/>
        </a:p>
      </dgm:t>
    </dgm:pt>
    <dgm:pt modelId="{8680FAD6-2827-41F4-B716-8ACE311A2A4C}" type="pres">
      <dgm:prSet presAssocID="{0BD95392-1E06-413D-9C64-9B04795CDCA8}" presName="node" presStyleLbl="node1" presStyleIdx="0" presStyleCnt="6" custScaleX="153274" custScaleY="1448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A4AD595-70C9-4A78-A609-7AF7488EF77A}" type="pres">
      <dgm:prSet presAssocID="{F6D316C8-E09D-4A32-A199-F2E939FBC4C1}" presName="Name9" presStyleLbl="parChTrans1D2" presStyleIdx="1" presStyleCnt="6"/>
      <dgm:spPr/>
      <dgm:t>
        <a:bodyPr/>
        <a:lstStyle/>
        <a:p>
          <a:endParaRPr lang="en-NZ"/>
        </a:p>
      </dgm:t>
    </dgm:pt>
    <dgm:pt modelId="{843644A5-477D-4B55-A585-8B9970744D79}" type="pres">
      <dgm:prSet presAssocID="{F6D316C8-E09D-4A32-A199-F2E939FBC4C1}" presName="connTx" presStyleLbl="parChTrans1D2" presStyleIdx="1" presStyleCnt="6"/>
      <dgm:spPr/>
      <dgm:t>
        <a:bodyPr/>
        <a:lstStyle/>
        <a:p>
          <a:endParaRPr lang="en-NZ"/>
        </a:p>
      </dgm:t>
    </dgm:pt>
    <dgm:pt modelId="{0A0D6455-2F5F-4D9F-BE9A-4C8DF7995995}" type="pres">
      <dgm:prSet presAssocID="{B97BF273-337B-4AE2-AC80-6749D93CDC23}" presName="node" presStyleLbl="node1" presStyleIdx="1" presStyleCnt="6" custScaleX="153274" custScaleY="144894" custRadScaleRad="166792" custRadScaleInc="3084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8C8402E-1B5F-4E0F-873F-5329D0A365E9}" type="pres">
      <dgm:prSet presAssocID="{1D45ECBD-7EA5-47C2-9730-C30E464A1CBF}" presName="Name9" presStyleLbl="parChTrans1D2" presStyleIdx="2" presStyleCnt="6"/>
      <dgm:spPr/>
      <dgm:t>
        <a:bodyPr/>
        <a:lstStyle/>
        <a:p>
          <a:endParaRPr lang="en-NZ"/>
        </a:p>
      </dgm:t>
    </dgm:pt>
    <dgm:pt modelId="{E5830F25-EF7A-454F-9F09-EBC58473A7DD}" type="pres">
      <dgm:prSet presAssocID="{1D45ECBD-7EA5-47C2-9730-C30E464A1CBF}" presName="connTx" presStyleLbl="parChTrans1D2" presStyleIdx="2" presStyleCnt="6"/>
      <dgm:spPr/>
      <dgm:t>
        <a:bodyPr/>
        <a:lstStyle/>
        <a:p>
          <a:endParaRPr lang="en-NZ"/>
        </a:p>
      </dgm:t>
    </dgm:pt>
    <dgm:pt modelId="{4B2FC993-7B08-4850-A84D-E64A4EE04D51}" type="pres">
      <dgm:prSet presAssocID="{FDCF5FAF-C527-47CB-AE21-792AF457C32A}" presName="node" presStyleLbl="node1" presStyleIdx="2" presStyleCnt="6" custScaleX="153274" custScaleY="144894" custRadScaleRad="148785" custRadScaleInc="-171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3DE936D-1453-40CA-99FA-82B8DC87D057}" type="pres">
      <dgm:prSet presAssocID="{11243855-784E-47E9-BC7B-13308570A7A1}" presName="Name9" presStyleLbl="parChTrans1D2" presStyleIdx="3" presStyleCnt="6"/>
      <dgm:spPr/>
      <dgm:t>
        <a:bodyPr/>
        <a:lstStyle/>
        <a:p>
          <a:endParaRPr lang="en-NZ"/>
        </a:p>
      </dgm:t>
    </dgm:pt>
    <dgm:pt modelId="{5BC6289D-FABE-47CA-B5A6-2DF19C6B260B}" type="pres">
      <dgm:prSet presAssocID="{11243855-784E-47E9-BC7B-13308570A7A1}" presName="connTx" presStyleLbl="parChTrans1D2" presStyleIdx="3" presStyleCnt="6"/>
      <dgm:spPr/>
      <dgm:t>
        <a:bodyPr/>
        <a:lstStyle/>
        <a:p>
          <a:endParaRPr lang="en-NZ"/>
        </a:p>
      </dgm:t>
    </dgm:pt>
    <dgm:pt modelId="{77BFC749-ABE4-4306-A7AC-DE031A630B12}" type="pres">
      <dgm:prSet presAssocID="{A4F8C93E-DA43-4AFE-98AA-8BC74B5189A4}" presName="node" presStyleLbl="node1" presStyleIdx="3" presStyleCnt="6" custScaleX="153274" custScaleY="144894" custRadScaleRad="108530" custRadScaleInc="-283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3EC7E80-F7F3-49C3-86E0-5D453D76E345}" type="pres">
      <dgm:prSet presAssocID="{04170059-ACF1-4DB6-B146-0DBC1FD0D0D4}" presName="Name9" presStyleLbl="parChTrans1D2" presStyleIdx="4" presStyleCnt="6"/>
      <dgm:spPr/>
      <dgm:t>
        <a:bodyPr/>
        <a:lstStyle/>
        <a:p>
          <a:endParaRPr lang="en-NZ"/>
        </a:p>
      </dgm:t>
    </dgm:pt>
    <dgm:pt modelId="{E898F832-3D4E-4DE9-9D0E-A4792A433276}" type="pres">
      <dgm:prSet presAssocID="{04170059-ACF1-4DB6-B146-0DBC1FD0D0D4}" presName="connTx" presStyleLbl="parChTrans1D2" presStyleIdx="4" presStyleCnt="6"/>
      <dgm:spPr/>
      <dgm:t>
        <a:bodyPr/>
        <a:lstStyle/>
        <a:p>
          <a:endParaRPr lang="en-NZ"/>
        </a:p>
      </dgm:t>
    </dgm:pt>
    <dgm:pt modelId="{C569E090-1039-4F0B-AE4D-6C0E3EB104B8}" type="pres">
      <dgm:prSet presAssocID="{AB511AAF-6338-42ED-A19F-FD214729E218}" presName="node" presStyleLbl="node1" presStyleIdx="4" presStyleCnt="6" custScaleX="153274" custScaleY="144894" custRadScaleRad="173947" custRadScaleInc="2755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5DFD47A-55C3-4EE4-B501-D526CE183BC1}" type="pres">
      <dgm:prSet presAssocID="{3D1C2A18-5125-4348-BC5A-ABE7FE374F87}" presName="Name9" presStyleLbl="parChTrans1D2" presStyleIdx="5" presStyleCnt="6"/>
      <dgm:spPr/>
      <dgm:t>
        <a:bodyPr/>
        <a:lstStyle/>
        <a:p>
          <a:endParaRPr lang="en-NZ"/>
        </a:p>
      </dgm:t>
    </dgm:pt>
    <dgm:pt modelId="{D762E58B-B773-4095-9A61-B753E2BC516F}" type="pres">
      <dgm:prSet presAssocID="{3D1C2A18-5125-4348-BC5A-ABE7FE374F87}" presName="connTx" presStyleLbl="parChTrans1D2" presStyleIdx="5" presStyleCnt="6"/>
      <dgm:spPr/>
      <dgm:t>
        <a:bodyPr/>
        <a:lstStyle/>
        <a:p>
          <a:endParaRPr lang="en-NZ"/>
        </a:p>
      </dgm:t>
    </dgm:pt>
    <dgm:pt modelId="{63E699CB-4A8D-4A30-8E92-7E0FB46F238E}" type="pres">
      <dgm:prSet presAssocID="{1708E0BF-2F31-48B9-8E69-5F957DA2B738}" presName="node" presStyleLbl="node1" presStyleIdx="5" presStyleCnt="6" custScaleX="153274" custScaleY="144894" custRadScaleRad="151562" custRadScaleInc="137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0763FB9-A605-4471-A47C-AA1A068DA6CF}" type="presOf" srcId="{11243855-784E-47E9-BC7B-13308570A7A1}" destId="{5BC6289D-FABE-47CA-B5A6-2DF19C6B260B}" srcOrd="1" destOrd="0" presId="urn:microsoft.com/office/officeart/2005/8/layout/radial1"/>
    <dgm:cxn modelId="{2A61B1E4-F3E2-400C-AFFE-BED806852EF7}" srcId="{B97BF273-337B-4AE2-AC80-6749D93CDC23}" destId="{0E60EC35-181D-4DA0-BCD1-F13E173C0DCC}" srcOrd="0" destOrd="0" parTransId="{4672F54E-1FED-4BF7-B603-1DFDB6662FE1}" sibTransId="{8C92F5BE-EBBF-45A2-815F-6472502E64AF}"/>
    <dgm:cxn modelId="{270689F5-15C7-43A1-B146-50B7B1F0DE83}" type="presOf" srcId="{2806D63D-9F1B-43C9-8F89-08E47C414875}" destId="{C569E090-1039-4F0B-AE4D-6C0E3EB104B8}" srcOrd="0" destOrd="3" presId="urn:microsoft.com/office/officeart/2005/8/layout/radial1"/>
    <dgm:cxn modelId="{C14BF145-C4E2-45E8-A071-B00AB7A520E1}" type="presOf" srcId="{6827A2A7-87E5-40C3-9AE8-0A6BA65A14AD}" destId="{8680FAD6-2827-41F4-B716-8ACE311A2A4C}" srcOrd="0" destOrd="1" presId="urn:microsoft.com/office/officeart/2005/8/layout/radial1"/>
    <dgm:cxn modelId="{D8CE0B57-2F1F-4457-B4CF-D270F2E12FC5}" type="presOf" srcId="{1708E0BF-2F31-48B9-8E69-5F957DA2B738}" destId="{63E699CB-4A8D-4A30-8E92-7E0FB46F238E}" srcOrd="0" destOrd="0" presId="urn:microsoft.com/office/officeart/2005/8/layout/radial1"/>
    <dgm:cxn modelId="{2A6670F4-97D3-4A75-87EE-7CB91899D430}" srcId="{A4F8C93E-DA43-4AFE-98AA-8BC74B5189A4}" destId="{5C66C7F8-E7CA-4C22-A814-E475D0D6B419}" srcOrd="0" destOrd="0" parTransId="{264ABDE5-0156-42C8-9727-0EEAF88E6178}" sibTransId="{7C0C576E-8FC0-4872-87D8-2DD33A899CAE}"/>
    <dgm:cxn modelId="{DFD0B661-E2A8-4F84-AA30-17F1634A07FB}" srcId="{AB511AAF-6338-42ED-A19F-FD214729E218}" destId="{32814B8B-5B2D-40B8-BFF9-6BB03ADC4076}" srcOrd="1" destOrd="0" parTransId="{72F7AD82-8121-4413-A789-752A2851E150}" sibTransId="{4F5DE36F-04D4-4882-A6A3-CB2E9E9E56C6}"/>
    <dgm:cxn modelId="{484ACF8D-4E0A-4E4F-B753-E6F23C6BA715}" srcId="{AB511AAF-6338-42ED-A19F-FD214729E218}" destId="{2806D63D-9F1B-43C9-8F89-08E47C414875}" srcOrd="2" destOrd="0" parTransId="{9BB86FBD-8A02-4D6C-A19D-9081EEF5E2D4}" sibTransId="{35DC78EC-70AD-43FD-A71C-C9BE2E37893D}"/>
    <dgm:cxn modelId="{8851FE10-E478-410E-8249-29379F6AAB8F}" srcId="{DA53BAEB-DDCA-4FFD-9307-52F95509DB0C}" destId="{1708E0BF-2F31-48B9-8E69-5F957DA2B738}" srcOrd="5" destOrd="0" parTransId="{3D1C2A18-5125-4348-BC5A-ABE7FE374F87}" sibTransId="{249D0E31-0363-4829-8CE5-751557818761}"/>
    <dgm:cxn modelId="{89FDE428-214F-41DF-8783-5E6B941CCC99}" srcId="{AB511AAF-6338-42ED-A19F-FD214729E218}" destId="{CE96314A-8F70-409C-AC27-1F4E38B06EC0}" srcOrd="3" destOrd="0" parTransId="{EF46EA7E-A6BA-4A36-93A2-E057EF5D2DA3}" sibTransId="{AB9247F4-9014-4C85-9B9C-62AA2B197215}"/>
    <dgm:cxn modelId="{F1225443-03B2-4E85-8A61-6A639A22E9F0}" type="presOf" srcId="{CE96314A-8F70-409C-AC27-1F4E38B06EC0}" destId="{C569E090-1039-4F0B-AE4D-6C0E3EB104B8}" srcOrd="0" destOrd="4" presId="urn:microsoft.com/office/officeart/2005/8/layout/radial1"/>
    <dgm:cxn modelId="{FB52B1B6-93AB-4B61-B184-0B39CAED85E0}" type="presOf" srcId="{0E60EC35-181D-4DA0-BCD1-F13E173C0DCC}" destId="{0A0D6455-2F5F-4D9F-BE9A-4C8DF7995995}" srcOrd="0" destOrd="1" presId="urn:microsoft.com/office/officeart/2005/8/layout/radial1"/>
    <dgm:cxn modelId="{67B83B8C-9838-44E5-AC58-85C003F7562F}" srcId="{DA53BAEB-DDCA-4FFD-9307-52F95509DB0C}" destId="{B97BF273-337B-4AE2-AC80-6749D93CDC23}" srcOrd="1" destOrd="0" parTransId="{F6D316C8-E09D-4A32-A199-F2E939FBC4C1}" sibTransId="{D1761E73-42C7-41FD-9888-77079310DE01}"/>
    <dgm:cxn modelId="{52808220-43BC-40FC-BD35-D01AF308B385}" type="presOf" srcId="{11243855-784E-47E9-BC7B-13308570A7A1}" destId="{A3DE936D-1453-40CA-99FA-82B8DC87D057}" srcOrd="0" destOrd="0" presId="urn:microsoft.com/office/officeart/2005/8/layout/radial1"/>
    <dgm:cxn modelId="{511E56AD-5C78-4FA3-BD37-511067B7FC73}" type="presOf" srcId="{58BF060F-A169-4D2E-B11C-D81D234858E0}" destId="{4B2FC993-7B08-4850-A84D-E64A4EE04D51}" srcOrd="0" destOrd="1" presId="urn:microsoft.com/office/officeart/2005/8/layout/radial1"/>
    <dgm:cxn modelId="{8668CA27-AB14-4D18-AC14-7F83CED8737A}" srcId="{0BD95392-1E06-413D-9C64-9B04795CDCA8}" destId="{DF5F3ED5-A1C7-428F-80E6-0E11774BF6D5}" srcOrd="1" destOrd="0" parTransId="{4E4DAF0F-FDF2-4BE0-AB52-F4562C7DC8B8}" sibTransId="{49CA9188-C6F5-4AA8-A149-253F840144B9}"/>
    <dgm:cxn modelId="{EB7969B4-B585-4995-877C-4395824A405F}" srcId="{B97BF273-337B-4AE2-AC80-6749D93CDC23}" destId="{0BCB81A1-9D4B-4DCF-A2DE-9902BC5F11DF}" srcOrd="1" destOrd="0" parTransId="{38E768F5-3E35-492C-877F-BFFA5C245025}" sibTransId="{0C1C4966-8FD0-4548-B485-6DC7CEC8954A}"/>
    <dgm:cxn modelId="{16856C21-5F1E-44B1-A0D8-4DD084443F2E}" srcId="{FDCF5FAF-C527-47CB-AE21-792AF457C32A}" destId="{58BF060F-A169-4D2E-B11C-D81D234858E0}" srcOrd="0" destOrd="0" parTransId="{17E46BA1-60FA-4A00-8757-B06603B9D2F3}" sibTransId="{B8CED977-A1D0-451E-9453-CF998F206144}"/>
    <dgm:cxn modelId="{7C53C83B-7D9A-4509-AB33-AEE894A4C02A}" type="presOf" srcId="{94628E34-0866-440A-99B4-B4297037B338}" destId="{63E699CB-4A8D-4A30-8E92-7E0FB46F238E}" srcOrd="0" destOrd="1" presId="urn:microsoft.com/office/officeart/2005/8/layout/radial1"/>
    <dgm:cxn modelId="{5E4C3ADA-FA6F-4CD4-BEBD-5042256609D5}" srcId="{FDCF5FAF-C527-47CB-AE21-792AF457C32A}" destId="{59A784F9-9510-42F9-8E77-C5A90D16F2DA}" srcOrd="1" destOrd="0" parTransId="{91B7AF93-1020-41F2-BF11-156DA2AED32C}" sibTransId="{5C9B5F1C-3434-4568-B4DC-9E031BF9DD3C}"/>
    <dgm:cxn modelId="{6AEE9AB8-494A-4C7A-BECF-78FC3F3986C6}" type="presOf" srcId="{FB040E5C-0AAD-497E-B288-0D9C00ABDC84}" destId="{63E699CB-4A8D-4A30-8E92-7E0FB46F238E}" srcOrd="0" destOrd="2" presId="urn:microsoft.com/office/officeart/2005/8/layout/radial1"/>
    <dgm:cxn modelId="{2DAB8114-FDC8-499F-A7AB-62C24848F668}" srcId="{AB511AAF-6338-42ED-A19F-FD214729E218}" destId="{004A1716-8D72-4120-97C5-61D9A30748BD}" srcOrd="0" destOrd="0" parTransId="{ABFD3423-5703-4A6B-9D01-961F0152C5E2}" sibTransId="{83973E8D-70F8-4BE8-B487-BBABB6AC4A31}"/>
    <dgm:cxn modelId="{A99081FB-7DDE-4BC8-A69D-6FF17BCF06D3}" srcId="{DA53BAEB-DDCA-4FFD-9307-52F95509DB0C}" destId="{A4F8C93E-DA43-4AFE-98AA-8BC74B5189A4}" srcOrd="3" destOrd="0" parTransId="{11243855-784E-47E9-BC7B-13308570A7A1}" sibTransId="{0A647469-BE83-4ECD-BF63-5ADF20019D72}"/>
    <dgm:cxn modelId="{D5591D1A-8433-4741-A8C6-FF736DB849B2}" srcId="{0BD95392-1E06-413D-9C64-9B04795CDCA8}" destId="{6827A2A7-87E5-40C3-9AE8-0A6BA65A14AD}" srcOrd="0" destOrd="0" parTransId="{BBCD7FBF-567B-402B-A22F-34BD33FBC5E9}" sibTransId="{46FBA860-89AA-46A1-A897-06700F7C87CC}"/>
    <dgm:cxn modelId="{48336606-DE72-4D37-BD12-AD75B532CDD0}" type="presOf" srcId="{3D1C2A18-5125-4348-BC5A-ABE7FE374F87}" destId="{D762E58B-B773-4095-9A61-B753E2BC516F}" srcOrd="1" destOrd="0" presId="urn:microsoft.com/office/officeart/2005/8/layout/radial1"/>
    <dgm:cxn modelId="{9CB242CF-ABF0-4518-BA75-5F9C76690956}" type="presOf" srcId="{BC91D3B6-3EA6-494C-BA6E-BC7B7C7FDAD7}" destId="{E8C1CEFC-369C-46A2-B610-3F5EB2AF3037}" srcOrd="0" destOrd="0" presId="urn:microsoft.com/office/officeart/2005/8/layout/radial1"/>
    <dgm:cxn modelId="{F891FC80-0C4E-4BAA-A914-01E0A2C102AE}" type="presOf" srcId="{3D1C2A18-5125-4348-BC5A-ABE7FE374F87}" destId="{45DFD47A-55C3-4EE4-B501-D526CE183BC1}" srcOrd="0" destOrd="0" presId="urn:microsoft.com/office/officeart/2005/8/layout/radial1"/>
    <dgm:cxn modelId="{153C0556-6AB8-4C27-A357-A8000BDA84F2}" type="presOf" srcId="{04170059-ACF1-4DB6-B146-0DBC1FD0D0D4}" destId="{E898F832-3D4E-4DE9-9D0E-A4792A433276}" srcOrd="1" destOrd="0" presId="urn:microsoft.com/office/officeart/2005/8/layout/radial1"/>
    <dgm:cxn modelId="{E7E99F64-0284-4D7A-9C25-B93854D3DF4B}" type="presOf" srcId="{F6D316C8-E09D-4A32-A199-F2E939FBC4C1}" destId="{843644A5-477D-4B55-A585-8B9970744D79}" srcOrd="1" destOrd="0" presId="urn:microsoft.com/office/officeart/2005/8/layout/radial1"/>
    <dgm:cxn modelId="{EA4F9D91-DD37-4883-B8E6-32E179737C4C}" srcId="{DA53BAEB-DDCA-4FFD-9307-52F95509DB0C}" destId="{AB511AAF-6338-42ED-A19F-FD214729E218}" srcOrd="4" destOrd="0" parTransId="{04170059-ACF1-4DB6-B146-0DBC1FD0D0D4}" sibTransId="{C5E8CBD1-BD95-4552-9AA0-C5BA0C2E225A}"/>
    <dgm:cxn modelId="{FEF3CC69-512F-47A1-9544-DB5322B7CC41}" type="presOf" srcId="{0BCB81A1-9D4B-4DCF-A2DE-9902BC5F11DF}" destId="{0A0D6455-2F5F-4D9F-BE9A-4C8DF7995995}" srcOrd="0" destOrd="2" presId="urn:microsoft.com/office/officeart/2005/8/layout/radial1"/>
    <dgm:cxn modelId="{95B8959A-CF2C-4C65-8C39-C4FAA75310A4}" type="presOf" srcId="{FDCF5FAF-C527-47CB-AE21-792AF457C32A}" destId="{4B2FC993-7B08-4850-A84D-E64A4EE04D51}" srcOrd="0" destOrd="0" presId="urn:microsoft.com/office/officeart/2005/8/layout/radial1"/>
    <dgm:cxn modelId="{BC047FA4-1968-4A33-A888-AE8FBA4D1244}" type="presOf" srcId="{32814B8B-5B2D-40B8-BFF9-6BB03ADC4076}" destId="{C569E090-1039-4F0B-AE4D-6C0E3EB104B8}" srcOrd="0" destOrd="2" presId="urn:microsoft.com/office/officeart/2005/8/layout/radial1"/>
    <dgm:cxn modelId="{3D0AECDF-8582-41DB-8887-899BF0CDB652}" srcId="{1708E0BF-2F31-48B9-8E69-5F957DA2B738}" destId="{94628E34-0866-440A-99B4-B4297037B338}" srcOrd="0" destOrd="0" parTransId="{E269EA54-76BE-42AB-8A09-18D9B079FA6B}" sibTransId="{1FAE24CB-C5EC-4AFA-8E04-83F746A76D95}"/>
    <dgm:cxn modelId="{39CFC6CD-9986-4231-96C9-4A1EDB9E86B8}" type="presOf" srcId="{04170059-ACF1-4DB6-B146-0DBC1FD0D0D4}" destId="{33EC7E80-F7F3-49C3-86E0-5D453D76E345}" srcOrd="0" destOrd="0" presId="urn:microsoft.com/office/officeart/2005/8/layout/radial1"/>
    <dgm:cxn modelId="{A7F5BBA4-F07F-43E8-BD24-9DC7C343D29A}" type="presOf" srcId="{0BD95392-1E06-413D-9C64-9B04795CDCA8}" destId="{8680FAD6-2827-41F4-B716-8ACE311A2A4C}" srcOrd="0" destOrd="0" presId="urn:microsoft.com/office/officeart/2005/8/layout/radial1"/>
    <dgm:cxn modelId="{BD03D0C8-967D-4994-A4D8-EC433DEB6EE6}" type="presOf" srcId="{1D45ECBD-7EA5-47C2-9730-C30E464A1CBF}" destId="{E5830F25-EF7A-454F-9F09-EBC58473A7DD}" srcOrd="1" destOrd="0" presId="urn:microsoft.com/office/officeart/2005/8/layout/radial1"/>
    <dgm:cxn modelId="{51A6C4C0-B636-43B0-A181-AFA46540F2E8}" type="presOf" srcId="{AB511AAF-6338-42ED-A19F-FD214729E218}" destId="{C569E090-1039-4F0B-AE4D-6C0E3EB104B8}" srcOrd="0" destOrd="0" presId="urn:microsoft.com/office/officeart/2005/8/layout/radial1"/>
    <dgm:cxn modelId="{7FC03165-C919-462F-8595-7C65EC187B91}" type="presOf" srcId="{5C66C7F8-E7CA-4C22-A814-E475D0D6B419}" destId="{77BFC749-ABE4-4306-A7AC-DE031A630B12}" srcOrd="0" destOrd="1" presId="urn:microsoft.com/office/officeart/2005/8/layout/radial1"/>
    <dgm:cxn modelId="{3567F2C9-8A06-4F7C-8CEE-333D647B6AE5}" srcId="{BC91D3B6-3EA6-494C-BA6E-BC7B7C7FDAD7}" destId="{DA53BAEB-DDCA-4FFD-9307-52F95509DB0C}" srcOrd="0" destOrd="0" parTransId="{4FFE34D4-C112-43AD-8AEA-9B499BFAF20F}" sibTransId="{FEC77C18-49AE-4980-B7AA-440CCB265604}"/>
    <dgm:cxn modelId="{F55827CC-3298-4D35-9FDE-CFFC2D5C7470}" srcId="{1708E0BF-2F31-48B9-8E69-5F957DA2B738}" destId="{FB040E5C-0AAD-497E-B288-0D9C00ABDC84}" srcOrd="1" destOrd="0" parTransId="{F2AF5C3A-9B04-4486-AC4D-6E2C3EE30C44}" sibTransId="{ECF0A7DC-1A6E-4F90-8BF1-C1A0503F16BE}"/>
    <dgm:cxn modelId="{8BEF7967-AA87-48E7-8F86-3E33B3DE697A}" type="presOf" srcId="{DF5F3ED5-A1C7-428F-80E6-0E11774BF6D5}" destId="{8680FAD6-2827-41F4-B716-8ACE311A2A4C}" srcOrd="0" destOrd="2" presId="urn:microsoft.com/office/officeart/2005/8/layout/radial1"/>
    <dgm:cxn modelId="{F7096943-9C07-49DD-8845-314682C83824}" type="presOf" srcId="{B93BE61B-6702-4DC8-A644-0E0480B16A28}" destId="{47516597-F143-49EF-97ED-DC8F6E27A4B7}" srcOrd="0" destOrd="0" presId="urn:microsoft.com/office/officeart/2005/8/layout/radial1"/>
    <dgm:cxn modelId="{A70A4D05-8CDE-4533-8A5E-17C736F3C758}" type="presOf" srcId="{F6D316C8-E09D-4A32-A199-F2E939FBC4C1}" destId="{BA4AD595-70C9-4A78-A609-7AF7488EF77A}" srcOrd="0" destOrd="0" presId="urn:microsoft.com/office/officeart/2005/8/layout/radial1"/>
    <dgm:cxn modelId="{8A84111B-EFAE-466A-ABC2-F411434A44F7}" srcId="{DA53BAEB-DDCA-4FFD-9307-52F95509DB0C}" destId="{0BD95392-1E06-413D-9C64-9B04795CDCA8}" srcOrd="0" destOrd="0" parTransId="{B93BE61B-6702-4DC8-A644-0E0480B16A28}" sibTransId="{C69EF6A4-DCFD-4D7D-A6D9-B98C8E061F20}"/>
    <dgm:cxn modelId="{422EFE45-8106-4E13-96DB-2FE3EC322915}" type="presOf" srcId="{B97BF273-337B-4AE2-AC80-6749D93CDC23}" destId="{0A0D6455-2F5F-4D9F-BE9A-4C8DF7995995}" srcOrd="0" destOrd="0" presId="urn:microsoft.com/office/officeart/2005/8/layout/radial1"/>
    <dgm:cxn modelId="{036BEF55-493B-4A27-BEAD-B119677D7FF5}" type="presOf" srcId="{004A1716-8D72-4120-97C5-61D9A30748BD}" destId="{C569E090-1039-4F0B-AE4D-6C0E3EB104B8}" srcOrd="0" destOrd="1" presId="urn:microsoft.com/office/officeart/2005/8/layout/radial1"/>
    <dgm:cxn modelId="{6889FB02-E0F7-42E3-88DB-D11F5A8B0ECE}" type="presOf" srcId="{59A784F9-9510-42F9-8E77-C5A90D16F2DA}" destId="{4B2FC993-7B08-4850-A84D-E64A4EE04D51}" srcOrd="0" destOrd="2" presId="urn:microsoft.com/office/officeart/2005/8/layout/radial1"/>
    <dgm:cxn modelId="{64B391C8-9206-4C79-96CD-4F097F11B65C}" srcId="{DA53BAEB-DDCA-4FFD-9307-52F95509DB0C}" destId="{FDCF5FAF-C527-47CB-AE21-792AF457C32A}" srcOrd="2" destOrd="0" parTransId="{1D45ECBD-7EA5-47C2-9730-C30E464A1CBF}" sibTransId="{AB23336E-54C7-48BC-AE27-387009167E9A}"/>
    <dgm:cxn modelId="{4DB1D401-9E7B-4965-B084-91FBAEC450C4}" type="presOf" srcId="{A4F8C93E-DA43-4AFE-98AA-8BC74B5189A4}" destId="{77BFC749-ABE4-4306-A7AC-DE031A630B12}" srcOrd="0" destOrd="0" presId="urn:microsoft.com/office/officeart/2005/8/layout/radial1"/>
    <dgm:cxn modelId="{D7376790-530A-4FEF-8220-0611D2F38142}" type="presOf" srcId="{DA53BAEB-DDCA-4FFD-9307-52F95509DB0C}" destId="{0D9CA3CF-2108-437F-82C8-B76CADDDC69C}" srcOrd="0" destOrd="0" presId="urn:microsoft.com/office/officeart/2005/8/layout/radial1"/>
    <dgm:cxn modelId="{EE546115-5E5F-40E2-BFB4-3A5613EC4997}" type="presOf" srcId="{1D45ECBD-7EA5-47C2-9730-C30E464A1CBF}" destId="{D8C8402E-1B5F-4E0F-873F-5329D0A365E9}" srcOrd="0" destOrd="0" presId="urn:microsoft.com/office/officeart/2005/8/layout/radial1"/>
    <dgm:cxn modelId="{14E5CA7E-174A-42B6-873C-35B28158A202}" type="presOf" srcId="{B93BE61B-6702-4DC8-A644-0E0480B16A28}" destId="{33CC5281-9FF5-4217-B805-5C12612F6B92}" srcOrd="1" destOrd="0" presId="urn:microsoft.com/office/officeart/2005/8/layout/radial1"/>
    <dgm:cxn modelId="{84AD90E6-CC17-4A83-A565-D9D77D3279BB}" type="presParOf" srcId="{E8C1CEFC-369C-46A2-B610-3F5EB2AF3037}" destId="{0D9CA3CF-2108-437F-82C8-B76CADDDC69C}" srcOrd="0" destOrd="0" presId="urn:microsoft.com/office/officeart/2005/8/layout/radial1"/>
    <dgm:cxn modelId="{D3AE187C-8245-4DC0-BA4F-D32FF4B30F72}" type="presParOf" srcId="{E8C1CEFC-369C-46A2-B610-3F5EB2AF3037}" destId="{47516597-F143-49EF-97ED-DC8F6E27A4B7}" srcOrd="1" destOrd="0" presId="urn:microsoft.com/office/officeart/2005/8/layout/radial1"/>
    <dgm:cxn modelId="{2912D880-55EA-4C0D-9890-BEC4CAF31EB0}" type="presParOf" srcId="{47516597-F143-49EF-97ED-DC8F6E27A4B7}" destId="{33CC5281-9FF5-4217-B805-5C12612F6B92}" srcOrd="0" destOrd="0" presId="urn:microsoft.com/office/officeart/2005/8/layout/radial1"/>
    <dgm:cxn modelId="{7999A684-9075-4771-B646-30C690677BC2}" type="presParOf" srcId="{E8C1CEFC-369C-46A2-B610-3F5EB2AF3037}" destId="{8680FAD6-2827-41F4-B716-8ACE311A2A4C}" srcOrd="2" destOrd="0" presId="urn:microsoft.com/office/officeart/2005/8/layout/radial1"/>
    <dgm:cxn modelId="{ABEFCFD9-D728-4BF8-AF06-95E4DA5CBA67}" type="presParOf" srcId="{E8C1CEFC-369C-46A2-B610-3F5EB2AF3037}" destId="{BA4AD595-70C9-4A78-A609-7AF7488EF77A}" srcOrd="3" destOrd="0" presId="urn:microsoft.com/office/officeart/2005/8/layout/radial1"/>
    <dgm:cxn modelId="{B2A44A8D-74D5-4926-9F1E-6C878355AEC1}" type="presParOf" srcId="{BA4AD595-70C9-4A78-A609-7AF7488EF77A}" destId="{843644A5-477D-4B55-A585-8B9970744D79}" srcOrd="0" destOrd="0" presId="urn:microsoft.com/office/officeart/2005/8/layout/radial1"/>
    <dgm:cxn modelId="{8105FA90-D5E5-49F1-A7B2-3C707CE7ED62}" type="presParOf" srcId="{E8C1CEFC-369C-46A2-B610-3F5EB2AF3037}" destId="{0A0D6455-2F5F-4D9F-BE9A-4C8DF7995995}" srcOrd="4" destOrd="0" presId="urn:microsoft.com/office/officeart/2005/8/layout/radial1"/>
    <dgm:cxn modelId="{2ECB1094-D024-4553-BA22-7C4D8F58DB7E}" type="presParOf" srcId="{E8C1CEFC-369C-46A2-B610-3F5EB2AF3037}" destId="{D8C8402E-1B5F-4E0F-873F-5329D0A365E9}" srcOrd="5" destOrd="0" presId="urn:microsoft.com/office/officeart/2005/8/layout/radial1"/>
    <dgm:cxn modelId="{EDCFF13B-E47E-487A-839A-FDB1B2B826C3}" type="presParOf" srcId="{D8C8402E-1B5F-4E0F-873F-5329D0A365E9}" destId="{E5830F25-EF7A-454F-9F09-EBC58473A7DD}" srcOrd="0" destOrd="0" presId="urn:microsoft.com/office/officeart/2005/8/layout/radial1"/>
    <dgm:cxn modelId="{F4D448D7-F316-4077-8741-0B0E2F53DF34}" type="presParOf" srcId="{E8C1CEFC-369C-46A2-B610-3F5EB2AF3037}" destId="{4B2FC993-7B08-4850-A84D-E64A4EE04D51}" srcOrd="6" destOrd="0" presId="urn:microsoft.com/office/officeart/2005/8/layout/radial1"/>
    <dgm:cxn modelId="{787DF1F4-8393-49E3-8F6C-19BE7B3754C7}" type="presParOf" srcId="{E8C1CEFC-369C-46A2-B610-3F5EB2AF3037}" destId="{A3DE936D-1453-40CA-99FA-82B8DC87D057}" srcOrd="7" destOrd="0" presId="urn:microsoft.com/office/officeart/2005/8/layout/radial1"/>
    <dgm:cxn modelId="{966EE2C0-AB68-46C4-B1BE-4CDE055DAF8C}" type="presParOf" srcId="{A3DE936D-1453-40CA-99FA-82B8DC87D057}" destId="{5BC6289D-FABE-47CA-B5A6-2DF19C6B260B}" srcOrd="0" destOrd="0" presId="urn:microsoft.com/office/officeart/2005/8/layout/radial1"/>
    <dgm:cxn modelId="{E628C807-8C78-41F2-AA5C-5080F27CA9BF}" type="presParOf" srcId="{E8C1CEFC-369C-46A2-B610-3F5EB2AF3037}" destId="{77BFC749-ABE4-4306-A7AC-DE031A630B12}" srcOrd="8" destOrd="0" presId="urn:microsoft.com/office/officeart/2005/8/layout/radial1"/>
    <dgm:cxn modelId="{74F1FEB4-1F9C-4EFD-A3C8-5CEF0CD80D81}" type="presParOf" srcId="{E8C1CEFC-369C-46A2-B610-3F5EB2AF3037}" destId="{33EC7E80-F7F3-49C3-86E0-5D453D76E345}" srcOrd="9" destOrd="0" presId="urn:microsoft.com/office/officeart/2005/8/layout/radial1"/>
    <dgm:cxn modelId="{2BD31957-B3BD-45AB-876F-DAEC2B165C0F}" type="presParOf" srcId="{33EC7E80-F7F3-49C3-86E0-5D453D76E345}" destId="{E898F832-3D4E-4DE9-9D0E-A4792A433276}" srcOrd="0" destOrd="0" presId="urn:microsoft.com/office/officeart/2005/8/layout/radial1"/>
    <dgm:cxn modelId="{1595C71D-C079-4744-A1DC-A51AEEC46FC0}" type="presParOf" srcId="{E8C1CEFC-369C-46A2-B610-3F5EB2AF3037}" destId="{C569E090-1039-4F0B-AE4D-6C0E3EB104B8}" srcOrd="10" destOrd="0" presId="urn:microsoft.com/office/officeart/2005/8/layout/radial1"/>
    <dgm:cxn modelId="{4FB8F98E-61BB-485F-A311-B8E6D95C0F63}" type="presParOf" srcId="{E8C1CEFC-369C-46A2-B610-3F5EB2AF3037}" destId="{45DFD47A-55C3-4EE4-B501-D526CE183BC1}" srcOrd="11" destOrd="0" presId="urn:microsoft.com/office/officeart/2005/8/layout/radial1"/>
    <dgm:cxn modelId="{F3BCD50B-F4A2-4E58-996F-14CD59647F64}" type="presParOf" srcId="{45DFD47A-55C3-4EE4-B501-D526CE183BC1}" destId="{D762E58B-B773-4095-9A61-B753E2BC516F}" srcOrd="0" destOrd="0" presId="urn:microsoft.com/office/officeart/2005/8/layout/radial1"/>
    <dgm:cxn modelId="{74155416-31AF-4217-A29E-815848087913}" type="presParOf" srcId="{E8C1CEFC-369C-46A2-B610-3F5EB2AF3037}" destId="{63E699CB-4A8D-4A30-8E92-7E0FB46F238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CA3CF-2108-437F-82C8-B76CADDDC69C}">
      <dsp:nvSpPr>
        <dsp:cNvPr id="0" name=""/>
        <dsp:cNvSpPr/>
      </dsp:nvSpPr>
      <dsp:spPr>
        <a:xfrm>
          <a:off x="3491622" y="2098728"/>
          <a:ext cx="1596050" cy="15960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smtClean="0"/>
            <a:t>Pens and other Tangibles</a:t>
          </a:r>
          <a:endParaRPr lang="en-NZ" sz="2000" kern="1200" dirty="0"/>
        </a:p>
      </dsp:txBody>
      <dsp:txXfrm>
        <a:off x="3725358" y="2332464"/>
        <a:ext cx="1128578" cy="1128578"/>
      </dsp:txXfrm>
    </dsp:sp>
    <dsp:sp modelId="{47516597-F143-49EF-97ED-DC8F6E27A4B7}">
      <dsp:nvSpPr>
        <dsp:cNvPr id="0" name=""/>
        <dsp:cNvSpPr/>
      </dsp:nvSpPr>
      <dsp:spPr>
        <a:xfrm rot="16200000">
          <a:off x="4227931" y="2020268"/>
          <a:ext cx="12343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23433" y="16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4286562" y="2033925"/>
        <a:ext cx="6171" cy="6171"/>
      </dsp:txXfrm>
    </dsp:sp>
    <dsp:sp modelId="{8680FAD6-2827-41F4-B716-8ACE311A2A4C}">
      <dsp:nvSpPr>
        <dsp:cNvPr id="0" name=""/>
        <dsp:cNvSpPr/>
      </dsp:nvSpPr>
      <dsp:spPr>
        <a:xfrm>
          <a:off x="3066482" y="-337287"/>
          <a:ext cx="2446330" cy="2312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Hardware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Screen types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Fabrication tangibles</a:t>
          </a:r>
          <a:endParaRPr lang="en-NZ" sz="1100" kern="1200" dirty="0"/>
        </a:p>
      </dsp:txBody>
      <dsp:txXfrm>
        <a:off x="3424739" y="1383"/>
        <a:ext cx="1729816" cy="1635241"/>
      </dsp:txXfrm>
    </dsp:sp>
    <dsp:sp modelId="{BA4AD595-70C9-4A78-A609-7AF7488EF77A}">
      <dsp:nvSpPr>
        <dsp:cNvPr id="0" name=""/>
        <dsp:cNvSpPr/>
      </dsp:nvSpPr>
      <dsp:spPr>
        <a:xfrm rot="20290954">
          <a:off x="4984248" y="2343372"/>
          <a:ext cx="129181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291813" y="16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5597859" y="2327820"/>
        <a:ext cx="64590" cy="64590"/>
      </dsp:txXfrm>
    </dsp:sp>
    <dsp:sp modelId="{0A0D6455-2F5F-4D9F-BE9A-4C8DF7995995}">
      <dsp:nvSpPr>
        <dsp:cNvPr id="0" name=""/>
        <dsp:cNvSpPr/>
      </dsp:nvSpPr>
      <dsp:spPr>
        <a:xfrm>
          <a:off x="6132965" y="512874"/>
          <a:ext cx="2446330" cy="2312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Sensing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Accuracy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Environment</a:t>
          </a:r>
          <a:endParaRPr lang="en-NZ" sz="1100" kern="1200" dirty="0"/>
        </a:p>
      </dsp:txBody>
      <dsp:txXfrm>
        <a:off x="6491222" y="851544"/>
        <a:ext cx="1729816" cy="1635241"/>
      </dsp:txXfrm>
    </dsp:sp>
    <dsp:sp modelId="{D8C8402E-1B5F-4E0F-873F-5329D0A365E9}">
      <dsp:nvSpPr>
        <dsp:cNvPr id="0" name=""/>
        <dsp:cNvSpPr/>
      </dsp:nvSpPr>
      <dsp:spPr>
        <a:xfrm rot="1769166">
          <a:off x="4913883" y="3540436"/>
          <a:ext cx="108745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087451" y="16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5430422" y="3529993"/>
        <a:ext cx="54372" cy="54372"/>
      </dsp:txXfrm>
    </dsp:sp>
    <dsp:sp modelId="{4B2FC993-7B08-4850-A84D-E64A4EE04D51}">
      <dsp:nvSpPr>
        <dsp:cNvPr id="0" name=""/>
        <dsp:cNvSpPr/>
      </dsp:nvSpPr>
      <dsp:spPr>
        <a:xfrm>
          <a:off x="5757452" y="3262078"/>
          <a:ext cx="2446330" cy="2312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Recognition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Feature, algorithms and data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Accuracy rates</a:t>
          </a:r>
          <a:endParaRPr lang="en-NZ" sz="1100" kern="1200" dirty="0"/>
        </a:p>
      </dsp:txBody>
      <dsp:txXfrm>
        <a:off x="6115709" y="3600748"/>
        <a:ext cx="1729816" cy="1635241"/>
      </dsp:txXfrm>
    </dsp:sp>
    <dsp:sp modelId="{A3DE936D-1453-40CA-99FA-82B8DC87D057}">
      <dsp:nvSpPr>
        <dsp:cNvPr id="0" name=""/>
        <dsp:cNvSpPr/>
      </dsp:nvSpPr>
      <dsp:spPr>
        <a:xfrm rot="5344722">
          <a:off x="4241630" y="3739767"/>
          <a:ext cx="12368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23686" y="16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4300381" y="3753418"/>
        <a:ext cx="6184" cy="6184"/>
      </dsp:txXfrm>
    </dsp:sp>
    <dsp:sp modelId="{77BFC749-ABE4-4306-A7AC-DE031A630B12}">
      <dsp:nvSpPr>
        <dsp:cNvPr id="0" name=""/>
        <dsp:cNvSpPr/>
      </dsp:nvSpPr>
      <dsp:spPr>
        <a:xfrm>
          <a:off x="3099895" y="3818212"/>
          <a:ext cx="2446330" cy="2312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Interaction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1 pen or a few tangibles to replace lots and lots of keys and mouse</a:t>
          </a:r>
          <a:endParaRPr lang="en-NZ" sz="1100" kern="1200" dirty="0"/>
        </a:p>
      </dsp:txBody>
      <dsp:txXfrm>
        <a:off x="3458152" y="4156882"/>
        <a:ext cx="1729816" cy="1635241"/>
      </dsp:txXfrm>
    </dsp:sp>
    <dsp:sp modelId="{33EC7E80-F7F3-49C3-86E0-5D453D76E345}">
      <dsp:nvSpPr>
        <dsp:cNvPr id="0" name=""/>
        <dsp:cNvSpPr/>
      </dsp:nvSpPr>
      <dsp:spPr>
        <a:xfrm rot="9385302">
          <a:off x="2277917" y="3466443"/>
          <a:ext cx="133610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336101" y="16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912565" y="3449784"/>
        <a:ext cx="66805" cy="66805"/>
      </dsp:txXfrm>
    </dsp:sp>
    <dsp:sp modelId="{C569E090-1039-4F0B-AE4D-6C0E3EB104B8}">
      <dsp:nvSpPr>
        <dsp:cNvPr id="0" name=""/>
        <dsp:cNvSpPr/>
      </dsp:nvSpPr>
      <dsp:spPr>
        <a:xfrm>
          <a:off x="0" y="3078793"/>
          <a:ext cx="2446330" cy="2312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Applications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Diagrams and sketching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Annotation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Geometry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smtClean="0"/>
            <a:t>Visually Impaired multimodal </a:t>
          </a:r>
          <a:endParaRPr lang="en-NZ" sz="1100" kern="1200" dirty="0"/>
        </a:p>
      </dsp:txBody>
      <dsp:txXfrm>
        <a:off x="358257" y="3417463"/>
        <a:ext cx="1729816" cy="1635241"/>
      </dsp:txXfrm>
    </dsp:sp>
    <dsp:sp modelId="{45DFD47A-55C3-4EE4-B501-D526CE183BC1}">
      <dsp:nvSpPr>
        <dsp:cNvPr id="0" name=""/>
        <dsp:cNvSpPr/>
      </dsp:nvSpPr>
      <dsp:spPr>
        <a:xfrm rot="12624750">
          <a:off x="2534154" y="2185935"/>
          <a:ext cx="1146125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146125" y="16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3078564" y="2174025"/>
        <a:ext cx="57306" cy="57306"/>
      </dsp:txXfrm>
    </dsp:sp>
    <dsp:sp modelId="{63E699CB-4A8D-4A30-8E92-7E0FB46F238E}">
      <dsp:nvSpPr>
        <dsp:cNvPr id="0" name=""/>
        <dsp:cNvSpPr/>
      </dsp:nvSpPr>
      <dsp:spPr>
        <a:xfrm>
          <a:off x="350706" y="146329"/>
          <a:ext cx="2446330" cy="2312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/>
            <a:t>Evaluations</a:t>
          </a:r>
          <a:endParaRPr lang="en-N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Usable?</a:t>
          </a:r>
          <a:endParaRPr lang="en-N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 smtClean="0"/>
            <a:t>Compared to paper, CAD tools </a:t>
          </a:r>
          <a:endParaRPr lang="en-NZ" sz="1100" kern="1200" dirty="0"/>
        </a:p>
      </dsp:txBody>
      <dsp:txXfrm>
        <a:off x="708963" y="484999"/>
        <a:ext cx="1729816" cy="163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321F37A-2455-4868-9E5A-0F26DFE70E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4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1809"/>
            <a:ext cx="8188606" cy="31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6389829-0508-4EF9-AA7C-E3A6B9CFF3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3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C3A42-B64A-4925-B5F8-05865E0D7358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E6CC7-FEFE-41E9-AC8D-2462D2CB92CA}" type="slidenum">
              <a:rPr lang="en-AU" smtClean="0"/>
              <a:pPr/>
              <a:t>5</a:t>
            </a:fld>
            <a:endParaRPr lang="en-A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D318D-0E35-4E52-90C0-B7BE0E495B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E23F-4D7A-4102-835C-E25AE3C848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6E5B-CB83-4764-8351-F08D2750B4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8AD4-7E05-451F-A847-D5EF216887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D932-9987-4E6B-9A06-467F07E241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1A85-385A-46C2-B764-3334AB2163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FE4A-3098-430B-A3B9-77F7AA332E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6E4C-756F-40D2-AE43-8E897C0F07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5BC8-A372-4347-B169-5F760F943E5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E3F1-BAC9-48A6-8741-F763111C14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6064-E484-471E-85CE-E012C8058C0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C21989-0859-4E0D-B67C-8536C5A30F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eryl@cs.auckland.ac.nz" TargetMode="External"/><Relationship Id="rId2" Type="http://schemas.openxmlformats.org/officeDocument/2006/relationships/hyperlink" Target="mailto:jim@cs.auckland.ac.n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ebor@cs.auckland.ac.n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COMPSCI 705 / SOFTENG 702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Exam Review Lecture</a:t>
            </a:r>
            <a:endParaRPr lang="en-AU" sz="4000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Jim Warren</a:t>
            </a:r>
            <a:br>
              <a:rPr lang="en-US" b="1" dirty="0" smtClean="0"/>
            </a:br>
            <a:r>
              <a:rPr lang="en-US" sz="2400" i="1" dirty="0" smtClean="0"/>
              <a:t>Professor of Health Informatics</a:t>
            </a:r>
            <a:endParaRPr lang="en-US" i="1" dirty="0" smtClean="0"/>
          </a:p>
          <a:p>
            <a:pPr eaLnBrk="1" hangingPunct="1"/>
            <a:r>
              <a:rPr lang="en-US" dirty="0" smtClean="0"/>
              <a:t>Course coordinator CS705/SE702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Specific HCI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characteristics and peculiarities of the domain</a:t>
            </a:r>
          </a:p>
          <a:p>
            <a:pPr lvl="1"/>
            <a:r>
              <a:rPr lang="en-US" dirty="0" smtClean="0"/>
              <a:t>Collaboration approaches</a:t>
            </a:r>
          </a:p>
          <a:p>
            <a:pPr lvl="1"/>
            <a:r>
              <a:rPr lang="en-US" dirty="0" smtClean="0"/>
              <a:t>Appropriate types of interaction</a:t>
            </a:r>
          </a:p>
          <a:p>
            <a:pPr lvl="1"/>
            <a:r>
              <a:rPr lang="en-US" dirty="0" smtClean="0"/>
              <a:t>Multi-criteria decision making</a:t>
            </a:r>
          </a:p>
          <a:p>
            <a:pPr lvl="1"/>
            <a:r>
              <a:rPr lang="en-US" dirty="0" smtClean="0"/>
              <a:t>Domain specific devices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Robert</a:t>
            </a:r>
            <a:endParaRPr lang="en-NZ" dirty="0"/>
          </a:p>
        </p:txBody>
      </p:sp>
      <p:pic>
        <p:nvPicPr>
          <p:cNvPr id="5" name="Picture 3" descr="C:\Users\ramo001\Desktop\479px-Construction_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202954"/>
            <a:ext cx="1859642" cy="23255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1931"/>
            <a:ext cx="4285419" cy="209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856" y="4657835"/>
            <a:ext cx="2929866" cy="22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VR/MR/AR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Abilities of technologies across the </a:t>
            </a:r>
            <a:r>
              <a:rPr lang="en-US" dirty="0" err="1" smtClean="0"/>
              <a:t>virtuality</a:t>
            </a:r>
            <a:r>
              <a:rPr lang="en-US" dirty="0" smtClean="0"/>
              <a:t> continuum</a:t>
            </a:r>
          </a:p>
          <a:p>
            <a:r>
              <a:rPr lang="en-US" dirty="0" smtClean="0"/>
              <a:t>For AR and VR considered</a:t>
            </a:r>
          </a:p>
          <a:p>
            <a:pPr lvl="1"/>
            <a:r>
              <a:rPr lang="en-US" dirty="0" smtClean="0"/>
              <a:t>Enabling technologies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Limitations</a:t>
            </a:r>
            <a:endParaRPr lang="en-N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204864"/>
            <a:ext cx="2057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2507541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amo001\Desktop\CAVE_projection_align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056" y="4869160"/>
            <a:ext cx="2483767" cy="1862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Robert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959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Gesture-based UI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Technologies to </a:t>
            </a:r>
            <a:r>
              <a:rPr lang="en-US" dirty="0" err="1" smtClean="0"/>
              <a:t>recognise</a:t>
            </a:r>
            <a:r>
              <a:rPr lang="en-US" dirty="0" smtClean="0"/>
              <a:t> gestures</a:t>
            </a:r>
          </a:p>
          <a:p>
            <a:r>
              <a:rPr lang="en-US" dirty="0" smtClean="0"/>
              <a:t>Costs </a:t>
            </a:r>
            <a:r>
              <a:rPr lang="en-US" dirty="0" err="1" smtClean="0"/>
              <a:t>vs</a:t>
            </a:r>
            <a:r>
              <a:rPr lang="en-US" dirty="0" smtClean="0"/>
              <a:t> benefits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09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76388"/>
            <a:ext cx="331901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amo001\Desktop\kinec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76388"/>
            <a:ext cx="2520280" cy="14138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Robert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619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And we hoped you learned something and had some fun, too!</a:t>
            </a:r>
          </a:p>
          <a:p>
            <a:endParaRPr lang="en-NZ" dirty="0"/>
          </a:p>
          <a:p>
            <a:pPr lvl="1"/>
            <a:r>
              <a:rPr lang="en-NZ" dirty="0" smtClean="0"/>
              <a:t>Jim (</a:t>
            </a:r>
            <a:r>
              <a:rPr lang="en-NZ" dirty="0" smtClean="0">
                <a:hlinkClick r:id="rId2"/>
              </a:rPr>
              <a:t>jim@cs.auckland.ac.nz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Beryl (</a:t>
            </a:r>
            <a:r>
              <a:rPr lang="en-NZ" dirty="0" smtClean="0">
                <a:hlinkClick r:id="rId3"/>
              </a:rPr>
              <a:t>beryl@cs.auckland.ac.nz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Robert (</a:t>
            </a:r>
            <a:r>
              <a:rPr lang="en-NZ" dirty="0" smtClean="0">
                <a:hlinkClick r:id="rId4"/>
              </a:rPr>
              <a:t>trebor@cs.auckland.ac.nz</a:t>
            </a:r>
            <a:r>
              <a:rPr lang="en-NZ" dirty="0" smtClean="0"/>
              <a:t>)</a:t>
            </a:r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04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Exam format</a:t>
            </a:r>
          </a:p>
          <a:p>
            <a:r>
              <a:rPr lang="en-NZ" dirty="0" smtClean="0"/>
              <a:t>Review of key points from lectures</a:t>
            </a:r>
          </a:p>
          <a:p>
            <a:r>
              <a:rPr lang="en-NZ" dirty="0" smtClean="0"/>
              <a:t>Identification of the examinable literature review topics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79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 format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NZ" sz="2800" dirty="0" smtClean="0"/>
              <a:t>One question each (3) from material of the course lectures</a:t>
            </a:r>
          </a:p>
          <a:p>
            <a:pPr lvl="1"/>
            <a:r>
              <a:rPr lang="en-NZ" sz="2400" dirty="0" smtClean="0"/>
              <a:t>Jim (and/or possibly Andrew)</a:t>
            </a:r>
          </a:p>
          <a:p>
            <a:pPr lvl="1"/>
            <a:r>
              <a:rPr lang="en-NZ" sz="2400" dirty="0" smtClean="0"/>
              <a:t>Beryl (and/or Rachel)</a:t>
            </a:r>
          </a:p>
          <a:p>
            <a:pPr lvl="1"/>
            <a:r>
              <a:rPr lang="en-NZ" sz="2400" dirty="0" smtClean="0"/>
              <a:t>Robert</a:t>
            </a:r>
          </a:p>
          <a:p>
            <a:r>
              <a:rPr lang="en-NZ" sz="2800" dirty="0" smtClean="0"/>
              <a:t>One question based on your individual project experience</a:t>
            </a:r>
          </a:p>
          <a:p>
            <a:pPr lvl="1"/>
            <a:r>
              <a:rPr lang="en-NZ" sz="2400" dirty="0" smtClean="0"/>
              <a:t>I.e. answers will vary from group to group</a:t>
            </a:r>
          </a:p>
          <a:p>
            <a:r>
              <a:rPr lang="en-NZ" sz="2800" dirty="0" smtClean="0"/>
              <a:t>One question from the literature reviews</a:t>
            </a:r>
          </a:p>
          <a:p>
            <a:pPr lvl="1"/>
            <a:r>
              <a:rPr lang="en-NZ" sz="2400" dirty="0" smtClean="0"/>
              <a:t>Multiple options</a:t>
            </a:r>
          </a:p>
          <a:p>
            <a:pPr lvl="1"/>
            <a:r>
              <a:rPr lang="en-NZ" sz="2400" dirty="0"/>
              <a:t>Y</a:t>
            </a:r>
            <a:r>
              <a:rPr lang="en-NZ" sz="2400" dirty="0" smtClean="0"/>
              <a:t>ou choose one other than what you reviewed</a:t>
            </a:r>
          </a:p>
        </p:txBody>
      </p:sp>
    </p:spTree>
    <p:extLst>
      <p:ext uri="{BB962C8B-B14F-4D97-AF65-F5344CB8AC3E}">
        <p14:creationId xmlns:p14="http://schemas.microsoft.com/office/powerpoint/2010/main" val="15672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Literature review topics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Smart watches</a:t>
            </a:r>
          </a:p>
          <a:p>
            <a:r>
              <a:rPr lang="en-NZ" dirty="0" smtClean="0"/>
              <a:t>Video games to promote health behaviour</a:t>
            </a:r>
          </a:p>
          <a:p>
            <a:r>
              <a:rPr lang="en-NZ" dirty="0" smtClean="0"/>
              <a:t>Brain computer interface (BCI)</a:t>
            </a:r>
          </a:p>
          <a:p>
            <a:r>
              <a:rPr lang="en-NZ" dirty="0" smtClean="0"/>
              <a:t>Freehand gesture-based interaction (‘natural’ user interface)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65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</a:rPr>
              <a:t>Opening lecture: the expanding interaction space</a:t>
            </a:r>
            <a:endParaRPr lang="en-AU" sz="3600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39341"/>
            <a:ext cx="8352928" cy="4525963"/>
          </a:xfrm>
        </p:spPr>
        <p:txBody>
          <a:bodyPr/>
          <a:lstStyle/>
          <a:p>
            <a:pPr eaLnBrk="1" hangingPunct="1"/>
            <a:r>
              <a:rPr lang="en-NZ" sz="2800" dirty="0" smtClean="0"/>
              <a:t>Growth in power of computing devices</a:t>
            </a:r>
          </a:p>
          <a:p>
            <a:pPr eaLnBrk="1" hangingPunct="1"/>
            <a:r>
              <a:rPr lang="en-NZ" sz="2800" dirty="0" smtClean="0"/>
              <a:t>Changes in who is using computers and how</a:t>
            </a:r>
          </a:p>
          <a:p>
            <a:pPr lvl="1" eaLnBrk="1" hangingPunct="1"/>
            <a:r>
              <a:rPr lang="en-NZ" sz="2400" dirty="0" smtClean="0"/>
              <a:t>From experts to everyone</a:t>
            </a:r>
          </a:p>
          <a:p>
            <a:pPr lvl="1" eaLnBrk="1" hangingPunct="1"/>
            <a:r>
              <a:rPr lang="en-NZ" sz="2400" dirty="0" smtClean="0"/>
              <a:t>Working, learning and communicating differently</a:t>
            </a:r>
          </a:p>
          <a:p>
            <a:pPr eaLnBrk="1" hangingPunct="1"/>
            <a:r>
              <a:rPr lang="en-NZ" sz="2800" dirty="0" smtClean="0"/>
              <a:t>Yet in some ways the field in very stable – common interaction options for decades:</a:t>
            </a:r>
          </a:p>
          <a:p>
            <a:pPr lvl="1"/>
            <a:r>
              <a:rPr lang="en-NZ" sz="2400" dirty="0" smtClean="0"/>
              <a:t>Text, Voice, Direct manipulation</a:t>
            </a:r>
            <a:endParaRPr lang="en-NZ" sz="2000" dirty="0"/>
          </a:p>
          <a:p>
            <a:pPr lvl="1"/>
            <a:r>
              <a:rPr lang="en-NZ" sz="2400" dirty="0"/>
              <a:t>2D and 3D </a:t>
            </a:r>
            <a:r>
              <a:rPr lang="en-NZ" sz="2400" dirty="0" smtClean="0"/>
              <a:t>metaphors, Web/Hypertext</a:t>
            </a:r>
          </a:p>
          <a:p>
            <a:r>
              <a:rPr lang="en-NZ" sz="2800" dirty="0" smtClean="0"/>
              <a:t>Diverse research paradigms</a:t>
            </a:r>
          </a:p>
          <a:p>
            <a:pPr lvl="1"/>
            <a:r>
              <a:rPr lang="en-NZ" sz="2400" dirty="0" smtClean="0"/>
              <a:t>Engineering, Experimental, Action Research</a:t>
            </a:r>
          </a:p>
          <a:p>
            <a:pPr eaLnBrk="1" hangingPunct="1"/>
            <a:endParaRPr lang="en-NZ" dirty="0" smtClean="0"/>
          </a:p>
          <a:p>
            <a:pPr lvl="1" eaLnBrk="1" hangingPunct="1"/>
            <a:endParaRPr lang="en-NZ" sz="2400" dirty="0"/>
          </a:p>
          <a:p>
            <a:pPr eaLnBrk="1" hangingPunct="1"/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Jim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Visualisation: Data and Associations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423317"/>
            <a:ext cx="8229600" cy="4525963"/>
          </a:xfrm>
        </p:spPr>
        <p:txBody>
          <a:bodyPr/>
          <a:lstStyle/>
          <a:p>
            <a:r>
              <a:rPr lang="en-NZ" sz="2400" dirty="0" smtClean="0"/>
              <a:t>‘Big data’; </a:t>
            </a:r>
            <a:r>
              <a:rPr lang="en-NZ" sz="2400" dirty="0"/>
              <a:t>Bayes’ </a:t>
            </a:r>
            <a:r>
              <a:rPr lang="en-NZ" sz="2400" dirty="0" smtClean="0"/>
              <a:t>Theorem, probability and associations</a:t>
            </a:r>
          </a:p>
          <a:p>
            <a:r>
              <a:rPr lang="en-NZ" sz="2000" dirty="0" smtClean="0"/>
              <a:t>e.g. </a:t>
            </a:r>
            <a:r>
              <a:rPr lang="en-NZ" sz="2000" dirty="0" err="1" smtClean="0"/>
              <a:t>Netica</a:t>
            </a:r>
            <a:endParaRPr lang="en-NZ" sz="2000" dirty="0" smtClean="0"/>
          </a:p>
          <a:p>
            <a:r>
              <a:rPr lang="en-NZ" sz="2400" dirty="0" smtClean="0"/>
              <a:t>Looking at </a:t>
            </a:r>
            <a:br>
              <a:rPr lang="en-NZ" sz="2400" dirty="0" smtClean="0"/>
            </a:br>
            <a:r>
              <a:rPr lang="en-NZ" sz="2400" dirty="0" smtClean="0"/>
              <a:t>temporal data</a:t>
            </a:r>
          </a:p>
          <a:p>
            <a:r>
              <a:rPr lang="en-NZ" sz="2000" dirty="0" smtClean="0"/>
              <a:t>e.g. </a:t>
            </a:r>
            <a:r>
              <a:rPr lang="en-NZ" sz="2000" dirty="0" err="1" smtClean="0"/>
              <a:t>GapMinder</a:t>
            </a:r>
            <a:r>
              <a:rPr lang="en-NZ" sz="2000" dirty="0" smtClean="0"/>
              <a:t>,</a:t>
            </a:r>
            <a:br>
              <a:rPr lang="en-NZ" sz="2000" dirty="0" smtClean="0"/>
            </a:br>
            <a:r>
              <a:rPr lang="en-NZ" sz="2000" dirty="0" smtClean="0"/>
              <a:t>animation,</a:t>
            </a:r>
            <a:br>
              <a:rPr lang="en-NZ" sz="2000" dirty="0" smtClean="0"/>
            </a:br>
            <a:r>
              <a:rPr lang="en-NZ" sz="2000" dirty="0" smtClean="0"/>
              <a:t>interaction</a:t>
            </a:r>
            <a:endParaRPr lang="en-NZ" sz="2000" dirty="0"/>
          </a:p>
          <a:p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Jim</a:t>
            </a:r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01780"/>
            <a:ext cx="6120680" cy="472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56903"/>
            <a:ext cx="6019800" cy="470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Agents and Interaction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en-NZ" sz="2400" dirty="0"/>
              <a:t>Interacting as an ‘agent</a:t>
            </a:r>
            <a:r>
              <a:rPr lang="en-NZ" sz="2400" dirty="0" smtClean="0"/>
              <a:t>’, user modelling and changing </a:t>
            </a:r>
            <a:r>
              <a:rPr lang="en-NZ" sz="2400" dirty="0"/>
              <a:t>user </a:t>
            </a:r>
            <a:r>
              <a:rPr lang="en-NZ" sz="2400" dirty="0" smtClean="0"/>
              <a:t>behaviour </a:t>
            </a:r>
            <a:r>
              <a:rPr lang="en-NZ" sz="2000" dirty="0" smtClean="0"/>
              <a:t>(e.g. stages of change and STOMP)</a:t>
            </a:r>
            <a:endParaRPr lang="en-NZ" sz="2400" dirty="0"/>
          </a:p>
          <a:p>
            <a:r>
              <a:rPr lang="en-NZ" sz="2400" dirty="0"/>
              <a:t>Robots</a:t>
            </a:r>
          </a:p>
          <a:p>
            <a:r>
              <a:rPr lang="en-NZ" sz="2400" dirty="0" smtClean="0"/>
              <a:t>Information</a:t>
            </a:r>
            <a:br>
              <a:rPr lang="en-NZ" sz="2400" dirty="0" smtClean="0"/>
            </a:br>
            <a:r>
              <a:rPr lang="en-NZ" sz="2400" dirty="0" smtClean="0"/>
              <a:t>retrieval </a:t>
            </a:r>
            <a:r>
              <a:rPr lang="en-NZ" sz="2400" dirty="0"/>
              <a:t>as </a:t>
            </a:r>
            <a:r>
              <a:rPr lang="en-NZ" sz="2400" dirty="0" smtClean="0"/>
              <a:t>an</a:t>
            </a:r>
            <a:br>
              <a:rPr lang="en-NZ" sz="2400" dirty="0" smtClean="0"/>
            </a:br>
            <a:r>
              <a:rPr lang="en-NZ" sz="2400" dirty="0" smtClean="0"/>
              <a:t>interaction</a:t>
            </a:r>
            <a:br>
              <a:rPr lang="en-NZ" sz="2400" dirty="0" smtClean="0"/>
            </a:br>
            <a:r>
              <a:rPr lang="en-NZ" sz="2400" dirty="0" smtClean="0"/>
              <a:t>paradigm</a:t>
            </a:r>
            <a:endParaRPr lang="en-NZ" sz="2400" dirty="0"/>
          </a:p>
          <a:p>
            <a:r>
              <a:rPr lang="en-NZ" sz="2400" dirty="0"/>
              <a:t>The </a:t>
            </a:r>
            <a:r>
              <a:rPr lang="en-NZ" sz="2400" dirty="0" smtClean="0"/>
              <a:t>Social</a:t>
            </a:r>
            <a:br>
              <a:rPr lang="en-NZ" sz="2400" dirty="0" smtClean="0"/>
            </a:br>
            <a:r>
              <a:rPr lang="en-NZ" sz="2400" dirty="0" smtClean="0"/>
              <a:t>Network</a:t>
            </a:r>
            <a:br>
              <a:rPr lang="en-NZ" sz="2400" dirty="0" smtClean="0"/>
            </a:br>
            <a:r>
              <a:rPr lang="en-NZ" sz="2000" dirty="0" smtClean="0"/>
              <a:t>(e.g. </a:t>
            </a:r>
            <a:r>
              <a:rPr lang="en-NZ" sz="2000" dirty="0" err="1" smtClean="0"/>
              <a:t>patientslikeme</a:t>
            </a:r>
            <a:r>
              <a:rPr lang="en-NZ" sz="2000" dirty="0" smtClean="0"/>
              <a:t>)</a:t>
            </a:r>
          </a:p>
          <a:p>
            <a:r>
              <a:rPr lang="en-NZ" sz="2400" dirty="0" smtClean="0"/>
              <a:t>Andrew’s lecture…</a:t>
            </a:r>
            <a:endParaRPr lang="en-NZ" sz="2000" dirty="0" smtClean="0"/>
          </a:p>
          <a:p>
            <a:r>
              <a:rPr lang="en-NZ" sz="2000" dirty="0" err="1" smtClean="0"/>
              <a:t>Gamification</a:t>
            </a:r>
            <a:r>
              <a:rPr lang="en-NZ" sz="2000" dirty="0" smtClean="0"/>
              <a:t>,</a:t>
            </a:r>
            <a:br>
              <a:rPr lang="en-NZ" sz="2000" dirty="0" smtClean="0"/>
            </a:br>
            <a:r>
              <a:rPr lang="en-NZ" sz="2000" dirty="0" smtClean="0"/>
              <a:t>peer questions </a:t>
            </a:r>
            <a:endParaRPr lang="en-NZ" sz="2000" dirty="0"/>
          </a:p>
          <a:p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Jim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3059832" y="3429000"/>
            <a:ext cx="1008112" cy="576064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3059832" y="5877272"/>
            <a:ext cx="1008112" cy="576064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7884368" y="4365104"/>
            <a:ext cx="1080120" cy="576064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5796136" y="5661248"/>
            <a:ext cx="1080120" cy="576064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47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Evaluation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NZ" sz="2800" dirty="0" smtClean="0"/>
              <a:t>Usability factors and goals</a:t>
            </a:r>
          </a:p>
          <a:p>
            <a:r>
              <a:rPr lang="en-NZ" sz="2800" dirty="0" smtClean="0"/>
              <a:t>Heuristic evaluation</a:t>
            </a:r>
          </a:p>
          <a:p>
            <a:r>
              <a:rPr lang="en-NZ" sz="2800" dirty="0" smtClean="0"/>
              <a:t>Analytic performance measurement</a:t>
            </a:r>
          </a:p>
          <a:p>
            <a:pPr lvl="1"/>
            <a:r>
              <a:rPr lang="en-NZ" sz="2400" dirty="0" smtClean="0"/>
              <a:t>e.g. </a:t>
            </a:r>
            <a:r>
              <a:rPr lang="en-NZ" sz="2400" dirty="0" err="1" smtClean="0"/>
              <a:t>Fitts</a:t>
            </a:r>
            <a:r>
              <a:rPr lang="en-NZ" sz="2400" dirty="0" smtClean="0"/>
              <a:t>’ Law</a:t>
            </a:r>
          </a:p>
          <a:p>
            <a:r>
              <a:rPr lang="en-NZ" sz="2800" dirty="0" smtClean="0"/>
              <a:t>Usability studies</a:t>
            </a:r>
          </a:p>
          <a:p>
            <a:pPr lvl="1"/>
            <a:r>
              <a:rPr lang="en-NZ" sz="2400" dirty="0" smtClean="0"/>
              <a:t>Test planning and task selection</a:t>
            </a:r>
          </a:p>
          <a:p>
            <a:pPr lvl="1"/>
            <a:r>
              <a:rPr lang="en-NZ" sz="2400" dirty="0" smtClean="0"/>
              <a:t>Questionnaires</a:t>
            </a:r>
          </a:p>
          <a:p>
            <a:pPr lvl="1"/>
            <a:r>
              <a:rPr lang="en-NZ" sz="2400" dirty="0" smtClean="0"/>
              <a:t>Piloting and iteration</a:t>
            </a:r>
          </a:p>
          <a:p>
            <a:r>
              <a:rPr lang="en-NZ" sz="2800" dirty="0" smtClean="0"/>
              <a:t>Foundations of human</a:t>
            </a:r>
            <a:br>
              <a:rPr lang="en-NZ" sz="2800" dirty="0" smtClean="0"/>
            </a:br>
            <a:r>
              <a:rPr lang="en-NZ" sz="2800" dirty="0" smtClean="0"/>
              <a:t>research ethics</a:t>
            </a:r>
          </a:p>
          <a:p>
            <a:pPr lvl="1"/>
            <a:r>
              <a:rPr lang="en-NZ" sz="2400" dirty="0" smtClean="0"/>
              <a:t>e.g. informed consent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Jim</a:t>
            </a:r>
            <a:endParaRPr lang="en-NZ" dirty="0"/>
          </a:p>
        </p:txBody>
      </p:sp>
      <p:pic>
        <p:nvPicPr>
          <p:cNvPr id="5" name="Picture 2" descr="http://upload.wikimedia.org/wikipedia/commons/thumb/3/3a/Tuskegee-syphilis-study_doctor-injecting-subject.jpg/350px-Tuskegee-syphilis-study_doctor-injecting-su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48" y="4293096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2" y="3933056"/>
            <a:ext cx="306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>
                <a:latin typeface="Times New Roman" pitchFamily="18" charset="0"/>
                <a:ea typeface="Thorndale Duospace WT TC" pitchFamily="49" charset="-128"/>
                <a:cs typeface="Times New Roman" pitchFamily="18" charset="0"/>
              </a:rPr>
              <a:t>Tuskegee syphilis experiment</a:t>
            </a:r>
          </a:p>
        </p:txBody>
      </p:sp>
    </p:spTree>
    <p:extLst>
      <p:ext uri="{BB962C8B-B14F-4D97-AF65-F5344CB8AC3E}">
        <p14:creationId xmlns:p14="http://schemas.microsoft.com/office/powerpoint/2010/main" val="2883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16030"/>
              </p:ext>
            </p:extLst>
          </p:nvPr>
        </p:nvGraphicFramePr>
        <p:xfrm>
          <a:off x="457200" y="332656"/>
          <a:ext cx="857929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2606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Beryl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65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394</Words>
  <Application>Microsoft Office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COMPSCI 705 / SOFTENG 702 Exam Review Lecture</vt:lpstr>
      <vt:lpstr>Overview</vt:lpstr>
      <vt:lpstr>Exam format</vt:lpstr>
      <vt:lpstr>Literature review topics</vt:lpstr>
      <vt:lpstr>Opening lecture: the expanding interaction space</vt:lpstr>
      <vt:lpstr>Visualisation: Data and Associations</vt:lpstr>
      <vt:lpstr>Agents and Interaction</vt:lpstr>
      <vt:lpstr>Evaluation</vt:lpstr>
      <vt:lpstr>PowerPoint Presentation</vt:lpstr>
      <vt:lpstr>Domain Specific HCI</vt:lpstr>
      <vt:lpstr>VR/MR/AR</vt:lpstr>
      <vt:lpstr>Gesture-based UI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interaction space</dc:title>
  <dc:creator>Beryl Plimmer</dc:creator>
  <cp:lastModifiedBy>Jim Warren</cp:lastModifiedBy>
  <cp:revision>57</cp:revision>
  <dcterms:created xsi:type="dcterms:W3CDTF">2007-02-22T22:34:25Z</dcterms:created>
  <dcterms:modified xsi:type="dcterms:W3CDTF">2013-06-06T10:49:17Z</dcterms:modified>
</cp:coreProperties>
</file>