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heme/themeOverride2.xml" ContentType="application/vnd.openxmlformats-officedocument.themeOverride+xml"/>
  <Override PartName="/ppt/tags/tag5.xml" ContentType="application/vnd.openxmlformats-officedocument.presentationml.tags+xml"/>
  <Override PartName="/ppt/notesSlides/notesSlide2.xml" ContentType="application/vnd.openxmlformats-officedocument.presentationml.notesSlide+xml"/>
  <Override PartName="/ppt/theme/themeOverride3.xml" ContentType="application/vnd.openxmlformats-officedocument.themeOverr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heme/themeOverride4.xml" ContentType="application/vnd.openxmlformats-officedocument.themeOverride+xml"/>
  <Override PartName="/ppt/tags/tag11.xml" ContentType="application/vnd.openxmlformats-officedocument.presentationml.tags+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theme/themeOverride8.xml" ContentType="application/vnd.openxmlformats-officedocument.themeOverride+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ppt/theme/themeOverride10.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11.xml" ContentType="application/vnd.openxmlformats-officedocument.themeOverr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3.xml" ContentType="application/vnd.openxmlformats-officedocument.presentationml.notesSlide+xml"/>
  <Override PartName="/ppt/theme/themeOverride12.xml" ContentType="application/vnd.openxmlformats-officedocument.themeOverride+xml"/>
  <Override PartName="/ppt/notesSlides/notesSlide14.xml" ContentType="application/vnd.openxmlformats-officedocument.presentationml.notesSlide+xml"/>
  <Override PartName="/ppt/theme/themeOverride13.xml" ContentType="application/vnd.openxmlformats-officedocument.themeOverride+xml"/>
  <Override PartName="/ppt/notesSlides/notesSlide15.xml" ContentType="application/vnd.openxmlformats-officedocument.presentationml.notesSlide+xml"/>
  <Override PartName="/ppt/theme/themeOverride14.xml" ContentType="application/vnd.openxmlformats-officedocument.themeOverride+xml"/>
  <Override PartName="/ppt/notesSlides/notesSlide16.xml" ContentType="application/vnd.openxmlformats-officedocument.presentationml.notesSlide+xml"/>
  <Override PartName="/ppt/theme/themeOverride15.xml" ContentType="application/vnd.openxmlformats-officedocument.themeOverr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7.xml" ContentType="application/vnd.openxmlformats-officedocument.presentationml.notesSlide+xml"/>
  <Override PartName="/ppt/theme/themeOverride16.xml" ContentType="application/vnd.openxmlformats-officedocument.themeOverride+xml"/>
  <Override PartName="/ppt/notesSlides/notesSlide18.xml" ContentType="application/vnd.openxmlformats-officedocument.presentationml.notesSlide+xml"/>
  <Override PartName="/ppt/theme/themeOverride17.xml" ContentType="application/vnd.openxmlformats-officedocument.themeOverride+xml"/>
  <Override PartName="/ppt/tags/tag26.xml" ContentType="application/vnd.openxmlformats-officedocument.presentationml.tags+xml"/>
  <Override PartName="/ppt/tags/tag27.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4" r:id="rId3"/>
    <p:sldId id="286" r:id="rId4"/>
    <p:sldId id="265" r:id="rId5"/>
    <p:sldId id="267" r:id="rId6"/>
    <p:sldId id="284" r:id="rId7"/>
    <p:sldId id="269" r:id="rId8"/>
    <p:sldId id="272" r:id="rId9"/>
    <p:sldId id="271" r:id="rId10"/>
    <p:sldId id="270" r:id="rId11"/>
    <p:sldId id="287" r:id="rId12"/>
    <p:sldId id="288" r:id="rId13"/>
    <p:sldId id="263" r:id="rId14"/>
    <p:sldId id="273" r:id="rId15"/>
    <p:sldId id="277" r:id="rId16"/>
    <p:sldId id="276" r:id="rId17"/>
    <p:sldId id="285" r:id="rId18"/>
    <p:sldId id="280" r:id="rId19"/>
    <p:sldId id="283" r:id="rId20"/>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Wang" initials="DW" lastIdx="1" clrIdx="0">
    <p:extLst>
      <p:ext uri="{19B8F6BF-5375-455C-9EA6-DF929625EA0E}">
        <p15:presenceInfo xmlns:p15="http://schemas.microsoft.com/office/powerpoint/2012/main" userId="David Wa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BB8E1"/>
    <a:srgbClr val="4098D4"/>
    <a:srgbClr val="2980B9"/>
    <a:srgbClr val="1F608B"/>
    <a:srgbClr val="8FADC3"/>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5972" autoAdjust="0"/>
  </p:normalViewPr>
  <p:slideViewPr>
    <p:cSldViewPr snapToGrid="0" showGuides="1">
      <p:cViewPr varScale="1">
        <p:scale>
          <a:sx n="56" d="100"/>
          <a:sy n="56" d="100"/>
        </p:scale>
        <p:origin x="798"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EE0F8E-0144-4D2E-BB4A-1BFE014E186E}" type="datetimeFigureOut">
              <a:rPr lang="zh-CN" altLang="en-US" smtClean="0"/>
              <a:t>2021/5/11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21DDD0-9BEE-4DF6-BFC5-DBA82716B4A3}" type="slidenum">
              <a:rPr lang="zh-CN" altLang="en-US" smtClean="0"/>
              <a:t>‹#›</a:t>
            </a:fld>
            <a:endParaRPr lang="zh-CN" altLang="en-US"/>
          </a:p>
        </p:txBody>
      </p:sp>
    </p:spTree>
    <p:extLst>
      <p:ext uri="{BB962C8B-B14F-4D97-AF65-F5344CB8AC3E}">
        <p14:creationId xmlns:p14="http://schemas.microsoft.com/office/powerpoint/2010/main" val="2240570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21DDD0-9BEE-4DF6-BFC5-DBA82716B4A3}" type="slidenum">
              <a:rPr lang="zh-CN" altLang="en-US" smtClean="0"/>
              <a:t>1</a:t>
            </a:fld>
            <a:endParaRPr lang="zh-CN" altLang="en-US"/>
          </a:p>
        </p:txBody>
      </p:sp>
    </p:spTree>
    <p:extLst>
      <p:ext uri="{BB962C8B-B14F-4D97-AF65-F5344CB8AC3E}">
        <p14:creationId xmlns:p14="http://schemas.microsoft.com/office/powerpoint/2010/main" val="42882565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800" dirty="0">
                <a:effectLst/>
                <a:latin typeface="Calibri" panose="020F0502020204030204" pitchFamily="34" charset="0"/>
                <a:ea typeface="DengXian" panose="02010600030101010101" pitchFamily="2" charset="-122"/>
                <a:cs typeface="Times New Roman" panose="02020603050405020304" pitchFamily="18" charset="0"/>
              </a:rPr>
              <a:t>Showing the growth rate of popularity of category. Medical in the first stage, implies that mobile has changed into life assistance. Maps&amp; navigation in the second stage also implies that highest growth rate are concentrated in life services. </a:t>
            </a:r>
          </a:p>
          <a:p>
            <a:endParaRPr lang="zh-CN" altLang="en-US" dirty="0"/>
          </a:p>
        </p:txBody>
      </p:sp>
      <p:sp>
        <p:nvSpPr>
          <p:cNvPr id="4" name="灯片编号占位符 3"/>
          <p:cNvSpPr>
            <a:spLocks noGrp="1"/>
          </p:cNvSpPr>
          <p:nvPr>
            <p:ph type="sldNum" sz="quarter" idx="10"/>
          </p:nvPr>
        </p:nvSpPr>
        <p:spPr/>
        <p:txBody>
          <a:bodyPr/>
          <a:lstStyle/>
          <a:p>
            <a:fld id="{1821DDD0-9BEE-4DF6-BFC5-DBA82716B4A3}" type="slidenum">
              <a:rPr lang="zh-CN" altLang="en-US" smtClean="0"/>
              <a:t>10</a:t>
            </a:fld>
            <a:endParaRPr lang="zh-CN" altLang="en-US"/>
          </a:p>
        </p:txBody>
      </p:sp>
    </p:spTree>
    <p:extLst>
      <p:ext uri="{BB962C8B-B14F-4D97-AF65-F5344CB8AC3E}">
        <p14:creationId xmlns:p14="http://schemas.microsoft.com/office/powerpoint/2010/main" val="548478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NZ" sz="1800" dirty="0">
                <a:effectLst/>
                <a:latin typeface="Calibri" panose="020F0502020204030204" pitchFamily="34" charset="0"/>
                <a:ea typeface="DengXian" panose="02010600030101010101" pitchFamily="2" charset="-122"/>
                <a:cs typeface="Times New Roman" panose="02020603050405020304" pitchFamily="18" charset="0"/>
              </a:rPr>
              <a:t>Generally, as the app is more mature the popularity is more stable. </a:t>
            </a:r>
          </a:p>
          <a:p>
            <a:pPr>
              <a:lnSpc>
                <a:spcPct val="107000"/>
              </a:lnSpc>
              <a:spcAft>
                <a:spcPts val="800"/>
              </a:spcAft>
            </a:pPr>
            <a:r>
              <a:rPr lang="en-NZ" sz="1800" dirty="0">
                <a:effectLst/>
                <a:latin typeface="Calibri" panose="020F0502020204030204" pitchFamily="34" charset="0"/>
                <a:ea typeface="DengXian" panose="02010600030101010101" pitchFamily="2" charset="-122"/>
                <a:cs typeface="Times New Roman" panose="02020603050405020304" pitchFamily="18" charset="0"/>
              </a:rPr>
              <a:t>Two stages, Growth of popularity -&gt; newly introduced. New technology will trigger increase in popularity. </a:t>
            </a:r>
          </a:p>
          <a:p>
            <a:pPr>
              <a:lnSpc>
                <a:spcPct val="107000"/>
              </a:lnSpc>
              <a:spcAft>
                <a:spcPts val="800"/>
              </a:spcAft>
            </a:pPr>
            <a:r>
              <a:rPr lang="en-NZ" sz="1800" dirty="0">
                <a:effectLst/>
                <a:latin typeface="Calibri" panose="020F0502020204030204" pitchFamily="34" charset="0"/>
                <a:ea typeface="DengXian" panose="02010600030101010101" pitchFamily="2" charset="-122"/>
                <a:cs typeface="Times New Roman" panose="02020603050405020304" pitchFamily="18" charset="0"/>
              </a:rPr>
              <a:t>	Plateau of popularity -&gt; mature </a:t>
            </a:r>
          </a:p>
          <a:p>
            <a:pPr>
              <a:lnSpc>
                <a:spcPct val="107000"/>
              </a:lnSpc>
              <a:spcAft>
                <a:spcPts val="800"/>
              </a:spcAft>
            </a:pPr>
            <a:r>
              <a:rPr lang="en-NZ" sz="1800" dirty="0">
                <a:effectLst/>
                <a:latin typeface="Calibri" panose="020F0502020204030204" pitchFamily="34" charset="0"/>
                <a:ea typeface="DengXian" panose="02010600030101010101" pitchFamily="2" charset="-122"/>
                <a:cs typeface="Times New Roman" panose="02020603050405020304" pitchFamily="18" charset="0"/>
              </a:rPr>
              <a:t>But the stable popularity of different categories is different, for example communication, designed for all users, stable at popularity of 1. Education around 0.37. </a:t>
            </a:r>
          </a:p>
          <a:p>
            <a:endParaRPr lang="en-NZ" dirty="0"/>
          </a:p>
        </p:txBody>
      </p:sp>
      <p:sp>
        <p:nvSpPr>
          <p:cNvPr id="4" name="Slide Number Placeholder 3"/>
          <p:cNvSpPr>
            <a:spLocks noGrp="1"/>
          </p:cNvSpPr>
          <p:nvPr>
            <p:ph type="sldNum" sz="quarter" idx="5"/>
          </p:nvPr>
        </p:nvSpPr>
        <p:spPr/>
        <p:txBody>
          <a:bodyPr/>
          <a:lstStyle/>
          <a:p>
            <a:fld id="{1821DDD0-9BEE-4DF6-BFC5-DBA82716B4A3}" type="slidenum">
              <a:rPr lang="zh-CN" altLang="en-US" smtClean="0"/>
              <a:t>11</a:t>
            </a:fld>
            <a:endParaRPr lang="zh-CN" altLang="en-US"/>
          </a:p>
        </p:txBody>
      </p:sp>
    </p:spTree>
    <p:extLst>
      <p:ext uri="{BB962C8B-B14F-4D97-AF65-F5344CB8AC3E}">
        <p14:creationId xmlns:p14="http://schemas.microsoft.com/office/powerpoint/2010/main" val="2784201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NZ" sz="1800" dirty="0">
                <a:effectLst/>
                <a:latin typeface="Calibri" panose="020F0502020204030204" pitchFamily="34" charset="0"/>
                <a:ea typeface="DengXian" panose="02010600030101010101" pitchFamily="2" charset="-122"/>
                <a:cs typeface="Times New Roman" panose="02020603050405020304" pitchFamily="18" charset="0"/>
              </a:rPr>
              <a:t>There is no decline stage during the popularity evolution of app categories.</a:t>
            </a:r>
          </a:p>
          <a:p>
            <a:pPr>
              <a:lnSpc>
                <a:spcPct val="107000"/>
              </a:lnSpc>
              <a:spcAft>
                <a:spcPts val="800"/>
              </a:spcAft>
            </a:pPr>
            <a:r>
              <a:rPr lang="en-NZ" sz="1800" dirty="0">
                <a:effectLst/>
                <a:latin typeface="Calibri" panose="020F0502020204030204" pitchFamily="34" charset="0"/>
                <a:ea typeface="DengXian" panose="02010600030101010101" pitchFamily="2" charset="-122"/>
                <a:cs typeface="Times New Roman" panose="02020603050405020304" pitchFamily="18" charset="0"/>
              </a:rPr>
              <a:t>App is irreplaceable. Sports app can not replace food ordering app. </a:t>
            </a:r>
          </a:p>
          <a:p>
            <a:pPr>
              <a:lnSpc>
                <a:spcPct val="107000"/>
              </a:lnSpc>
              <a:spcAft>
                <a:spcPts val="800"/>
              </a:spcAft>
            </a:pPr>
            <a:r>
              <a:rPr lang="en-NZ" sz="1800" dirty="0">
                <a:effectLst/>
                <a:latin typeface="Calibri" panose="020F0502020204030204" pitchFamily="34" charset="0"/>
                <a:ea typeface="DengXian" panose="02010600030101010101" pitchFamily="2" charset="-122"/>
                <a:cs typeface="Times New Roman" panose="02020603050405020304" pitchFamily="18" charset="0"/>
              </a:rPr>
              <a:t>Second, user form community, your friend use </a:t>
            </a:r>
            <a:r>
              <a:rPr lang="en-NZ" sz="1800" dirty="0" err="1">
                <a:effectLst/>
                <a:latin typeface="Calibri" panose="020F0502020204030204" pitchFamily="34" charset="0"/>
                <a:ea typeface="DengXian" panose="02010600030101010101" pitchFamily="2" charset="-122"/>
                <a:cs typeface="Times New Roman" panose="02020603050405020304" pitchFamily="18" charset="0"/>
              </a:rPr>
              <a:t>whatsapp</a:t>
            </a:r>
            <a:r>
              <a:rPr lang="en-NZ" sz="1800" dirty="0">
                <a:effectLst/>
                <a:latin typeface="Calibri" panose="020F0502020204030204" pitchFamily="34" charset="0"/>
                <a:ea typeface="DengXian" panose="02010600030101010101" pitchFamily="2" charset="-122"/>
                <a:cs typeface="Times New Roman" panose="02020603050405020304" pitchFamily="18" charset="0"/>
              </a:rPr>
              <a:t>, its hard for you to communicate with SMS messages or phone call. </a:t>
            </a:r>
          </a:p>
          <a:p>
            <a:pPr>
              <a:lnSpc>
                <a:spcPct val="107000"/>
              </a:lnSpc>
              <a:spcAft>
                <a:spcPts val="800"/>
              </a:spcAft>
            </a:pPr>
            <a:r>
              <a:rPr lang="en-NZ" sz="1800" dirty="0">
                <a:effectLst/>
                <a:latin typeface="Calibri" panose="020F0502020204030204" pitchFamily="34" charset="0"/>
                <a:ea typeface="DengXian" panose="02010600030101010101" pitchFamily="2" charset="-122"/>
                <a:cs typeface="Times New Roman" panose="02020603050405020304" pitchFamily="18" charset="0"/>
              </a:rPr>
              <a:t>Third, apps are connected, login using google services or payment using finance apps in shopping apps. Share music through social media apps.</a:t>
            </a:r>
          </a:p>
          <a:p>
            <a:endParaRPr lang="en-NZ" dirty="0"/>
          </a:p>
        </p:txBody>
      </p:sp>
      <p:sp>
        <p:nvSpPr>
          <p:cNvPr id="4" name="Slide Number Placeholder 3"/>
          <p:cNvSpPr>
            <a:spLocks noGrp="1"/>
          </p:cNvSpPr>
          <p:nvPr>
            <p:ph type="sldNum" sz="quarter" idx="5"/>
          </p:nvPr>
        </p:nvSpPr>
        <p:spPr/>
        <p:txBody>
          <a:bodyPr/>
          <a:lstStyle/>
          <a:p>
            <a:fld id="{1821DDD0-9BEE-4DF6-BFC5-DBA82716B4A3}" type="slidenum">
              <a:rPr lang="zh-CN" altLang="en-US" smtClean="0"/>
              <a:t>12</a:t>
            </a:fld>
            <a:endParaRPr lang="zh-CN" altLang="en-US"/>
          </a:p>
        </p:txBody>
      </p:sp>
    </p:spTree>
    <p:extLst>
      <p:ext uri="{BB962C8B-B14F-4D97-AF65-F5344CB8AC3E}">
        <p14:creationId xmlns:p14="http://schemas.microsoft.com/office/powerpoint/2010/main" val="1701000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21DDD0-9BEE-4DF6-BFC5-DBA82716B4A3}" type="slidenum">
              <a:rPr lang="zh-CN" altLang="en-US" smtClean="0"/>
              <a:t>13</a:t>
            </a:fld>
            <a:endParaRPr lang="zh-CN" altLang="en-US"/>
          </a:p>
        </p:txBody>
      </p:sp>
    </p:spTree>
    <p:extLst>
      <p:ext uri="{BB962C8B-B14F-4D97-AF65-F5344CB8AC3E}">
        <p14:creationId xmlns:p14="http://schemas.microsoft.com/office/powerpoint/2010/main" val="4223820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800" dirty="0">
                <a:effectLst/>
                <a:latin typeface="Calibri" panose="020F0502020204030204" pitchFamily="34" charset="0"/>
                <a:ea typeface="DengXian" panose="02010600030101010101" pitchFamily="2" charset="-122"/>
                <a:cs typeface="Times New Roman" panose="02020603050405020304" pitchFamily="18" charset="0"/>
              </a:rPr>
              <a:t>The proportion of users used up to 150 apps has increased and then dropped unlike macro level. People tends to use less apps after peaking in 2014. Also, Pareto effect.</a:t>
            </a:r>
          </a:p>
          <a:p>
            <a:r>
              <a:rPr lang="en-NZ" altLang="zh-CN" sz="1800" dirty="0">
                <a:effectLst/>
                <a:latin typeface="Calibri" panose="020F0502020204030204" pitchFamily="34" charset="0"/>
                <a:ea typeface="DengXian" panose="02010600030101010101" pitchFamily="2" charset="-122"/>
                <a:cs typeface="Times New Roman" panose="02020603050405020304" pitchFamily="18" charset="0"/>
              </a:rPr>
              <a:t>The stage of elimination caused the drop.</a:t>
            </a:r>
            <a:endParaRPr lang="zh-CN" altLang="en-US" dirty="0"/>
          </a:p>
        </p:txBody>
      </p:sp>
      <p:sp>
        <p:nvSpPr>
          <p:cNvPr id="4" name="灯片编号占位符 3"/>
          <p:cNvSpPr>
            <a:spLocks noGrp="1"/>
          </p:cNvSpPr>
          <p:nvPr>
            <p:ph type="sldNum" sz="quarter" idx="10"/>
          </p:nvPr>
        </p:nvSpPr>
        <p:spPr/>
        <p:txBody>
          <a:bodyPr/>
          <a:lstStyle/>
          <a:p>
            <a:fld id="{1821DDD0-9BEE-4DF6-BFC5-DBA82716B4A3}" type="slidenum">
              <a:rPr lang="zh-CN" altLang="en-US" smtClean="0"/>
              <a:t>14</a:t>
            </a:fld>
            <a:endParaRPr lang="zh-CN" altLang="en-US"/>
          </a:p>
        </p:txBody>
      </p:sp>
    </p:spTree>
    <p:extLst>
      <p:ext uri="{BB962C8B-B14F-4D97-AF65-F5344CB8AC3E}">
        <p14:creationId xmlns:p14="http://schemas.microsoft.com/office/powerpoint/2010/main" val="67301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NZ" altLang="zh-CN" dirty="0"/>
              <a:t>There are few dominant apps in the market. It’s a sign of pareto effect, where small portion of app have 80% of users in the market. </a:t>
            </a:r>
            <a:endParaRPr lang="zh-CN" altLang="en-US" dirty="0"/>
          </a:p>
        </p:txBody>
      </p:sp>
      <p:sp>
        <p:nvSpPr>
          <p:cNvPr id="4" name="灯片编号占位符 3"/>
          <p:cNvSpPr>
            <a:spLocks noGrp="1"/>
          </p:cNvSpPr>
          <p:nvPr>
            <p:ph type="sldNum" sz="quarter" idx="10"/>
          </p:nvPr>
        </p:nvSpPr>
        <p:spPr/>
        <p:txBody>
          <a:bodyPr/>
          <a:lstStyle/>
          <a:p>
            <a:fld id="{1821DDD0-9BEE-4DF6-BFC5-DBA82716B4A3}" type="slidenum">
              <a:rPr lang="zh-CN" altLang="en-US" smtClean="0"/>
              <a:t>15</a:t>
            </a:fld>
            <a:endParaRPr lang="zh-CN" altLang="en-US"/>
          </a:p>
        </p:txBody>
      </p:sp>
    </p:spTree>
    <p:extLst>
      <p:ext uri="{BB962C8B-B14F-4D97-AF65-F5344CB8AC3E}">
        <p14:creationId xmlns:p14="http://schemas.microsoft.com/office/powerpoint/2010/main" val="2775035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800" dirty="0">
                <a:effectLst/>
                <a:latin typeface="Calibri" panose="020F0502020204030204" pitchFamily="34" charset="0"/>
                <a:ea typeface="DengXian" panose="02010600030101010101" pitchFamily="2" charset="-122"/>
                <a:cs typeface="Times New Roman" panose="02020603050405020304" pitchFamily="18" charset="0"/>
              </a:rPr>
              <a:t>Both ‘News and magazine’ and ‘Social’ categories, the number of apps peaked in 2014 and then decreased. Their trends correspond to the trend for all apps. However, the increase in app number has disperse users concentration. The reason why the entropy curve of two apps are different, ones steady and the other one is decreasing after 2014 is because. Social app is </a:t>
            </a:r>
            <a:r>
              <a:rPr lang="en-NZ" sz="2800" dirty="0"/>
              <a:t>prior prevalent category app whereas it has prior dominant apps, it competes with new apps, eliminating bad apps, new apps merging together. User are dominated by previous and new dominant app. That’s why the decrease is not dramatic. </a:t>
            </a:r>
            <a:endParaRPr lang="en-NZ" sz="1800" dirty="0">
              <a:effectLst/>
              <a:latin typeface="Calibri" panose="020F0502020204030204" pitchFamily="34" charset="0"/>
              <a:ea typeface="DengXian" panose="02010600030101010101" pitchFamily="2" charset="-122"/>
              <a:cs typeface="Times New Roman" panose="02020603050405020304" pitchFamily="18" charset="0"/>
            </a:endParaRPr>
          </a:p>
          <a:p>
            <a:endParaRPr lang="en-NZ" altLang="zh-CN" dirty="0"/>
          </a:p>
          <a:p>
            <a:endParaRPr lang="zh-CN" altLang="en-US" dirty="0"/>
          </a:p>
        </p:txBody>
      </p:sp>
      <p:sp>
        <p:nvSpPr>
          <p:cNvPr id="4" name="灯片编号占位符 3"/>
          <p:cNvSpPr>
            <a:spLocks noGrp="1"/>
          </p:cNvSpPr>
          <p:nvPr>
            <p:ph type="sldNum" sz="quarter" idx="10"/>
          </p:nvPr>
        </p:nvSpPr>
        <p:spPr/>
        <p:txBody>
          <a:bodyPr/>
          <a:lstStyle/>
          <a:p>
            <a:fld id="{1821DDD0-9BEE-4DF6-BFC5-DBA82716B4A3}" type="slidenum">
              <a:rPr lang="zh-CN" altLang="en-US" smtClean="0"/>
              <a:t>16</a:t>
            </a:fld>
            <a:endParaRPr lang="zh-CN" altLang="en-US"/>
          </a:p>
        </p:txBody>
      </p:sp>
    </p:spTree>
    <p:extLst>
      <p:ext uri="{BB962C8B-B14F-4D97-AF65-F5344CB8AC3E}">
        <p14:creationId xmlns:p14="http://schemas.microsoft.com/office/powerpoint/2010/main" val="19537811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21DDD0-9BEE-4DF6-BFC5-DBA82716B4A3}" type="slidenum">
              <a:rPr lang="zh-CN" altLang="en-US" smtClean="0"/>
              <a:t>17</a:t>
            </a:fld>
            <a:endParaRPr lang="zh-CN" altLang="en-US"/>
          </a:p>
        </p:txBody>
      </p:sp>
    </p:spTree>
    <p:extLst>
      <p:ext uri="{BB962C8B-B14F-4D97-AF65-F5344CB8AC3E}">
        <p14:creationId xmlns:p14="http://schemas.microsoft.com/office/powerpoint/2010/main" val="39342451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21DDD0-9BEE-4DF6-BFC5-DBA82716B4A3}" type="slidenum">
              <a:rPr lang="zh-CN" altLang="en-US" smtClean="0"/>
              <a:t>18</a:t>
            </a:fld>
            <a:endParaRPr lang="zh-CN" altLang="en-US"/>
          </a:p>
        </p:txBody>
      </p:sp>
    </p:spTree>
    <p:extLst>
      <p:ext uri="{BB962C8B-B14F-4D97-AF65-F5344CB8AC3E}">
        <p14:creationId xmlns:p14="http://schemas.microsoft.com/office/powerpoint/2010/main" val="24492936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21DDD0-9BEE-4DF6-BFC5-DBA82716B4A3}" type="slidenum">
              <a:rPr lang="zh-CN" altLang="en-US" smtClean="0"/>
              <a:t>19</a:t>
            </a:fld>
            <a:endParaRPr lang="zh-CN" altLang="en-US"/>
          </a:p>
        </p:txBody>
      </p:sp>
    </p:spTree>
    <p:extLst>
      <p:ext uri="{BB962C8B-B14F-4D97-AF65-F5344CB8AC3E}">
        <p14:creationId xmlns:p14="http://schemas.microsoft.com/office/powerpoint/2010/main" val="1271830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821DDD0-9BEE-4DF6-BFC5-DBA82716B4A3}" type="slidenum">
              <a:rPr lang="zh-CN" altLang="en-US" smtClean="0"/>
              <a:t>2</a:t>
            </a:fld>
            <a:endParaRPr lang="zh-CN" altLang="en-US"/>
          </a:p>
        </p:txBody>
      </p:sp>
    </p:spTree>
    <p:extLst>
      <p:ext uri="{BB962C8B-B14F-4D97-AF65-F5344CB8AC3E}">
        <p14:creationId xmlns:p14="http://schemas.microsoft.com/office/powerpoint/2010/main" val="2862977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NZ" altLang="zh-CN" dirty="0"/>
              <a:t>As todays topic is understanding the long term evolution of mobile app, we need to know that todays app economy growth reached 6.3 trillion ….</a:t>
            </a:r>
            <a:endParaRPr lang="zh-CN" altLang="en-US" dirty="0"/>
          </a:p>
        </p:txBody>
      </p:sp>
      <p:sp>
        <p:nvSpPr>
          <p:cNvPr id="4" name="灯片编号占位符 3"/>
          <p:cNvSpPr>
            <a:spLocks noGrp="1"/>
          </p:cNvSpPr>
          <p:nvPr>
            <p:ph type="sldNum" sz="quarter" idx="10"/>
          </p:nvPr>
        </p:nvSpPr>
        <p:spPr/>
        <p:txBody>
          <a:bodyPr/>
          <a:lstStyle/>
          <a:p>
            <a:fld id="{1821DDD0-9BEE-4DF6-BFC5-DBA82716B4A3}" type="slidenum">
              <a:rPr lang="zh-CN" altLang="en-US" smtClean="0"/>
              <a:t>3</a:t>
            </a:fld>
            <a:endParaRPr lang="zh-CN" altLang="en-US"/>
          </a:p>
        </p:txBody>
      </p:sp>
    </p:spTree>
    <p:extLst>
      <p:ext uri="{BB962C8B-B14F-4D97-AF65-F5344CB8AC3E}">
        <p14:creationId xmlns:p14="http://schemas.microsoft.com/office/powerpoint/2010/main" val="975619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lvl="0" indent="0">
              <a:lnSpc>
                <a:spcPct val="107000"/>
              </a:lnSpc>
              <a:buFont typeface="+mj-lt"/>
              <a:buNone/>
            </a:pPr>
            <a:r>
              <a:rPr lang="en-NZ" sz="1100" dirty="0">
                <a:effectLst/>
                <a:latin typeface="Calibri" panose="020F0502020204030204" pitchFamily="34" charset="0"/>
                <a:ea typeface="DengXian" panose="02010600030101010101" pitchFamily="2" charset="-122"/>
                <a:cs typeface="Times New Roman" panose="02020603050405020304" pitchFamily="18" charset="0"/>
              </a:rPr>
              <a:t>Difficult to collect initial data from users.</a:t>
            </a:r>
          </a:p>
          <a:p>
            <a:pPr marL="742950" lvl="1" indent="-285750">
              <a:lnSpc>
                <a:spcPct val="107000"/>
              </a:lnSpc>
              <a:buFont typeface="+mj-lt"/>
              <a:buAutoNum type="alphaLcPeriod"/>
            </a:pPr>
            <a:r>
              <a:rPr lang="en-NZ" sz="1100" dirty="0">
                <a:effectLst/>
                <a:latin typeface="Calibri" panose="020F0502020204030204" pitchFamily="34" charset="0"/>
                <a:ea typeface="DengXian" panose="02010600030101010101" pitchFamily="2" charset="-122"/>
                <a:cs typeface="Times New Roman" panose="02020603050405020304" pitchFamily="18" charset="0"/>
              </a:rPr>
              <a:t>Privacy</a:t>
            </a:r>
          </a:p>
          <a:p>
            <a:pPr marL="742950" lvl="1" indent="-285750">
              <a:lnSpc>
                <a:spcPct val="107000"/>
              </a:lnSpc>
              <a:spcAft>
                <a:spcPts val="800"/>
              </a:spcAft>
              <a:buFont typeface="+mj-lt"/>
              <a:buAutoNum type="alphaLcPeriod"/>
            </a:pPr>
            <a:r>
              <a:rPr lang="en-NZ" sz="1100" dirty="0">
                <a:effectLst/>
                <a:latin typeface="Calibri" panose="020F0502020204030204" pitchFamily="34" charset="0"/>
                <a:ea typeface="DengXian" panose="02010600030101010101" pitchFamily="2" charset="-122"/>
                <a:cs typeface="Times New Roman" panose="02020603050405020304" pitchFamily="18" charset="0"/>
              </a:rPr>
              <a:t>Volunteers </a:t>
            </a:r>
          </a:p>
          <a:p>
            <a:pPr marL="742950" lvl="1" indent="-285750">
              <a:lnSpc>
                <a:spcPct val="107000"/>
              </a:lnSpc>
              <a:spcAft>
                <a:spcPts val="800"/>
              </a:spcAft>
              <a:buFont typeface="+mj-lt"/>
              <a:buAutoNum type="alphaLcPeriod"/>
            </a:pPr>
            <a:endParaRPr lang="en-NZ" sz="1800" dirty="0">
              <a:effectLst/>
              <a:latin typeface="Calibri" panose="020F0502020204030204" pitchFamily="34" charset="0"/>
              <a:ea typeface="DengXian" panose="02010600030101010101" pitchFamily="2" charset="-122"/>
              <a:cs typeface="Times New Roman" panose="02020603050405020304" pitchFamily="18" charset="0"/>
            </a:endParaRPr>
          </a:p>
          <a:p>
            <a:pPr marL="457200" lvl="1" indent="0">
              <a:lnSpc>
                <a:spcPct val="107000"/>
              </a:lnSpc>
              <a:buFont typeface="+mj-lt"/>
              <a:buNone/>
            </a:pPr>
            <a:r>
              <a:rPr lang="en-NZ" sz="1800" dirty="0">
                <a:effectLst/>
                <a:latin typeface="Calibri" panose="020F0502020204030204" pitchFamily="34" charset="0"/>
                <a:ea typeface="DengXian" panose="02010600030101010101" pitchFamily="2" charset="-122"/>
                <a:cs typeface="Times New Roman" panose="02020603050405020304" pitchFamily="18" charset="0"/>
              </a:rPr>
              <a:t>Carat is a partly open-source data collection platform, that asks user to agree with their terms and conditions before installing the app, where platform promise not to collect personal data and user can check the source code for collection part as it is open source.</a:t>
            </a:r>
          </a:p>
          <a:p>
            <a:pPr marL="457200" lvl="1" indent="0">
              <a:lnSpc>
                <a:spcPct val="107000"/>
              </a:lnSpc>
              <a:spcAft>
                <a:spcPts val="800"/>
              </a:spcAft>
              <a:buFont typeface="+mj-lt"/>
              <a:buNone/>
            </a:pPr>
            <a:endParaRPr lang="en-NZ" sz="1800" dirty="0">
              <a:effectLst/>
              <a:latin typeface="Calibri" panose="020F0502020204030204" pitchFamily="34" charset="0"/>
              <a:ea typeface="DengXian" panose="02010600030101010101" pitchFamily="2" charset="-122"/>
              <a:cs typeface="Times New Roman" panose="02020603050405020304" pitchFamily="18" charset="0"/>
            </a:endParaRPr>
          </a:p>
          <a:p>
            <a:pPr marL="457200" lvl="1" indent="0">
              <a:lnSpc>
                <a:spcPct val="107000"/>
              </a:lnSpc>
              <a:spcAft>
                <a:spcPts val="800"/>
              </a:spcAft>
              <a:buFont typeface="+mj-lt"/>
              <a:buNone/>
            </a:pPr>
            <a:r>
              <a:rPr lang="en-NZ" sz="1800" dirty="0">
                <a:effectLst/>
                <a:latin typeface="Calibri" panose="020F0502020204030204" pitchFamily="34" charset="0"/>
                <a:ea typeface="DengXian" panose="02010600030101010101" pitchFamily="2" charset="-122"/>
                <a:cs typeface="Times New Roman" panose="02020603050405020304" pitchFamily="18" charset="0"/>
              </a:rPr>
              <a:t>Battery diagnosis app, keep user using the app by monitoring battery and provide suggestions. Collected data from 30,000 users from over 100 countries. </a:t>
            </a:r>
          </a:p>
          <a:p>
            <a:pPr marL="457200" lvl="1" indent="0">
              <a:lnSpc>
                <a:spcPct val="107000"/>
              </a:lnSpc>
              <a:spcAft>
                <a:spcPts val="800"/>
              </a:spcAft>
              <a:buFont typeface="+mj-lt"/>
              <a:buNone/>
            </a:pPr>
            <a:endParaRPr lang="en-NZ" sz="18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1821DDD0-9BEE-4DF6-BFC5-DBA82716B4A3}" type="slidenum">
              <a:rPr lang="zh-CN" altLang="en-US" smtClean="0"/>
              <a:t>4</a:t>
            </a:fld>
            <a:endParaRPr lang="zh-CN" altLang="en-US"/>
          </a:p>
        </p:txBody>
      </p:sp>
    </p:spTree>
    <p:extLst>
      <p:ext uri="{BB962C8B-B14F-4D97-AF65-F5344CB8AC3E}">
        <p14:creationId xmlns:p14="http://schemas.microsoft.com/office/powerpoint/2010/main" val="3252754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21DDD0-9BEE-4DF6-BFC5-DBA82716B4A3}" type="slidenum">
              <a:rPr lang="zh-CN" altLang="en-US" smtClean="0"/>
              <a:t>5</a:t>
            </a:fld>
            <a:endParaRPr lang="zh-CN" altLang="en-US"/>
          </a:p>
        </p:txBody>
      </p:sp>
    </p:spTree>
    <p:extLst>
      <p:ext uri="{BB962C8B-B14F-4D97-AF65-F5344CB8AC3E}">
        <p14:creationId xmlns:p14="http://schemas.microsoft.com/office/powerpoint/2010/main" val="1107681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21DDD0-9BEE-4DF6-BFC5-DBA82716B4A3}" type="slidenum">
              <a:rPr lang="zh-CN" altLang="en-US" smtClean="0"/>
              <a:t>6</a:t>
            </a:fld>
            <a:endParaRPr lang="zh-CN" altLang="en-US"/>
          </a:p>
        </p:txBody>
      </p:sp>
    </p:spTree>
    <p:extLst>
      <p:ext uri="{BB962C8B-B14F-4D97-AF65-F5344CB8AC3E}">
        <p14:creationId xmlns:p14="http://schemas.microsoft.com/office/powerpoint/2010/main" val="1890703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342900" lvl="0" indent="-342900">
              <a:lnSpc>
                <a:spcPct val="107000"/>
              </a:lnSpc>
              <a:buFont typeface="+mj-lt"/>
              <a:buAutoNum type="arabicPeriod"/>
            </a:pPr>
            <a:r>
              <a:rPr lang="en-NZ" sz="1800" dirty="0">
                <a:effectLst/>
                <a:latin typeface="Calibri" panose="020F0502020204030204" pitchFamily="34" charset="0"/>
                <a:ea typeface="DengXian" panose="02010600030101010101" pitchFamily="2" charset="-122"/>
                <a:cs typeface="Times New Roman" panose="02020603050405020304" pitchFamily="18" charset="0"/>
              </a:rPr>
              <a:t>Evolution of app-category usage:</a:t>
            </a:r>
          </a:p>
          <a:p>
            <a:pPr marL="457200">
              <a:lnSpc>
                <a:spcPct val="107000"/>
              </a:lnSpc>
            </a:pPr>
            <a:r>
              <a:rPr lang="en-NZ" sz="1800" dirty="0">
                <a:effectLst/>
                <a:latin typeface="Calibri" panose="020F0502020204030204" pitchFamily="34" charset="0"/>
                <a:ea typeface="DengXian" panose="02010600030101010101" pitchFamily="2" charset="-122"/>
                <a:cs typeface="Times New Roman" panose="02020603050405020304" pitchFamily="18" charset="0"/>
              </a:rPr>
              <a:t>Stage one (2012 - 2014). In this stage, the number of app categories used by each user increased significantly. Average number of used app category from 12 in 2012 to 17 in 2014</a:t>
            </a:r>
          </a:p>
          <a:p>
            <a:pPr marL="457200">
              <a:lnSpc>
                <a:spcPct val="107000"/>
              </a:lnSpc>
            </a:pPr>
            <a:r>
              <a:rPr lang="en-NZ" sz="1800" dirty="0">
                <a:effectLst/>
                <a:latin typeface="Calibri" panose="020F0502020204030204" pitchFamily="34" charset="0"/>
                <a:ea typeface="DengXian" panose="02010600030101010101" pitchFamily="2" charset="-122"/>
                <a:cs typeface="Times New Roman" panose="02020603050405020304" pitchFamily="18" charset="0"/>
              </a:rPr>
              <a:t>One possible reason is because of the new rising technique, deploying fourth generation of mobile networks(4G).</a:t>
            </a:r>
          </a:p>
          <a:p>
            <a:pPr marL="457200">
              <a:lnSpc>
                <a:spcPct val="107000"/>
              </a:lnSpc>
            </a:pPr>
            <a:r>
              <a:rPr lang="en-NZ" sz="1800" dirty="0">
                <a:effectLst/>
                <a:latin typeface="Calibri" panose="020F0502020204030204" pitchFamily="34" charset="0"/>
                <a:ea typeface="DengXian" panose="02010600030101010101" pitchFamily="2" charset="-122"/>
                <a:cs typeface="Times New Roman" panose="02020603050405020304" pitchFamily="18" charset="0"/>
              </a:rPr>
              <a:t> </a:t>
            </a:r>
          </a:p>
          <a:p>
            <a:pPr marL="457200">
              <a:lnSpc>
                <a:spcPct val="107000"/>
              </a:lnSpc>
              <a:spcAft>
                <a:spcPts val="800"/>
              </a:spcAft>
            </a:pPr>
            <a:r>
              <a:rPr lang="en-NZ" sz="1800" dirty="0">
                <a:effectLst/>
                <a:latin typeface="Calibri" panose="020F0502020204030204" pitchFamily="34" charset="0"/>
                <a:ea typeface="DengXian" panose="02010600030101010101" pitchFamily="2" charset="-122"/>
                <a:cs typeface="Times New Roman" panose="02020603050405020304" pitchFamily="18" charset="0"/>
              </a:rPr>
              <a:t>Stage two (2014 - 2017). During this stage, the number of used app categories remained stable over time. As you can see the curve are very close together.</a:t>
            </a:r>
          </a:p>
          <a:p>
            <a:endParaRPr lang="zh-CN" altLang="en-US" dirty="0"/>
          </a:p>
        </p:txBody>
      </p:sp>
      <p:sp>
        <p:nvSpPr>
          <p:cNvPr id="4" name="灯片编号占位符 3"/>
          <p:cNvSpPr>
            <a:spLocks noGrp="1"/>
          </p:cNvSpPr>
          <p:nvPr>
            <p:ph type="sldNum" sz="quarter" idx="10"/>
          </p:nvPr>
        </p:nvSpPr>
        <p:spPr/>
        <p:txBody>
          <a:bodyPr/>
          <a:lstStyle/>
          <a:p>
            <a:fld id="{1821DDD0-9BEE-4DF6-BFC5-DBA82716B4A3}" type="slidenum">
              <a:rPr lang="zh-CN" altLang="en-US" smtClean="0"/>
              <a:t>7</a:t>
            </a:fld>
            <a:endParaRPr lang="zh-CN" altLang="en-US"/>
          </a:p>
        </p:txBody>
      </p:sp>
    </p:spTree>
    <p:extLst>
      <p:ext uri="{BB962C8B-B14F-4D97-AF65-F5344CB8AC3E}">
        <p14:creationId xmlns:p14="http://schemas.microsoft.com/office/powerpoint/2010/main" val="2746001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800" dirty="0">
                <a:effectLst/>
                <a:latin typeface="Calibri" panose="020F0502020204030204" pitchFamily="34" charset="0"/>
                <a:ea typeface="DengXian" panose="02010600030101010101" pitchFamily="2" charset="-122"/>
                <a:cs typeface="Times New Roman" panose="02020603050405020304" pitchFamily="18" charset="0"/>
              </a:rPr>
              <a:t>Jaccard distance is used to compare the similarity of two different sets. In our case, app-cate used by user A and app-cate used by user 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800" dirty="0">
                <a:effectLst/>
                <a:latin typeface="Calibri" panose="020F0502020204030204" pitchFamily="34" charset="0"/>
                <a:ea typeface="DengXian" panose="02010600030101010101" pitchFamily="2" charset="-122"/>
                <a:cs typeface="Times New Roman" panose="02020603050405020304" pitchFamily="18" charset="0"/>
              </a:rPr>
              <a:t>The more similar, the closer to 0. Vice versa. When 4G released, online gaming experience become better, user all tends to play games online and only download game category app. </a:t>
            </a:r>
          </a:p>
          <a:p>
            <a:endParaRPr lang="zh-CN" altLang="en-US" dirty="0"/>
          </a:p>
        </p:txBody>
      </p:sp>
      <p:sp>
        <p:nvSpPr>
          <p:cNvPr id="4" name="灯片编号占位符 3"/>
          <p:cNvSpPr>
            <a:spLocks noGrp="1"/>
          </p:cNvSpPr>
          <p:nvPr>
            <p:ph type="sldNum" sz="quarter" idx="10"/>
          </p:nvPr>
        </p:nvSpPr>
        <p:spPr/>
        <p:txBody>
          <a:bodyPr/>
          <a:lstStyle/>
          <a:p>
            <a:fld id="{1821DDD0-9BEE-4DF6-BFC5-DBA82716B4A3}" type="slidenum">
              <a:rPr lang="zh-CN" altLang="en-US" smtClean="0"/>
              <a:t>8</a:t>
            </a:fld>
            <a:endParaRPr lang="zh-CN" altLang="en-US"/>
          </a:p>
        </p:txBody>
      </p:sp>
    </p:spTree>
    <p:extLst>
      <p:ext uri="{BB962C8B-B14F-4D97-AF65-F5344CB8AC3E}">
        <p14:creationId xmlns:p14="http://schemas.microsoft.com/office/powerpoint/2010/main" val="4244417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07000"/>
              </a:lnSpc>
              <a:spcAft>
                <a:spcPts val="800"/>
              </a:spcAft>
            </a:pPr>
            <a:r>
              <a:rPr lang="en-NZ" sz="1800" dirty="0">
                <a:effectLst/>
                <a:latin typeface="Calibri" panose="020F0502020204030204" pitchFamily="34" charset="0"/>
                <a:ea typeface="DengXian" panose="02010600030101010101" pitchFamily="2" charset="-122"/>
                <a:cs typeface="Times New Roman" panose="02020603050405020304" pitchFamily="18" charset="0"/>
              </a:rPr>
              <a:t> • Prior prevalent app category. This type refers to the category whose popularity has exceeded 0.9 since 2012. Communication’, ‘Music and audio’, ‘Productivity’, ‘Social’, ‘Tools’, and ‘Video players’, which suggests smartphones have already acted as communication devices and multimedia players since 2012.</a:t>
            </a:r>
          </a:p>
          <a:p>
            <a:pPr>
              <a:lnSpc>
                <a:spcPct val="107000"/>
              </a:lnSpc>
              <a:spcAft>
                <a:spcPts val="800"/>
              </a:spcAft>
            </a:pPr>
            <a:endParaRPr lang="en-NZ"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en-NZ" sz="1800" dirty="0">
                <a:effectLst/>
                <a:latin typeface="Calibri" panose="020F0502020204030204" pitchFamily="34" charset="0"/>
                <a:ea typeface="DengXian" panose="02010600030101010101" pitchFamily="2" charset="-122"/>
                <a:cs typeface="Times New Roman" panose="02020603050405020304" pitchFamily="18" charset="0"/>
              </a:rPr>
              <a:t> • Posterior prevalent app category. This type refers to the category whose popularity reached 0.9 after 2012, ‘Entertainment’, ‘News and magazines’, ‘Photography’, and ‘Travel and local’. Relevant to life services, due to improve on technology, better screen size, better reading experience.</a:t>
            </a:r>
          </a:p>
          <a:p>
            <a:endParaRPr lang="zh-CN" altLang="en-US" dirty="0"/>
          </a:p>
        </p:txBody>
      </p:sp>
      <p:sp>
        <p:nvSpPr>
          <p:cNvPr id="4" name="灯片编号占位符 3"/>
          <p:cNvSpPr>
            <a:spLocks noGrp="1"/>
          </p:cNvSpPr>
          <p:nvPr>
            <p:ph type="sldNum" sz="quarter" idx="10"/>
          </p:nvPr>
        </p:nvSpPr>
        <p:spPr/>
        <p:txBody>
          <a:bodyPr/>
          <a:lstStyle/>
          <a:p>
            <a:fld id="{1821DDD0-9BEE-4DF6-BFC5-DBA82716B4A3}" type="slidenum">
              <a:rPr lang="zh-CN" altLang="en-US" smtClean="0"/>
              <a:t>9</a:t>
            </a:fld>
            <a:endParaRPr lang="zh-CN" altLang="en-US"/>
          </a:p>
        </p:txBody>
      </p:sp>
    </p:spTree>
    <p:extLst>
      <p:ext uri="{BB962C8B-B14F-4D97-AF65-F5344CB8AC3E}">
        <p14:creationId xmlns:p14="http://schemas.microsoft.com/office/powerpoint/2010/main" val="1979832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274D587F-DF9B-4025-8A29-602EB4D2A1EF}" type="datetimeFigureOut">
              <a:rPr lang="zh-CN" altLang="en-US" smtClean="0"/>
              <a:t>2021/5/11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3115B3-AA90-441E-BF51-1FB257CEE4A3}" type="slidenum">
              <a:rPr lang="zh-CN" altLang="en-US" smtClean="0"/>
              <a:t>‹#›</a:t>
            </a:fld>
            <a:endParaRPr lang="zh-CN" altLang="en-US"/>
          </a:p>
        </p:txBody>
      </p:sp>
    </p:spTree>
    <p:extLst>
      <p:ext uri="{BB962C8B-B14F-4D97-AF65-F5344CB8AC3E}">
        <p14:creationId xmlns:p14="http://schemas.microsoft.com/office/powerpoint/2010/main" val="2511612367"/>
      </p:ext>
    </p:extLst>
  </p:cSld>
  <p:clrMapOvr>
    <a:masterClrMapping/>
  </p:clrMapOvr>
  <p:transition spd="med">
    <p:wheel spokes="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74D587F-DF9B-4025-8A29-602EB4D2A1EF}" type="datetimeFigureOut">
              <a:rPr lang="zh-CN" altLang="en-US" smtClean="0"/>
              <a:t>2021/5/11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3115B3-AA90-441E-BF51-1FB257CEE4A3}" type="slidenum">
              <a:rPr lang="zh-CN" altLang="en-US" smtClean="0"/>
              <a:t>‹#›</a:t>
            </a:fld>
            <a:endParaRPr lang="zh-CN" altLang="en-US"/>
          </a:p>
        </p:txBody>
      </p:sp>
    </p:spTree>
    <p:extLst>
      <p:ext uri="{BB962C8B-B14F-4D97-AF65-F5344CB8AC3E}">
        <p14:creationId xmlns:p14="http://schemas.microsoft.com/office/powerpoint/2010/main" val="762956899"/>
      </p:ext>
    </p:extLst>
  </p:cSld>
  <p:clrMapOvr>
    <a:masterClrMapping/>
  </p:clrMapOvr>
  <p:transition spd="med">
    <p:wheel spokes="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74D587F-DF9B-4025-8A29-602EB4D2A1EF}" type="datetimeFigureOut">
              <a:rPr lang="zh-CN" altLang="en-US" smtClean="0"/>
              <a:t>2021/5/11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3115B3-AA90-441E-BF51-1FB257CEE4A3}" type="slidenum">
              <a:rPr lang="zh-CN" altLang="en-US" smtClean="0"/>
              <a:t>‹#›</a:t>
            </a:fld>
            <a:endParaRPr lang="zh-CN" altLang="en-US"/>
          </a:p>
        </p:txBody>
      </p:sp>
    </p:spTree>
    <p:extLst>
      <p:ext uri="{BB962C8B-B14F-4D97-AF65-F5344CB8AC3E}">
        <p14:creationId xmlns:p14="http://schemas.microsoft.com/office/powerpoint/2010/main" val="3659010438"/>
      </p:ext>
    </p:extLst>
  </p:cSld>
  <p:clrMapOvr>
    <a:masterClrMapping/>
  </p:clrMapOvr>
  <p:transition spd="med">
    <p:wheel spokes="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74D587F-DF9B-4025-8A29-602EB4D2A1EF}" type="datetimeFigureOut">
              <a:rPr lang="zh-CN" altLang="en-US" smtClean="0"/>
              <a:t>2021/5/11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3115B3-AA90-441E-BF51-1FB257CEE4A3}" type="slidenum">
              <a:rPr lang="zh-CN" altLang="en-US" smtClean="0"/>
              <a:t>‹#›</a:t>
            </a:fld>
            <a:endParaRPr lang="zh-CN" altLang="en-US"/>
          </a:p>
        </p:txBody>
      </p:sp>
    </p:spTree>
    <p:extLst>
      <p:ext uri="{BB962C8B-B14F-4D97-AF65-F5344CB8AC3E}">
        <p14:creationId xmlns:p14="http://schemas.microsoft.com/office/powerpoint/2010/main" val="2308998214"/>
      </p:ext>
    </p:extLst>
  </p:cSld>
  <p:clrMapOvr>
    <a:masterClrMapping/>
  </p:clrMapOvr>
  <p:transition spd="med">
    <p:wheel spokes="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274D587F-DF9B-4025-8A29-602EB4D2A1EF}" type="datetimeFigureOut">
              <a:rPr lang="zh-CN" altLang="en-US" smtClean="0"/>
              <a:t>2021/5/11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3115B3-AA90-441E-BF51-1FB257CEE4A3}" type="slidenum">
              <a:rPr lang="zh-CN" altLang="en-US" smtClean="0"/>
              <a:t>‹#›</a:t>
            </a:fld>
            <a:endParaRPr lang="zh-CN" altLang="en-US"/>
          </a:p>
        </p:txBody>
      </p:sp>
    </p:spTree>
    <p:extLst>
      <p:ext uri="{BB962C8B-B14F-4D97-AF65-F5344CB8AC3E}">
        <p14:creationId xmlns:p14="http://schemas.microsoft.com/office/powerpoint/2010/main" val="4014886547"/>
      </p:ext>
    </p:extLst>
  </p:cSld>
  <p:clrMapOvr>
    <a:masterClrMapping/>
  </p:clrMapOvr>
  <p:transition spd="med">
    <p:wheel spokes="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74D587F-DF9B-4025-8A29-602EB4D2A1EF}" type="datetimeFigureOut">
              <a:rPr lang="zh-CN" altLang="en-US" smtClean="0"/>
              <a:t>2021/5/11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23115B3-AA90-441E-BF51-1FB257CEE4A3}" type="slidenum">
              <a:rPr lang="zh-CN" altLang="en-US" smtClean="0"/>
              <a:t>‹#›</a:t>
            </a:fld>
            <a:endParaRPr lang="zh-CN" altLang="en-US"/>
          </a:p>
        </p:txBody>
      </p:sp>
    </p:spTree>
    <p:extLst>
      <p:ext uri="{BB962C8B-B14F-4D97-AF65-F5344CB8AC3E}">
        <p14:creationId xmlns:p14="http://schemas.microsoft.com/office/powerpoint/2010/main" val="4229666358"/>
      </p:ext>
    </p:extLst>
  </p:cSld>
  <p:clrMapOvr>
    <a:masterClrMapping/>
  </p:clrMapOvr>
  <p:transition spd="med">
    <p:wheel spokes="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74D587F-DF9B-4025-8A29-602EB4D2A1EF}" type="datetimeFigureOut">
              <a:rPr lang="zh-CN" altLang="en-US" smtClean="0"/>
              <a:t>2021/5/11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23115B3-AA90-441E-BF51-1FB257CEE4A3}" type="slidenum">
              <a:rPr lang="zh-CN" altLang="en-US" smtClean="0"/>
              <a:t>‹#›</a:t>
            </a:fld>
            <a:endParaRPr lang="zh-CN" altLang="en-US"/>
          </a:p>
        </p:txBody>
      </p:sp>
    </p:spTree>
    <p:extLst>
      <p:ext uri="{BB962C8B-B14F-4D97-AF65-F5344CB8AC3E}">
        <p14:creationId xmlns:p14="http://schemas.microsoft.com/office/powerpoint/2010/main" val="2776789686"/>
      </p:ext>
    </p:extLst>
  </p:cSld>
  <p:clrMapOvr>
    <a:masterClrMapping/>
  </p:clrMapOvr>
  <p:transition spd="med">
    <p:wheel spokes="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74D587F-DF9B-4025-8A29-602EB4D2A1EF}" type="datetimeFigureOut">
              <a:rPr lang="zh-CN" altLang="en-US" smtClean="0"/>
              <a:t>2021/5/11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23115B3-AA90-441E-BF51-1FB257CEE4A3}" type="slidenum">
              <a:rPr lang="zh-CN" altLang="en-US" smtClean="0"/>
              <a:t>‹#›</a:t>
            </a:fld>
            <a:endParaRPr lang="zh-CN" altLang="en-US"/>
          </a:p>
        </p:txBody>
      </p:sp>
    </p:spTree>
    <p:extLst>
      <p:ext uri="{BB962C8B-B14F-4D97-AF65-F5344CB8AC3E}">
        <p14:creationId xmlns:p14="http://schemas.microsoft.com/office/powerpoint/2010/main" val="2726079644"/>
      </p:ext>
    </p:extLst>
  </p:cSld>
  <p:clrMapOvr>
    <a:masterClrMapping/>
  </p:clrMapOvr>
  <p:transition spd="med">
    <p:wheel spokes="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4D587F-DF9B-4025-8A29-602EB4D2A1EF}" type="datetimeFigureOut">
              <a:rPr lang="zh-CN" altLang="en-US" smtClean="0"/>
              <a:t>2021/5/11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23115B3-AA90-441E-BF51-1FB257CEE4A3}" type="slidenum">
              <a:rPr lang="zh-CN" altLang="en-US" smtClean="0"/>
              <a:t>‹#›</a:t>
            </a:fld>
            <a:endParaRPr lang="zh-CN" altLang="en-US"/>
          </a:p>
        </p:txBody>
      </p:sp>
    </p:spTree>
    <p:extLst>
      <p:ext uri="{BB962C8B-B14F-4D97-AF65-F5344CB8AC3E}">
        <p14:creationId xmlns:p14="http://schemas.microsoft.com/office/powerpoint/2010/main" val="1681075220"/>
      </p:ext>
    </p:extLst>
  </p:cSld>
  <p:clrMapOvr>
    <a:masterClrMapping/>
  </p:clrMapOvr>
  <p:transition spd="med">
    <p:wheel spokes="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274D587F-DF9B-4025-8A29-602EB4D2A1EF}" type="datetimeFigureOut">
              <a:rPr lang="zh-CN" altLang="en-US" smtClean="0"/>
              <a:t>2021/5/11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23115B3-AA90-441E-BF51-1FB257CEE4A3}" type="slidenum">
              <a:rPr lang="zh-CN" altLang="en-US" smtClean="0"/>
              <a:t>‹#›</a:t>
            </a:fld>
            <a:endParaRPr lang="zh-CN" altLang="en-US"/>
          </a:p>
        </p:txBody>
      </p:sp>
    </p:spTree>
    <p:extLst>
      <p:ext uri="{BB962C8B-B14F-4D97-AF65-F5344CB8AC3E}">
        <p14:creationId xmlns:p14="http://schemas.microsoft.com/office/powerpoint/2010/main" val="4130779609"/>
      </p:ext>
    </p:extLst>
  </p:cSld>
  <p:clrMapOvr>
    <a:masterClrMapping/>
  </p:clrMapOvr>
  <p:transition spd="med">
    <p:wheel spokes="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274D587F-DF9B-4025-8A29-602EB4D2A1EF}" type="datetimeFigureOut">
              <a:rPr lang="zh-CN" altLang="en-US" smtClean="0"/>
              <a:t>2021/5/11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23115B3-AA90-441E-BF51-1FB257CEE4A3}" type="slidenum">
              <a:rPr lang="zh-CN" altLang="en-US" smtClean="0"/>
              <a:t>‹#›</a:t>
            </a:fld>
            <a:endParaRPr lang="zh-CN" altLang="en-US"/>
          </a:p>
        </p:txBody>
      </p:sp>
    </p:spTree>
    <p:extLst>
      <p:ext uri="{BB962C8B-B14F-4D97-AF65-F5344CB8AC3E}">
        <p14:creationId xmlns:p14="http://schemas.microsoft.com/office/powerpoint/2010/main" val="3757381620"/>
      </p:ext>
    </p:extLst>
  </p:cSld>
  <p:clrMapOvr>
    <a:masterClrMapping/>
  </p:clrMapOvr>
  <p:transition spd="med">
    <p:wheel spokes="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D587F-DF9B-4025-8A29-602EB4D2A1EF}" type="datetimeFigureOut">
              <a:rPr lang="zh-CN" altLang="en-US" smtClean="0"/>
              <a:t>2021/5/11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3115B3-AA90-441E-BF51-1FB257CEE4A3}" type="slidenum">
              <a:rPr lang="zh-CN" altLang="en-US" smtClean="0"/>
              <a:t>‹#›</a:t>
            </a:fld>
            <a:endParaRPr lang="zh-CN" altLang="en-US"/>
          </a:p>
        </p:txBody>
      </p:sp>
    </p:spTree>
    <p:extLst>
      <p:ext uri="{BB962C8B-B14F-4D97-AF65-F5344CB8AC3E}">
        <p14:creationId xmlns:p14="http://schemas.microsoft.com/office/powerpoint/2010/main" val="3650837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wheel spokes="1"/>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1.jpg"/><Relationship Id="rId2" Type="http://schemas.openxmlformats.org/officeDocument/2006/relationships/tags" Target="../tags/tag2.xml"/><Relationship Id="rId1" Type="http://schemas.openxmlformats.org/officeDocument/2006/relationships/themeOverride" Target="../theme/themeOverride1.xml"/><Relationship Id="rId6" Type="http://schemas.openxmlformats.org/officeDocument/2006/relationships/notesSlide" Target="../notesSlides/notesSlide1.xml"/><Relationship Id="rId5" Type="http://schemas.openxmlformats.org/officeDocument/2006/relationships/slideLayout" Target="../slideLayouts/slideLayout7.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hemeOverride" Target="../theme/themeOverride10.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3.xml"/><Relationship Id="rId3" Type="http://schemas.openxmlformats.org/officeDocument/2006/relationships/tags" Target="../tags/tag18.xml"/><Relationship Id="rId7" Type="http://schemas.openxmlformats.org/officeDocument/2006/relationships/slideLayout" Target="../slideLayouts/slideLayout7.xml"/><Relationship Id="rId2" Type="http://schemas.openxmlformats.org/officeDocument/2006/relationships/tags" Target="../tags/tag17.xml"/><Relationship Id="rId1" Type="http://schemas.openxmlformats.org/officeDocument/2006/relationships/themeOverride" Target="../theme/themeOverride11.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9"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hemeOverride" Target="../theme/themeOverride1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hemeOverride" Target="../theme/themeOverride13.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hemeOverride" Target="../theme/themeOverride14.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tags" Target="../tags/tag23.xml"/><Relationship Id="rId7" Type="http://schemas.openxmlformats.org/officeDocument/2006/relationships/notesSlide" Target="../notesSlides/notesSlide17.xml"/><Relationship Id="rId2" Type="http://schemas.openxmlformats.org/officeDocument/2006/relationships/tags" Target="../tags/tag22.xml"/><Relationship Id="rId1" Type="http://schemas.openxmlformats.org/officeDocument/2006/relationships/themeOverride" Target="../theme/themeOverride15.xml"/><Relationship Id="rId6" Type="http://schemas.openxmlformats.org/officeDocument/2006/relationships/slideLayout" Target="../slideLayouts/slideLayout7.xml"/><Relationship Id="rId5" Type="http://schemas.openxmlformats.org/officeDocument/2006/relationships/tags" Target="../tags/tag25.xml"/><Relationship Id="rId4" Type="http://schemas.openxmlformats.org/officeDocument/2006/relationships/tags" Target="../tags/tag2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hemeOverride" Target="../theme/themeOverride16.xml"/></Relationships>
</file>

<file path=ppt/slides/_rels/slide19.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hemeOverride" Target="../theme/themeOverride17.xml"/><Relationship Id="rId6" Type="http://schemas.openxmlformats.org/officeDocument/2006/relationships/image" Target="../media/image1.jpg"/><Relationship Id="rId5" Type="http://schemas.openxmlformats.org/officeDocument/2006/relationships/notesSlide" Target="../notesSlides/notesSlide19.xml"/><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themeOverride" Target="../theme/themeOverride2.xm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7.xml"/><Relationship Id="rId7" Type="http://schemas.openxmlformats.org/officeDocument/2006/relationships/slideLayout" Target="../slideLayouts/slideLayout7.xml"/><Relationship Id="rId2" Type="http://schemas.openxmlformats.org/officeDocument/2006/relationships/tags" Target="../tags/tag6.xml"/><Relationship Id="rId1" Type="http://schemas.openxmlformats.org/officeDocument/2006/relationships/themeOverride" Target="../theme/themeOverride3.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9"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xml"/><Relationship Id="rId1" Type="http://schemas.openxmlformats.org/officeDocument/2006/relationships/themeOverride" Target="../theme/themeOverride4.xml"/><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hemeOverride" Target="../theme/themeOverride5.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3" Type="http://schemas.openxmlformats.org/officeDocument/2006/relationships/tags" Target="../tags/tag13.xml"/><Relationship Id="rId7" Type="http://schemas.openxmlformats.org/officeDocument/2006/relationships/slideLayout" Target="../slideLayouts/slideLayout7.xml"/><Relationship Id="rId2" Type="http://schemas.openxmlformats.org/officeDocument/2006/relationships/tags" Target="../tags/tag12.xml"/><Relationship Id="rId1" Type="http://schemas.openxmlformats.org/officeDocument/2006/relationships/themeOverride" Target="../theme/themeOverride6.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hemeOverride" Target="../theme/themeOverride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hemeOverride" Target="../theme/themeOverride8.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hemeOverride" Target="../theme/themeOverride9.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t="-4000" b="-4000"/>
          </a:stretch>
        </a:blipFill>
        <a:effectLst/>
      </p:bgPr>
    </p:bg>
    <p:spTree>
      <p:nvGrpSpPr>
        <p:cNvPr id="1" name=""/>
        <p:cNvGrpSpPr/>
        <p:nvPr/>
      </p:nvGrpSpPr>
      <p:grpSpPr>
        <a:xfrm>
          <a:off x="0" y="0"/>
          <a:ext cx="0" cy="0"/>
          <a:chOff x="0" y="0"/>
          <a:chExt cx="0" cy="0"/>
        </a:xfrm>
      </p:grpSpPr>
      <p:sp>
        <p:nvSpPr>
          <p:cNvPr id="7" name="PA_文本框 2"/>
          <p:cNvSpPr txBox="1"/>
          <p:nvPr>
            <p:custDataLst>
              <p:tags r:id="rId2"/>
            </p:custDataLst>
          </p:nvPr>
        </p:nvSpPr>
        <p:spPr>
          <a:xfrm>
            <a:off x="523822" y="2850002"/>
            <a:ext cx="6096000" cy="253916"/>
          </a:xfrm>
          <a:prstGeom prst="rect">
            <a:avLst/>
          </a:prstGeom>
          <a:noFill/>
        </p:spPr>
        <p:txBody>
          <a:bodyPr wrap="square" rtlCol="0">
            <a:spAutoFit/>
          </a:bodyPr>
          <a:lstStyle/>
          <a:p>
            <a:r>
              <a:rPr lang="en-NZ" sz="1050" dirty="0"/>
              <a:t>Li, Tong, </a:t>
            </a:r>
            <a:r>
              <a:rPr lang="en-NZ" sz="1050" dirty="0" err="1"/>
              <a:t>Mingyang</a:t>
            </a:r>
            <a:r>
              <a:rPr lang="en-NZ" sz="1050" dirty="0"/>
              <a:t> Zhang, </a:t>
            </a:r>
            <a:r>
              <a:rPr lang="en-NZ" sz="1050" dirty="0" err="1"/>
              <a:t>Hancheng</a:t>
            </a:r>
            <a:r>
              <a:rPr lang="en-NZ" sz="1050" dirty="0"/>
              <a:t> Cao, Yong Li, </a:t>
            </a:r>
            <a:r>
              <a:rPr lang="en-NZ" sz="1050" dirty="0" err="1"/>
              <a:t>Sasu</a:t>
            </a:r>
            <a:r>
              <a:rPr lang="en-NZ" sz="1050" dirty="0"/>
              <a:t> </a:t>
            </a:r>
            <a:r>
              <a:rPr lang="en-NZ" sz="1050" dirty="0" err="1"/>
              <a:t>Tarkoma</a:t>
            </a:r>
            <a:r>
              <a:rPr lang="en-NZ" sz="1050" dirty="0"/>
              <a:t>, and Pan Hui</a:t>
            </a:r>
            <a:endParaRPr lang="zh-CN" altLang="en-US" sz="1050" spc="300" dirty="0">
              <a:solidFill>
                <a:schemeClr val="accent1"/>
              </a:solidFill>
              <a:cs typeface="+mn-ea"/>
              <a:sym typeface="+mn-lt"/>
            </a:endParaRPr>
          </a:p>
        </p:txBody>
      </p:sp>
      <p:sp>
        <p:nvSpPr>
          <p:cNvPr id="8" name="文本框 7"/>
          <p:cNvSpPr txBox="1"/>
          <p:nvPr/>
        </p:nvSpPr>
        <p:spPr>
          <a:xfrm>
            <a:off x="523822" y="4736806"/>
            <a:ext cx="3439160" cy="338554"/>
          </a:xfrm>
          <a:prstGeom prst="rect">
            <a:avLst/>
          </a:prstGeom>
          <a:noFill/>
        </p:spPr>
        <p:txBody>
          <a:bodyPr wrap="square" rtlCol="0">
            <a:spAutoFit/>
          </a:bodyPr>
          <a:lstStyle/>
          <a:p>
            <a:r>
              <a:rPr lang="en-US" altLang="zh-CN" sz="1600" dirty="0">
                <a:cs typeface="+mn-ea"/>
                <a:sym typeface="+mn-lt"/>
              </a:rPr>
              <a:t>David Wang</a:t>
            </a:r>
            <a:endParaRPr lang="zh-CN" altLang="en-US" sz="1600" dirty="0">
              <a:cs typeface="+mn-ea"/>
              <a:sym typeface="+mn-lt"/>
            </a:endParaRPr>
          </a:p>
        </p:txBody>
      </p:sp>
      <p:sp>
        <p:nvSpPr>
          <p:cNvPr id="10" name="文本框 9"/>
          <p:cNvSpPr txBox="1"/>
          <p:nvPr/>
        </p:nvSpPr>
        <p:spPr>
          <a:xfrm>
            <a:off x="523822" y="5144564"/>
            <a:ext cx="2062480" cy="338554"/>
          </a:xfrm>
          <a:prstGeom prst="rect">
            <a:avLst/>
          </a:prstGeom>
          <a:noFill/>
        </p:spPr>
        <p:txBody>
          <a:bodyPr wrap="square" rtlCol="0">
            <a:spAutoFit/>
          </a:bodyPr>
          <a:lstStyle/>
          <a:p>
            <a:r>
              <a:rPr lang="en-US" altLang="zh-CN" sz="1600" dirty="0">
                <a:cs typeface="+mn-ea"/>
                <a:sym typeface="+mn-lt"/>
              </a:rPr>
              <a:t>2021.05.12</a:t>
            </a:r>
            <a:endParaRPr lang="zh-CN" altLang="en-US" sz="1600" dirty="0">
              <a:cs typeface="+mn-ea"/>
              <a:sym typeface="+mn-lt"/>
            </a:endParaRPr>
          </a:p>
        </p:txBody>
      </p:sp>
      <p:grpSp>
        <p:nvGrpSpPr>
          <p:cNvPr id="2" name="Group 1">
            <a:extLst>
              <a:ext uri="{FF2B5EF4-FFF2-40B4-BE49-F238E27FC236}">
                <a16:creationId xmlns:a16="http://schemas.microsoft.com/office/drawing/2014/main" id="{49E81EF0-3099-4DA8-A9E7-A127F5B8872A}"/>
              </a:ext>
            </a:extLst>
          </p:cNvPr>
          <p:cNvGrpSpPr/>
          <p:nvPr/>
        </p:nvGrpSpPr>
        <p:grpSpPr>
          <a:xfrm>
            <a:off x="523822" y="1374882"/>
            <a:ext cx="6564875" cy="1405916"/>
            <a:chOff x="523822" y="1374882"/>
            <a:chExt cx="6564875" cy="1405916"/>
          </a:xfrm>
        </p:grpSpPr>
        <p:sp>
          <p:nvSpPr>
            <p:cNvPr id="5" name="PA_文本框 4"/>
            <p:cNvSpPr txBox="1"/>
            <p:nvPr>
              <p:custDataLst>
                <p:tags r:id="rId3"/>
              </p:custDataLst>
            </p:nvPr>
          </p:nvSpPr>
          <p:spPr>
            <a:xfrm>
              <a:off x="523822" y="1949801"/>
              <a:ext cx="6564875" cy="830997"/>
            </a:xfrm>
            <a:prstGeom prst="rect">
              <a:avLst/>
            </a:prstGeom>
            <a:noFill/>
          </p:spPr>
          <p:txBody>
            <a:bodyPr wrap="square" rtlCol="0">
              <a:spAutoFit/>
            </a:bodyPr>
            <a:lstStyle/>
            <a:p>
              <a:r>
                <a:rPr lang="en-NZ" sz="2400" b="1" dirty="0"/>
                <a:t>What Apps Did You Use?": Understanding the Long-term Evolution of Mobile App Usage</a:t>
              </a:r>
              <a:endParaRPr lang="zh-CN" altLang="en-US" sz="2400" b="1" spc="600" dirty="0">
                <a:cs typeface="+mn-ea"/>
                <a:sym typeface="+mn-lt"/>
              </a:endParaRPr>
            </a:p>
          </p:txBody>
        </p:sp>
        <p:sp>
          <p:nvSpPr>
            <p:cNvPr id="11" name="PA_文本框 2">
              <a:extLst>
                <a:ext uri="{FF2B5EF4-FFF2-40B4-BE49-F238E27FC236}">
                  <a16:creationId xmlns:a16="http://schemas.microsoft.com/office/drawing/2014/main" id="{D51EF749-90FD-49E1-A8CF-862E8B55D25E}"/>
                </a:ext>
              </a:extLst>
            </p:cNvPr>
            <p:cNvSpPr txBox="1"/>
            <p:nvPr>
              <p:custDataLst>
                <p:tags r:id="rId4"/>
              </p:custDataLst>
            </p:nvPr>
          </p:nvSpPr>
          <p:spPr>
            <a:xfrm>
              <a:off x="523822" y="1374882"/>
              <a:ext cx="6096000" cy="461665"/>
            </a:xfrm>
            <a:prstGeom prst="rect">
              <a:avLst/>
            </a:prstGeom>
            <a:noFill/>
          </p:spPr>
          <p:txBody>
            <a:bodyPr wrap="square" rtlCol="0">
              <a:spAutoFit/>
            </a:bodyPr>
            <a:lstStyle/>
            <a:p>
              <a:r>
                <a:rPr lang="en-US" altLang="zh-CN" sz="2400" spc="300" dirty="0">
                  <a:solidFill>
                    <a:schemeClr val="accent1"/>
                  </a:solidFill>
                  <a:cs typeface="+mn-ea"/>
                  <a:sym typeface="+mn-lt"/>
                </a:rPr>
                <a:t>Seminar</a:t>
              </a:r>
              <a:endParaRPr lang="zh-CN" altLang="en-US" sz="2400" spc="300" dirty="0">
                <a:solidFill>
                  <a:schemeClr val="accent1"/>
                </a:solidFill>
                <a:cs typeface="+mn-ea"/>
                <a:sym typeface="+mn-lt"/>
              </a:endParaRPr>
            </a:p>
          </p:txBody>
        </p:sp>
      </p:grpSp>
    </p:spTree>
    <p:extLst>
      <p:ext uri="{BB962C8B-B14F-4D97-AF65-F5344CB8AC3E}">
        <p14:creationId xmlns:p14="http://schemas.microsoft.com/office/powerpoint/2010/main" val="4264143473"/>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7"/>
                                        </p:tgtEl>
                                        <p:attrNameLst>
                                          <p:attrName>ppt_y</p:attrName>
                                        </p:attrNameLst>
                                      </p:cBhvr>
                                      <p:tavLst>
                                        <p:tav tm="0">
                                          <p:val>
                                            <p:strVal val="#ppt_y"/>
                                          </p:val>
                                        </p:tav>
                                        <p:tav tm="100000">
                                          <p:val>
                                            <p:strVal val="#ppt_y"/>
                                          </p:val>
                                        </p:tav>
                                      </p:tavLst>
                                    </p:anim>
                                    <p:anim calcmode="lin" valueType="num">
                                      <p:cBhvr>
                                        <p:cTn id="14"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7"/>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0" y="325120"/>
            <a:ext cx="3586480" cy="589280"/>
            <a:chOff x="0" y="416560"/>
            <a:chExt cx="3586480" cy="589280"/>
          </a:xfrm>
        </p:grpSpPr>
        <p:sp>
          <p:nvSpPr>
            <p:cNvPr id="9" name="五边形 8"/>
            <p:cNvSpPr/>
            <p:nvPr/>
          </p:nvSpPr>
          <p:spPr>
            <a:xfrm>
              <a:off x="0" y="416560"/>
              <a:ext cx="2997200" cy="5892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NZ" altLang="zh-CN" spc="600" dirty="0">
                  <a:cs typeface="+mn-ea"/>
                  <a:sym typeface="+mn-lt"/>
                </a:rPr>
                <a:t>MACRO-LEVEL</a:t>
              </a:r>
              <a:endParaRPr lang="zh-CN" altLang="en-US" spc="600" dirty="0">
                <a:cs typeface="+mn-ea"/>
                <a:sym typeface="+mn-lt"/>
              </a:endParaRPr>
            </a:p>
          </p:txBody>
        </p:sp>
        <p:sp>
          <p:nvSpPr>
            <p:cNvPr id="10" name="燕尾形 9"/>
            <p:cNvSpPr/>
            <p:nvPr/>
          </p:nvSpPr>
          <p:spPr>
            <a:xfrm>
              <a:off x="2997200" y="416560"/>
              <a:ext cx="589280" cy="58928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pic>
        <p:nvPicPr>
          <p:cNvPr id="57" name="Picture 56">
            <a:extLst>
              <a:ext uri="{FF2B5EF4-FFF2-40B4-BE49-F238E27FC236}">
                <a16:creationId xmlns:a16="http://schemas.microsoft.com/office/drawing/2014/main" id="{276FE63B-3A7D-4B3C-ACF5-B95BD2B7A456}"/>
              </a:ext>
            </a:extLst>
          </p:cNvPr>
          <p:cNvPicPr/>
          <p:nvPr/>
        </p:nvPicPr>
        <p:blipFill>
          <a:blip r:embed="rId4"/>
          <a:stretch>
            <a:fillRect/>
          </a:stretch>
        </p:blipFill>
        <p:spPr>
          <a:xfrm>
            <a:off x="426085" y="1183657"/>
            <a:ext cx="11332778" cy="2979468"/>
          </a:xfrm>
          <a:prstGeom prst="rect">
            <a:avLst/>
          </a:prstGeom>
        </p:spPr>
      </p:pic>
      <p:sp>
        <p:nvSpPr>
          <p:cNvPr id="2" name="TextBox 1">
            <a:extLst>
              <a:ext uri="{FF2B5EF4-FFF2-40B4-BE49-F238E27FC236}">
                <a16:creationId xmlns:a16="http://schemas.microsoft.com/office/drawing/2014/main" id="{F0C4DA74-FFD4-4A39-A254-38881E2C15F2}"/>
              </a:ext>
            </a:extLst>
          </p:cNvPr>
          <p:cNvSpPr txBox="1"/>
          <p:nvPr/>
        </p:nvSpPr>
        <p:spPr>
          <a:xfrm>
            <a:off x="5254758" y="4700338"/>
            <a:ext cx="1675431" cy="369332"/>
          </a:xfrm>
          <a:prstGeom prst="rect">
            <a:avLst/>
          </a:prstGeom>
          <a:noFill/>
        </p:spPr>
        <p:txBody>
          <a:bodyPr wrap="square" rtlCol="0">
            <a:spAutoFit/>
          </a:bodyPr>
          <a:lstStyle/>
          <a:p>
            <a:r>
              <a:rPr lang="en-NZ" dirty="0"/>
              <a:t>Growth Rate</a:t>
            </a:r>
          </a:p>
        </p:txBody>
      </p:sp>
    </p:spTree>
    <p:extLst>
      <p:ext uri="{BB962C8B-B14F-4D97-AF65-F5344CB8AC3E}">
        <p14:creationId xmlns:p14="http://schemas.microsoft.com/office/powerpoint/2010/main" val="1179209090"/>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10">
            <a:extLst>
              <a:ext uri="{FF2B5EF4-FFF2-40B4-BE49-F238E27FC236}">
                <a16:creationId xmlns:a16="http://schemas.microsoft.com/office/drawing/2014/main" id="{7716CB7C-F5DE-4096-9C16-2167EEC8064B}"/>
              </a:ext>
            </a:extLst>
          </p:cNvPr>
          <p:cNvGrpSpPr/>
          <p:nvPr/>
        </p:nvGrpSpPr>
        <p:grpSpPr>
          <a:xfrm>
            <a:off x="0" y="325120"/>
            <a:ext cx="3586480" cy="589280"/>
            <a:chOff x="0" y="416560"/>
            <a:chExt cx="3586480" cy="589280"/>
          </a:xfrm>
        </p:grpSpPr>
        <p:sp>
          <p:nvSpPr>
            <p:cNvPr id="5" name="五边形 8">
              <a:extLst>
                <a:ext uri="{FF2B5EF4-FFF2-40B4-BE49-F238E27FC236}">
                  <a16:creationId xmlns:a16="http://schemas.microsoft.com/office/drawing/2014/main" id="{A54E80C5-5492-42B7-A35A-60964E9E05DB}"/>
                </a:ext>
              </a:extLst>
            </p:cNvPr>
            <p:cNvSpPr/>
            <p:nvPr/>
          </p:nvSpPr>
          <p:spPr>
            <a:xfrm>
              <a:off x="0" y="416560"/>
              <a:ext cx="2997200" cy="5892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NZ" altLang="zh-CN" spc="600" dirty="0">
                  <a:cs typeface="+mn-ea"/>
                  <a:sym typeface="+mn-lt"/>
                </a:rPr>
                <a:t>MACRO-LEVEL</a:t>
              </a:r>
              <a:endParaRPr lang="zh-CN" altLang="en-US" spc="600" dirty="0">
                <a:cs typeface="+mn-ea"/>
                <a:sym typeface="+mn-lt"/>
              </a:endParaRPr>
            </a:p>
          </p:txBody>
        </p:sp>
        <p:sp>
          <p:nvSpPr>
            <p:cNvPr id="6" name="燕尾形 9">
              <a:extLst>
                <a:ext uri="{FF2B5EF4-FFF2-40B4-BE49-F238E27FC236}">
                  <a16:creationId xmlns:a16="http://schemas.microsoft.com/office/drawing/2014/main" id="{FFAEB530-A977-4053-ABC1-0A3227C4C260}"/>
                </a:ext>
              </a:extLst>
            </p:cNvPr>
            <p:cNvSpPr/>
            <p:nvPr/>
          </p:nvSpPr>
          <p:spPr>
            <a:xfrm>
              <a:off x="2997200" y="416560"/>
              <a:ext cx="589280" cy="58928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pic>
        <p:nvPicPr>
          <p:cNvPr id="9" name="Picture 8">
            <a:extLst>
              <a:ext uri="{FF2B5EF4-FFF2-40B4-BE49-F238E27FC236}">
                <a16:creationId xmlns:a16="http://schemas.microsoft.com/office/drawing/2014/main" id="{E4918E58-3C40-4EAF-BB86-465F5BAA249D}"/>
              </a:ext>
            </a:extLst>
          </p:cNvPr>
          <p:cNvPicPr/>
          <p:nvPr/>
        </p:nvPicPr>
        <p:blipFill>
          <a:blip r:embed="rId3"/>
          <a:stretch>
            <a:fillRect/>
          </a:stretch>
        </p:blipFill>
        <p:spPr>
          <a:xfrm>
            <a:off x="413092" y="1010652"/>
            <a:ext cx="11365816" cy="4495453"/>
          </a:xfrm>
          <a:prstGeom prst="rect">
            <a:avLst/>
          </a:prstGeom>
        </p:spPr>
      </p:pic>
      <p:sp>
        <p:nvSpPr>
          <p:cNvPr id="10" name="TextBox 9">
            <a:extLst>
              <a:ext uri="{FF2B5EF4-FFF2-40B4-BE49-F238E27FC236}">
                <a16:creationId xmlns:a16="http://schemas.microsoft.com/office/drawing/2014/main" id="{B2C7EC89-998A-4F02-8C17-58151DC0E468}"/>
              </a:ext>
            </a:extLst>
          </p:cNvPr>
          <p:cNvSpPr txBox="1"/>
          <p:nvPr/>
        </p:nvSpPr>
        <p:spPr>
          <a:xfrm>
            <a:off x="3299367" y="5847348"/>
            <a:ext cx="5593266" cy="369332"/>
          </a:xfrm>
          <a:prstGeom prst="rect">
            <a:avLst/>
          </a:prstGeom>
          <a:noFill/>
        </p:spPr>
        <p:txBody>
          <a:bodyPr wrap="square" rtlCol="0">
            <a:spAutoFit/>
          </a:bodyPr>
          <a:lstStyle/>
          <a:p>
            <a:pPr marL="285750" indent="-285750">
              <a:buFont typeface="Arial" panose="020B0604020202020204" pitchFamily="34" charset="0"/>
              <a:buChar char="•"/>
            </a:pPr>
            <a:r>
              <a:rPr lang="en-NZ" dirty="0"/>
              <a:t>App is more mature the popularity is more stable</a:t>
            </a:r>
          </a:p>
        </p:txBody>
      </p:sp>
    </p:spTree>
    <p:extLst>
      <p:ext uri="{BB962C8B-B14F-4D97-AF65-F5344CB8AC3E}">
        <p14:creationId xmlns:p14="http://schemas.microsoft.com/office/powerpoint/2010/main" val="289590498"/>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0">
            <a:extLst>
              <a:ext uri="{FF2B5EF4-FFF2-40B4-BE49-F238E27FC236}">
                <a16:creationId xmlns:a16="http://schemas.microsoft.com/office/drawing/2014/main" id="{0C16FE6E-8B8F-4E75-BC3A-8CAF119C6E83}"/>
              </a:ext>
            </a:extLst>
          </p:cNvPr>
          <p:cNvGrpSpPr/>
          <p:nvPr/>
        </p:nvGrpSpPr>
        <p:grpSpPr>
          <a:xfrm>
            <a:off x="0" y="325120"/>
            <a:ext cx="3586480" cy="589280"/>
            <a:chOff x="0" y="416560"/>
            <a:chExt cx="3586480" cy="589280"/>
          </a:xfrm>
        </p:grpSpPr>
        <p:sp>
          <p:nvSpPr>
            <p:cNvPr id="3" name="五边形 8">
              <a:extLst>
                <a:ext uri="{FF2B5EF4-FFF2-40B4-BE49-F238E27FC236}">
                  <a16:creationId xmlns:a16="http://schemas.microsoft.com/office/drawing/2014/main" id="{0C753899-8A60-4A42-B1BE-C8D42717A1D4}"/>
                </a:ext>
              </a:extLst>
            </p:cNvPr>
            <p:cNvSpPr/>
            <p:nvPr/>
          </p:nvSpPr>
          <p:spPr>
            <a:xfrm>
              <a:off x="0" y="416560"/>
              <a:ext cx="2997200" cy="5892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NZ" altLang="zh-CN" spc="600" dirty="0">
                  <a:cs typeface="+mn-ea"/>
                  <a:sym typeface="+mn-lt"/>
                </a:rPr>
                <a:t>MACRO-LEVEL</a:t>
              </a:r>
              <a:endParaRPr lang="zh-CN" altLang="en-US" spc="600" dirty="0">
                <a:cs typeface="+mn-ea"/>
                <a:sym typeface="+mn-lt"/>
              </a:endParaRPr>
            </a:p>
          </p:txBody>
        </p:sp>
        <p:sp>
          <p:nvSpPr>
            <p:cNvPr id="4" name="燕尾形 9">
              <a:extLst>
                <a:ext uri="{FF2B5EF4-FFF2-40B4-BE49-F238E27FC236}">
                  <a16:creationId xmlns:a16="http://schemas.microsoft.com/office/drawing/2014/main" id="{9AD329C9-DF95-43D0-A376-D34132A75AA0}"/>
                </a:ext>
              </a:extLst>
            </p:cNvPr>
            <p:cNvSpPr/>
            <p:nvPr/>
          </p:nvSpPr>
          <p:spPr>
            <a:xfrm>
              <a:off x="2997200" y="416560"/>
              <a:ext cx="589280" cy="58928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pic>
        <p:nvPicPr>
          <p:cNvPr id="6" name="Picture 5">
            <a:extLst>
              <a:ext uri="{FF2B5EF4-FFF2-40B4-BE49-F238E27FC236}">
                <a16:creationId xmlns:a16="http://schemas.microsoft.com/office/drawing/2014/main" id="{026B129B-01D1-41D1-8155-0F7C28019FC3}"/>
              </a:ext>
            </a:extLst>
          </p:cNvPr>
          <p:cNvPicPr/>
          <p:nvPr/>
        </p:nvPicPr>
        <p:blipFill rotWithShape="1">
          <a:blip r:embed="rId3"/>
          <a:srcRect l="7478" t="20403" r="7434" b="5542"/>
          <a:stretch/>
        </p:blipFill>
        <p:spPr bwMode="auto">
          <a:xfrm>
            <a:off x="264694" y="1010652"/>
            <a:ext cx="11662611" cy="4464593"/>
          </a:xfrm>
          <a:prstGeom prst="rect">
            <a:avLst/>
          </a:prstGeom>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5786AC1F-BB7E-4FA1-92FE-F8B10EC05754}"/>
              </a:ext>
            </a:extLst>
          </p:cNvPr>
          <p:cNvSpPr txBox="1"/>
          <p:nvPr/>
        </p:nvSpPr>
        <p:spPr>
          <a:xfrm>
            <a:off x="2263697" y="5832091"/>
            <a:ext cx="8497229" cy="923330"/>
          </a:xfrm>
          <a:prstGeom prst="rect">
            <a:avLst/>
          </a:prstGeom>
          <a:noFill/>
        </p:spPr>
        <p:txBody>
          <a:bodyPr wrap="square" rtlCol="0">
            <a:spAutoFit/>
          </a:bodyPr>
          <a:lstStyle/>
          <a:p>
            <a:pPr marL="285750" indent="-285750">
              <a:buFont typeface="Arial" panose="020B0604020202020204" pitchFamily="34" charset="0"/>
              <a:buChar char="•"/>
            </a:pPr>
            <a:r>
              <a:rPr lang="en-NZ" dirty="0"/>
              <a:t>No decline stage during the popularity evolution of app categories</a:t>
            </a:r>
          </a:p>
          <a:p>
            <a:pPr marL="285750" indent="-285750">
              <a:buFont typeface="Arial" panose="020B0604020202020204" pitchFamily="34" charset="0"/>
              <a:buChar char="•"/>
            </a:pPr>
            <a:r>
              <a:rPr lang="en-NZ" dirty="0"/>
              <a:t>Irreplaceable</a:t>
            </a:r>
          </a:p>
          <a:p>
            <a:endParaRPr lang="en-NZ" dirty="0"/>
          </a:p>
        </p:txBody>
      </p:sp>
    </p:spTree>
    <p:extLst>
      <p:ext uri="{BB962C8B-B14F-4D97-AF65-F5344CB8AC3E}">
        <p14:creationId xmlns:p14="http://schemas.microsoft.com/office/powerpoint/2010/main" val="223189671"/>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9">
            <a:lum/>
          </a:blip>
          <a:srcRect/>
          <a:tile tx="-11430000" ty="323850" sx="100000" sy="100000" flip="xy" algn="tl"/>
        </a:blipFill>
        <a:effectLst/>
      </p:bgPr>
    </p:bg>
    <p:spTree>
      <p:nvGrpSpPr>
        <p:cNvPr id="1" name=""/>
        <p:cNvGrpSpPr/>
        <p:nvPr/>
      </p:nvGrpSpPr>
      <p:grpSpPr>
        <a:xfrm>
          <a:off x="0" y="0"/>
          <a:ext cx="0" cy="0"/>
          <a:chOff x="0" y="0"/>
          <a:chExt cx="0" cy="0"/>
        </a:xfrm>
      </p:grpSpPr>
      <p:sp>
        <p:nvSpPr>
          <p:cNvPr id="88" name="MH_Number"/>
          <p:cNvSpPr/>
          <p:nvPr>
            <p:custDataLst>
              <p:tags r:id="rId3"/>
            </p:custDataLst>
          </p:nvPr>
        </p:nvSpPr>
        <p:spPr>
          <a:xfrm>
            <a:off x="5027135" y="2307181"/>
            <a:ext cx="1129618" cy="1129618"/>
          </a:xfrm>
          <a:prstGeom prst="ellipse">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zh-CN" sz="4800" b="1" dirty="0">
                <a:solidFill>
                  <a:srgbClr val="FFFFFF"/>
                </a:solidFill>
                <a:cs typeface="+mn-ea"/>
                <a:sym typeface="+mn-lt"/>
              </a:rPr>
              <a:t>3</a:t>
            </a:r>
            <a:endParaRPr lang="zh-CN" altLang="en-US" sz="4800" b="1" dirty="0">
              <a:solidFill>
                <a:srgbClr val="FFFFFF"/>
              </a:solidFill>
              <a:cs typeface="+mn-ea"/>
              <a:sym typeface="+mn-lt"/>
            </a:endParaRPr>
          </a:p>
        </p:txBody>
      </p:sp>
      <p:sp>
        <p:nvSpPr>
          <p:cNvPr id="23" name="PA_MH_Title"/>
          <p:cNvSpPr txBox="1"/>
          <p:nvPr>
            <p:custDataLst>
              <p:tags r:id="rId4"/>
            </p:custDataLst>
          </p:nvPr>
        </p:nvSpPr>
        <p:spPr>
          <a:xfrm>
            <a:off x="6577668" y="2077501"/>
            <a:ext cx="4116459" cy="1286728"/>
          </a:xfrm>
          <a:prstGeom prst="rect">
            <a:avLst/>
          </a:prstGeom>
          <a:noFill/>
        </p:spPr>
        <p:txBody>
          <a:bodyPr wrap="square" lIns="0" tIns="0" rIns="0" bIns="0" rtlCol="0" anchor="ctr" anchorCtr="0">
            <a:normAutofit/>
          </a:bodyPr>
          <a:lstStyle/>
          <a:p>
            <a:pPr algn="just">
              <a:lnSpc>
                <a:spcPct val="130000"/>
              </a:lnSpc>
            </a:pPr>
            <a:r>
              <a:rPr lang="en-NZ" altLang="zh-CN" sz="3200" spc="600" dirty="0">
                <a:cs typeface="+mn-ea"/>
                <a:sym typeface="+mn-lt"/>
              </a:rPr>
              <a:t>MICRO-LEVEL</a:t>
            </a:r>
            <a:endParaRPr lang="zh-CN" altLang="en-US" sz="3200" spc="600" dirty="0">
              <a:cs typeface="+mn-ea"/>
              <a:sym typeface="+mn-lt"/>
            </a:endParaRPr>
          </a:p>
        </p:txBody>
      </p:sp>
      <p:sp>
        <p:nvSpPr>
          <p:cNvPr id="16" name="MH_Others_1"/>
          <p:cNvSpPr txBox="1"/>
          <p:nvPr>
            <p:custDataLst>
              <p:tags r:id="rId5"/>
            </p:custDataLst>
          </p:nvPr>
        </p:nvSpPr>
        <p:spPr>
          <a:xfrm>
            <a:off x="3753854" y="1464491"/>
            <a:ext cx="1437942" cy="1026952"/>
          </a:xfrm>
          <a:prstGeom prst="rect">
            <a:avLst/>
          </a:prstGeom>
          <a:noFill/>
        </p:spPr>
        <p:txBody>
          <a:bodyPr wrap="square" lIns="0" tIns="0" rIns="0" bIns="0" rtlCol="0" anchor="ctr" anchorCtr="0">
            <a:noAutofit/>
          </a:bodyPr>
          <a:lstStyle/>
          <a:p>
            <a:pPr algn="ctr">
              <a:lnSpc>
                <a:spcPct val="130000"/>
              </a:lnSpc>
            </a:pPr>
            <a:r>
              <a:rPr lang="en-NZ" altLang="zh-CN" sz="5400" spc="200" dirty="0">
                <a:solidFill>
                  <a:schemeClr val="accent1"/>
                </a:solidFill>
                <a:effectLst>
                  <a:innerShdw blurRad="63500" dist="50800" dir="13500000">
                    <a:prstClr val="black">
                      <a:alpha val="50000"/>
                    </a:prstClr>
                  </a:innerShdw>
                </a:effectLst>
                <a:cs typeface="+mn-ea"/>
                <a:sym typeface="+mn-lt"/>
              </a:rPr>
              <a:t>Part</a:t>
            </a:r>
            <a:endParaRPr lang="zh-CN" altLang="en-US" sz="5400" spc="200" dirty="0">
              <a:solidFill>
                <a:schemeClr val="accent1"/>
              </a:solidFill>
              <a:effectLst>
                <a:innerShdw blurRad="63500" dist="50800" dir="13500000">
                  <a:prstClr val="black">
                    <a:alpha val="50000"/>
                  </a:prstClr>
                </a:innerShdw>
              </a:effectLst>
              <a:cs typeface="+mn-ea"/>
              <a:sym typeface="+mn-lt"/>
            </a:endParaRPr>
          </a:p>
        </p:txBody>
      </p:sp>
      <p:sp>
        <p:nvSpPr>
          <p:cNvPr id="6" name="MH_Title"/>
          <p:cNvSpPr txBox="1">
            <a:spLocks noChangeArrowheads="1"/>
          </p:cNvSpPr>
          <p:nvPr>
            <p:custDataLst>
              <p:tags r:id="rId6"/>
            </p:custDataLst>
          </p:nvPr>
        </p:nvSpPr>
        <p:spPr bwMode="auto">
          <a:xfrm>
            <a:off x="6577668" y="3306169"/>
            <a:ext cx="4223535" cy="1535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rm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marL="285750" indent="-285750">
              <a:lnSpc>
                <a:spcPct val="150000"/>
              </a:lnSpc>
              <a:buFont typeface="Arial" panose="020B0604020202020204" pitchFamily="34" charset="0"/>
              <a:buChar char="•"/>
            </a:pPr>
            <a:r>
              <a:rPr lang="en-NZ" altLang="zh-CN" sz="1600" dirty="0">
                <a:latin typeface="+mn-lt"/>
                <a:ea typeface="+mn-ea"/>
                <a:cs typeface="+mn-ea"/>
                <a:sym typeface="+mn-lt"/>
              </a:rPr>
              <a:t>Focus on App Usage</a:t>
            </a:r>
          </a:p>
          <a:p>
            <a:pPr marL="285750" indent="-285750">
              <a:lnSpc>
                <a:spcPct val="150000"/>
              </a:lnSpc>
              <a:buFont typeface="Arial" panose="020B0604020202020204" pitchFamily="34" charset="0"/>
              <a:buChar char="•"/>
            </a:pPr>
            <a:r>
              <a:rPr lang="en-NZ" altLang="zh-CN" sz="1600" dirty="0">
                <a:latin typeface="+mn-lt"/>
                <a:ea typeface="+mn-ea"/>
                <a:cs typeface="+mn-ea"/>
                <a:sym typeface="+mn-lt"/>
              </a:rPr>
              <a:t>From 2012 - 2017</a:t>
            </a:r>
            <a:endParaRPr lang="zh-CN" altLang="en-US" sz="1600" dirty="0">
              <a:latin typeface="+mn-lt"/>
              <a:ea typeface="+mn-ea"/>
              <a:cs typeface="+mn-ea"/>
              <a:sym typeface="+mn-lt"/>
            </a:endParaRPr>
          </a:p>
        </p:txBody>
      </p:sp>
    </p:spTree>
    <p:custDataLst>
      <p:tags r:id="rId2"/>
    </p:custDataLst>
    <p:extLst>
      <p:ext uri="{BB962C8B-B14F-4D97-AF65-F5344CB8AC3E}">
        <p14:creationId xmlns:p14="http://schemas.microsoft.com/office/powerpoint/2010/main" val="561678678"/>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8"/>
                                        </p:tgtEl>
                                        <p:attrNameLst>
                                          <p:attrName>style.visibility</p:attrName>
                                        </p:attrNameLst>
                                      </p:cBhvr>
                                      <p:to>
                                        <p:strVal val="visible"/>
                                      </p:to>
                                    </p:set>
                                    <p:animEffect transition="in" filter="fade">
                                      <p:cBhvr>
                                        <p:cTn id="10" dur="500"/>
                                        <p:tgtEl>
                                          <p:spTgt spid="88"/>
                                        </p:tgtEl>
                                      </p:cBhvr>
                                    </p:animEffec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23"/>
                                        </p:tgtEl>
                                        <p:attrNameLst>
                                          <p:attrName>style.visibility</p:attrName>
                                        </p:attrNameLst>
                                      </p:cBhvr>
                                      <p:to>
                                        <p:strVal val="visible"/>
                                      </p:to>
                                    </p:set>
                                    <p:anim by="(-#ppt_w*2)" calcmode="lin" valueType="num">
                                      <p:cBhvr rctx="PPT">
                                        <p:cTn id="15" dur="500" autoRev="1" fill="hold">
                                          <p:stCondLst>
                                            <p:cond delay="0"/>
                                          </p:stCondLst>
                                        </p:cTn>
                                        <p:tgtEl>
                                          <p:spTgt spid="23"/>
                                        </p:tgtEl>
                                        <p:attrNameLst>
                                          <p:attrName>ppt_w</p:attrName>
                                        </p:attrNameLst>
                                      </p:cBhvr>
                                    </p:anim>
                                    <p:anim by="(#ppt_w*0.50)" calcmode="lin" valueType="num">
                                      <p:cBhvr>
                                        <p:cTn id="16" dur="500" decel="50000" autoRev="1" fill="hold">
                                          <p:stCondLst>
                                            <p:cond delay="0"/>
                                          </p:stCondLst>
                                        </p:cTn>
                                        <p:tgtEl>
                                          <p:spTgt spid="23"/>
                                        </p:tgtEl>
                                        <p:attrNameLst>
                                          <p:attrName>ppt_x</p:attrName>
                                        </p:attrNameLst>
                                      </p:cBhvr>
                                    </p:anim>
                                    <p:anim from="(-#ppt_h/2)" to="(#ppt_y)" calcmode="lin" valueType="num">
                                      <p:cBhvr>
                                        <p:cTn id="17" dur="1000" fill="hold">
                                          <p:stCondLst>
                                            <p:cond delay="0"/>
                                          </p:stCondLst>
                                        </p:cTn>
                                        <p:tgtEl>
                                          <p:spTgt spid="23"/>
                                        </p:tgtEl>
                                        <p:attrNameLst>
                                          <p:attrName>ppt_y</p:attrName>
                                        </p:attrNameLst>
                                      </p:cBhvr>
                                    </p:anim>
                                    <p:animRot by="21600000">
                                      <p:cBhvr>
                                        <p:cTn id="18" dur="1000" fill="hold">
                                          <p:stCondLst>
                                            <p:cond delay="0"/>
                                          </p:stCondLst>
                                        </p:cTn>
                                        <p:tgtEl>
                                          <p:spTgt spid="23"/>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3" grpId="0"/>
      <p:bldP spid="16"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0" y="325120"/>
            <a:ext cx="3586480" cy="589280"/>
            <a:chOff x="0" y="416560"/>
            <a:chExt cx="3586480" cy="589280"/>
          </a:xfrm>
        </p:grpSpPr>
        <p:sp>
          <p:nvSpPr>
            <p:cNvPr id="9" name="五边形 8"/>
            <p:cNvSpPr/>
            <p:nvPr/>
          </p:nvSpPr>
          <p:spPr>
            <a:xfrm>
              <a:off x="0" y="416560"/>
              <a:ext cx="2997200" cy="5892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altLang="zh-CN" spc="600" dirty="0">
                  <a:cs typeface="+mn-ea"/>
                  <a:sym typeface="+mn-lt"/>
                </a:rPr>
                <a:t>MICRO-LEVEL</a:t>
              </a:r>
              <a:endParaRPr lang="zh-CN" altLang="en-US" spc="600" dirty="0">
                <a:cs typeface="+mn-ea"/>
                <a:sym typeface="+mn-lt"/>
              </a:endParaRPr>
            </a:p>
          </p:txBody>
        </p:sp>
        <p:sp>
          <p:nvSpPr>
            <p:cNvPr id="10" name="燕尾形 9"/>
            <p:cNvSpPr/>
            <p:nvPr/>
          </p:nvSpPr>
          <p:spPr>
            <a:xfrm>
              <a:off x="2997200" y="416560"/>
              <a:ext cx="589280" cy="58928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pic>
        <p:nvPicPr>
          <p:cNvPr id="20" name="Picture 19">
            <a:extLst>
              <a:ext uri="{FF2B5EF4-FFF2-40B4-BE49-F238E27FC236}">
                <a16:creationId xmlns:a16="http://schemas.microsoft.com/office/drawing/2014/main" id="{DECF4064-2CB6-439D-BA8A-2DC6CFCF8AE2}"/>
              </a:ext>
            </a:extLst>
          </p:cNvPr>
          <p:cNvPicPr/>
          <p:nvPr/>
        </p:nvPicPr>
        <p:blipFill>
          <a:blip r:embed="rId4"/>
          <a:stretch>
            <a:fillRect/>
          </a:stretch>
        </p:blipFill>
        <p:spPr>
          <a:xfrm>
            <a:off x="374750" y="1108092"/>
            <a:ext cx="11442499" cy="3310034"/>
          </a:xfrm>
          <a:prstGeom prst="rect">
            <a:avLst/>
          </a:prstGeom>
        </p:spPr>
      </p:pic>
      <p:sp>
        <p:nvSpPr>
          <p:cNvPr id="3" name="TextBox 2">
            <a:extLst>
              <a:ext uri="{FF2B5EF4-FFF2-40B4-BE49-F238E27FC236}">
                <a16:creationId xmlns:a16="http://schemas.microsoft.com/office/drawing/2014/main" id="{D951A708-A904-4080-8C5B-BEEF252E4C0B}"/>
              </a:ext>
            </a:extLst>
          </p:cNvPr>
          <p:cNvSpPr txBox="1"/>
          <p:nvPr/>
        </p:nvSpPr>
        <p:spPr>
          <a:xfrm>
            <a:off x="2069432" y="4844716"/>
            <a:ext cx="8758989" cy="923330"/>
          </a:xfrm>
          <a:prstGeom prst="rect">
            <a:avLst/>
          </a:prstGeom>
          <a:noFill/>
        </p:spPr>
        <p:txBody>
          <a:bodyPr wrap="square" rtlCol="0">
            <a:spAutoFit/>
          </a:bodyPr>
          <a:lstStyle/>
          <a:p>
            <a:pPr marL="285750" indent="-285750">
              <a:buFont typeface="Arial" panose="020B0604020202020204" pitchFamily="34" charset="0"/>
              <a:buChar char="•"/>
            </a:pPr>
            <a:r>
              <a:rPr lang="en-NZ" dirty="0"/>
              <a:t>The proportion of users used up to 150 apps has increase then dropped</a:t>
            </a:r>
          </a:p>
          <a:p>
            <a:pPr marL="285750" indent="-285750">
              <a:buFont typeface="Arial" panose="020B0604020202020204" pitchFamily="34" charset="0"/>
              <a:buChar char="•"/>
            </a:pPr>
            <a:r>
              <a:rPr lang="en-NZ" dirty="0"/>
              <a:t>Unlike Macro-level analysis</a:t>
            </a:r>
          </a:p>
          <a:p>
            <a:pPr marL="285750" indent="-285750">
              <a:buFont typeface="Arial" panose="020B0604020202020204" pitchFamily="34" charset="0"/>
              <a:buChar char="•"/>
            </a:pPr>
            <a:endParaRPr lang="en-NZ" dirty="0"/>
          </a:p>
        </p:txBody>
      </p:sp>
    </p:spTree>
    <p:extLst>
      <p:ext uri="{BB962C8B-B14F-4D97-AF65-F5344CB8AC3E}">
        <p14:creationId xmlns:p14="http://schemas.microsoft.com/office/powerpoint/2010/main" val="455697452"/>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0" y="325120"/>
            <a:ext cx="3586480" cy="589280"/>
            <a:chOff x="0" y="416560"/>
            <a:chExt cx="3586480" cy="589280"/>
          </a:xfrm>
        </p:grpSpPr>
        <p:sp>
          <p:nvSpPr>
            <p:cNvPr id="9" name="五边形 8"/>
            <p:cNvSpPr/>
            <p:nvPr/>
          </p:nvSpPr>
          <p:spPr>
            <a:xfrm>
              <a:off x="0" y="416560"/>
              <a:ext cx="2997200" cy="5892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altLang="zh-CN" spc="600" dirty="0">
                  <a:cs typeface="+mn-ea"/>
                  <a:sym typeface="+mn-lt"/>
                </a:rPr>
                <a:t>MICRO-LEVEL</a:t>
              </a:r>
              <a:endParaRPr lang="zh-CN" altLang="en-US" spc="600" dirty="0">
                <a:cs typeface="+mn-ea"/>
                <a:sym typeface="+mn-lt"/>
              </a:endParaRPr>
            </a:p>
          </p:txBody>
        </p:sp>
        <p:sp>
          <p:nvSpPr>
            <p:cNvPr id="10" name="燕尾形 9"/>
            <p:cNvSpPr/>
            <p:nvPr/>
          </p:nvSpPr>
          <p:spPr>
            <a:xfrm>
              <a:off x="2997200" y="416560"/>
              <a:ext cx="589280" cy="58928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pic>
        <p:nvPicPr>
          <p:cNvPr id="58" name="Picture 57">
            <a:extLst>
              <a:ext uri="{FF2B5EF4-FFF2-40B4-BE49-F238E27FC236}">
                <a16:creationId xmlns:a16="http://schemas.microsoft.com/office/drawing/2014/main" id="{49E55008-7F56-4471-9DEF-60D6920801FE}"/>
              </a:ext>
            </a:extLst>
          </p:cNvPr>
          <p:cNvPicPr/>
          <p:nvPr/>
        </p:nvPicPr>
        <p:blipFill>
          <a:blip r:embed="rId4"/>
          <a:stretch>
            <a:fillRect/>
          </a:stretch>
        </p:blipFill>
        <p:spPr>
          <a:xfrm>
            <a:off x="423930" y="1152048"/>
            <a:ext cx="4260365" cy="3624339"/>
          </a:xfrm>
          <a:prstGeom prst="rect">
            <a:avLst/>
          </a:prstGeom>
        </p:spPr>
      </p:pic>
      <p:pic>
        <p:nvPicPr>
          <p:cNvPr id="59" name="Picture 58">
            <a:extLst>
              <a:ext uri="{FF2B5EF4-FFF2-40B4-BE49-F238E27FC236}">
                <a16:creationId xmlns:a16="http://schemas.microsoft.com/office/drawing/2014/main" id="{8DC71046-E80E-4561-BAE1-1BF37F3B30CA}"/>
              </a:ext>
            </a:extLst>
          </p:cNvPr>
          <p:cNvPicPr/>
          <p:nvPr/>
        </p:nvPicPr>
        <p:blipFill>
          <a:blip r:embed="rId5"/>
          <a:stretch>
            <a:fillRect/>
          </a:stretch>
        </p:blipFill>
        <p:spPr>
          <a:xfrm>
            <a:off x="4818413" y="2096451"/>
            <a:ext cx="7123648" cy="1735531"/>
          </a:xfrm>
          <a:prstGeom prst="rect">
            <a:avLst/>
          </a:prstGeom>
        </p:spPr>
      </p:pic>
      <p:sp>
        <p:nvSpPr>
          <p:cNvPr id="3" name="TextBox 2">
            <a:extLst>
              <a:ext uri="{FF2B5EF4-FFF2-40B4-BE49-F238E27FC236}">
                <a16:creationId xmlns:a16="http://schemas.microsoft.com/office/drawing/2014/main" id="{7F835B8A-9D77-4B9B-A9B3-63C4EE12C81B}"/>
              </a:ext>
            </a:extLst>
          </p:cNvPr>
          <p:cNvSpPr txBox="1"/>
          <p:nvPr/>
        </p:nvSpPr>
        <p:spPr>
          <a:xfrm>
            <a:off x="5508700" y="4523874"/>
            <a:ext cx="5743074" cy="923330"/>
          </a:xfrm>
          <a:prstGeom prst="rect">
            <a:avLst/>
          </a:prstGeom>
          <a:noFill/>
        </p:spPr>
        <p:txBody>
          <a:bodyPr wrap="square" rtlCol="0">
            <a:spAutoFit/>
          </a:bodyPr>
          <a:lstStyle/>
          <a:p>
            <a:pPr marL="285750" indent="-285750">
              <a:buFont typeface="Arial" panose="020B0604020202020204" pitchFamily="34" charset="0"/>
              <a:buChar char="•"/>
            </a:pPr>
            <a:r>
              <a:rPr lang="en-NZ" dirty="0"/>
              <a:t>Dominant Apps in the market</a:t>
            </a:r>
          </a:p>
          <a:p>
            <a:pPr marL="285750" indent="-285750">
              <a:buFont typeface="Arial" panose="020B0604020202020204" pitchFamily="34" charset="0"/>
              <a:buChar char="•"/>
            </a:pPr>
            <a:r>
              <a:rPr lang="en-NZ" dirty="0"/>
              <a:t>Pareto Effect</a:t>
            </a:r>
          </a:p>
          <a:p>
            <a:endParaRPr lang="en-NZ" dirty="0"/>
          </a:p>
        </p:txBody>
      </p:sp>
    </p:spTree>
    <p:extLst>
      <p:ext uri="{BB962C8B-B14F-4D97-AF65-F5344CB8AC3E}">
        <p14:creationId xmlns:p14="http://schemas.microsoft.com/office/powerpoint/2010/main" val="1429974883"/>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10" presetClass="entr" presetSubtype="0" fill="hold"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fade">
                                      <p:cBhvr>
                                        <p:cTn id="10" dur="500"/>
                                        <p:tgtEl>
                                          <p:spTgt spid="5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0" y="325120"/>
            <a:ext cx="3586480" cy="589280"/>
            <a:chOff x="0" y="416560"/>
            <a:chExt cx="3586480" cy="589280"/>
          </a:xfrm>
        </p:grpSpPr>
        <p:sp>
          <p:nvSpPr>
            <p:cNvPr id="9" name="五边形 8"/>
            <p:cNvSpPr/>
            <p:nvPr/>
          </p:nvSpPr>
          <p:spPr>
            <a:xfrm>
              <a:off x="0" y="416560"/>
              <a:ext cx="2997200" cy="5892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altLang="zh-CN" spc="600" dirty="0">
                  <a:cs typeface="+mn-ea"/>
                  <a:sym typeface="+mn-lt"/>
                </a:rPr>
                <a:t>MICRO-LEVEL</a:t>
              </a:r>
              <a:endParaRPr lang="zh-CN" altLang="en-US" spc="600" dirty="0">
                <a:cs typeface="+mn-ea"/>
                <a:sym typeface="+mn-lt"/>
              </a:endParaRPr>
            </a:p>
          </p:txBody>
        </p:sp>
        <p:sp>
          <p:nvSpPr>
            <p:cNvPr id="10" name="燕尾形 9"/>
            <p:cNvSpPr/>
            <p:nvPr/>
          </p:nvSpPr>
          <p:spPr>
            <a:xfrm>
              <a:off x="2997200" y="416560"/>
              <a:ext cx="589280" cy="58928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pic>
        <p:nvPicPr>
          <p:cNvPr id="45" name="Picture 44">
            <a:extLst>
              <a:ext uri="{FF2B5EF4-FFF2-40B4-BE49-F238E27FC236}">
                <a16:creationId xmlns:a16="http://schemas.microsoft.com/office/drawing/2014/main" id="{18306594-276B-4561-8EF4-D43C99875A69}"/>
              </a:ext>
            </a:extLst>
          </p:cNvPr>
          <p:cNvPicPr/>
          <p:nvPr/>
        </p:nvPicPr>
        <p:blipFill>
          <a:blip r:embed="rId4"/>
          <a:stretch>
            <a:fillRect/>
          </a:stretch>
        </p:blipFill>
        <p:spPr>
          <a:xfrm>
            <a:off x="442411" y="1775160"/>
            <a:ext cx="6664241" cy="3307680"/>
          </a:xfrm>
          <a:prstGeom prst="rect">
            <a:avLst/>
          </a:prstGeom>
        </p:spPr>
      </p:pic>
      <p:sp>
        <p:nvSpPr>
          <p:cNvPr id="2" name="TextBox 1">
            <a:extLst>
              <a:ext uri="{FF2B5EF4-FFF2-40B4-BE49-F238E27FC236}">
                <a16:creationId xmlns:a16="http://schemas.microsoft.com/office/drawing/2014/main" id="{A4E5467A-E914-4B22-AC8F-A3877D357884}"/>
              </a:ext>
            </a:extLst>
          </p:cNvPr>
          <p:cNvSpPr txBox="1"/>
          <p:nvPr/>
        </p:nvSpPr>
        <p:spPr>
          <a:xfrm>
            <a:off x="7363327" y="3105834"/>
            <a:ext cx="4251158" cy="1754326"/>
          </a:xfrm>
          <a:prstGeom prst="rect">
            <a:avLst/>
          </a:prstGeom>
          <a:noFill/>
        </p:spPr>
        <p:txBody>
          <a:bodyPr wrap="square" rtlCol="0">
            <a:spAutoFit/>
          </a:bodyPr>
          <a:lstStyle/>
          <a:p>
            <a:pPr marL="285750" indent="-285750">
              <a:buFont typeface="Arial" panose="020B0604020202020204" pitchFamily="34" charset="0"/>
              <a:buChar char="•"/>
            </a:pPr>
            <a:r>
              <a:rPr lang="en-NZ" dirty="0"/>
              <a:t>Entropy is used to map centralization of App usage</a:t>
            </a:r>
          </a:p>
          <a:p>
            <a:pPr marL="285750" indent="-285750">
              <a:buFont typeface="Arial" panose="020B0604020202020204" pitchFamily="34" charset="0"/>
              <a:buChar char="•"/>
            </a:pPr>
            <a:r>
              <a:rPr lang="en-NZ" dirty="0"/>
              <a:t>The higher the entropy the lower the centralization of App usage.</a:t>
            </a:r>
          </a:p>
          <a:p>
            <a:pPr marL="285750" indent="-285750">
              <a:buFont typeface="Arial" panose="020B0604020202020204" pitchFamily="34" charset="0"/>
              <a:buChar char="•"/>
            </a:pPr>
            <a:r>
              <a:rPr lang="en-NZ" dirty="0"/>
              <a:t>Comparing trends for two apps</a:t>
            </a:r>
          </a:p>
          <a:p>
            <a:pPr marL="285750" indent="-285750">
              <a:buFont typeface="Arial" panose="020B0604020202020204" pitchFamily="34" charset="0"/>
              <a:buChar char="•"/>
            </a:pPr>
            <a:r>
              <a:rPr lang="en-NZ" dirty="0"/>
              <a:t>Correspond to the trend for all apps</a:t>
            </a:r>
          </a:p>
        </p:txBody>
      </p:sp>
    </p:spTree>
    <p:extLst>
      <p:ext uri="{BB962C8B-B14F-4D97-AF65-F5344CB8AC3E}">
        <p14:creationId xmlns:p14="http://schemas.microsoft.com/office/powerpoint/2010/main" val="3302284165"/>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8">
            <a:lum/>
          </a:blip>
          <a:srcRect/>
          <a:tile tx="-11430000" ty="323850" sx="100000" sy="100000" flip="xy" algn="tl"/>
        </a:blipFill>
        <a:effectLst/>
      </p:bgPr>
    </p:bg>
    <p:spTree>
      <p:nvGrpSpPr>
        <p:cNvPr id="1" name=""/>
        <p:cNvGrpSpPr/>
        <p:nvPr/>
      </p:nvGrpSpPr>
      <p:grpSpPr>
        <a:xfrm>
          <a:off x="0" y="0"/>
          <a:ext cx="0" cy="0"/>
          <a:chOff x="0" y="0"/>
          <a:chExt cx="0" cy="0"/>
        </a:xfrm>
      </p:grpSpPr>
      <p:sp>
        <p:nvSpPr>
          <p:cNvPr id="88" name="MH_Number"/>
          <p:cNvSpPr/>
          <p:nvPr>
            <p:custDataLst>
              <p:tags r:id="rId3"/>
            </p:custDataLst>
          </p:nvPr>
        </p:nvSpPr>
        <p:spPr>
          <a:xfrm>
            <a:off x="5027135" y="2307181"/>
            <a:ext cx="1129618" cy="1129618"/>
          </a:xfrm>
          <a:prstGeom prst="ellipse">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zh-CN" sz="4800" b="1">
                <a:solidFill>
                  <a:srgbClr val="FFFFFF"/>
                </a:solidFill>
                <a:cs typeface="+mn-ea"/>
                <a:sym typeface="+mn-lt"/>
              </a:rPr>
              <a:t>4</a:t>
            </a:r>
            <a:endParaRPr lang="zh-CN" altLang="en-US" sz="4800" b="1">
              <a:solidFill>
                <a:srgbClr val="FFFFFF"/>
              </a:solidFill>
              <a:cs typeface="+mn-ea"/>
              <a:sym typeface="+mn-lt"/>
            </a:endParaRPr>
          </a:p>
        </p:txBody>
      </p:sp>
      <p:sp>
        <p:nvSpPr>
          <p:cNvPr id="23" name="PA_MH_Title"/>
          <p:cNvSpPr txBox="1"/>
          <p:nvPr>
            <p:custDataLst>
              <p:tags r:id="rId4"/>
            </p:custDataLst>
          </p:nvPr>
        </p:nvSpPr>
        <p:spPr>
          <a:xfrm>
            <a:off x="6577668" y="2077501"/>
            <a:ext cx="4116459" cy="1286728"/>
          </a:xfrm>
          <a:prstGeom prst="rect">
            <a:avLst/>
          </a:prstGeom>
          <a:noFill/>
        </p:spPr>
        <p:txBody>
          <a:bodyPr wrap="square" lIns="0" tIns="0" rIns="0" bIns="0" rtlCol="0" anchor="ctr" anchorCtr="0">
            <a:normAutofit/>
          </a:bodyPr>
          <a:lstStyle/>
          <a:p>
            <a:pPr algn="just">
              <a:lnSpc>
                <a:spcPct val="130000"/>
              </a:lnSpc>
            </a:pPr>
            <a:r>
              <a:rPr lang="en-NZ" altLang="zh-CN" sz="3200" spc="600" dirty="0">
                <a:cs typeface="+mn-ea"/>
                <a:sym typeface="+mn-lt"/>
              </a:rPr>
              <a:t>Conclusion</a:t>
            </a:r>
            <a:endParaRPr lang="zh-CN" altLang="en-US" sz="3200" spc="600" dirty="0">
              <a:cs typeface="+mn-ea"/>
              <a:sym typeface="+mn-lt"/>
            </a:endParaRPr>
          </a:p>
        </p:txBody>
      </p:sp>
      <p:sp>
        <p:nvSpPr>
          <p:cNvPr id="16" name="MH_Others_1"/>
          <p:cNvSpPr txBox="1"/>
          <p:nvPr>
            <p:custDataLst>
              <p:tags r:id="rId5"/>
            </p:custDataLst>
          </p:nvPr>
        </p:nvSpPr>
        <p:spPr>
          <a:xfrm>
            <a:off x="3721768" y="1464491"/>
            <a:ext cx="1470027" cy="1026952"/>
          </a:xfrm>
          <a:prstGeom prst="rect">
            <a:avLst/>
          </a:prstGeom>
          <a:noFill/>
        </p:spPr>
        <p:txBody>
          <a:bodyPr wrap="square" lIns="0" tIns="0" rIns="0" bIns="0" rtlCol="0" anchor="ctr" anchorCtr="0">
            <a:noAutofit/>
          </a:bodyPr>
          <a:lstStyle/>
          <a:p>
            <a:pPr algn="ctr">
              <a:lnSpc>
                <a:spcPct val="130000"/>
              </a:lnSpc>
            </a:pPr>
            <a:r>
              <a:rPr lang="en-NZ" altLang="zh-CN" sz="5400" spc="200" dirty="0">
                <a:solidFill>
                  <a:schemeClr val="accent1"/>
                </a:solidFill>
                <a:effectLst>
                  <a:innerShdw blurRad="63500" dist="50800" dir="13500000">
                    <a:prstClr val="black">
                      <a:alpha val="50000"/>
                    </a:prstClr>
                  </a:innerShdw>
                </a:effectLst>
                <a:cs typeface="+mn-ea"/>
                <a:sym typeface="+mn-lt"/>
              </a:rPr>
              <a:t>Part</a:t>
            </a:r>
            <a:endParaRPr lang="zh-CN" altLang="en-US" sz="5400" spc="200" dirty="0">
              <a:solidFill>
                <a:schemeClr val="accent1"/>
              </a:solidFill>
              <a:effectLst>
                <a:innerShdw blurRad="63500" dist="50800" dir="13500000">
                  <a:prstClr val="black">
                    <a:alpha val="50000"/>
                  </a:prstClr>
                </a:innerShdw>
              </a:effectLst>
              <a:cs typeface="+mn-ea"/>
              <a:sym typeface="+mn-lt"/>
            </a:endParaRPr>
          </a:p>
        </p:txBody>
      </p:sp>
    </p:spTree>
    <p:custDataLst>
      <p:tags r:id="rId2"/>
    </p:custDataLst>
    <p:extLst>
      <p:ext uri="{BB962C8B-B14F-4D97-AF65-F5344CB8AC3E}">
        <p14:creationId xmlns:p14="http://schemas.microsoft.com/office/powerpoint/2010/main" val="637045251"/>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8"/>
                                        </p:tgtEl>
                                        <p:attrNameLst>
                                          <p:attrName>style.visibility</p:attrName>
                                        </p:attrNameLst>
                                      </p:cBhvr>
                                      <p:to>
                                        <p:strVal val="visible"/>
                                      </p:to>
                                    </p:set>
                                    <p:animEffect transition="in" filter="fade">
                                      <p:cBhvr>
                                        <p:cTn id="10" dur="500"/>
                                        <p:tgtEl>
                                          <p:spTgt spid="88"/>
                                        </p:tgtEl>
                                      </p:cBhvr>
                                    </p:animEffec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23"/>
                                        </p:tgtEl>
                                        <p:attrNameLst>
                                          <p:attrName>style.visibility</p:attrName>
                                        </p:attrNameLst>
                                      </p:cBhvr>
                                      <p:to>
                                        <p:strVal val="visible"/>
                                      </p:to>
                                    </p:set>
                                    <p:anim by="(-#ppt_w*2)" calcmode="lin" valueType="num">
                                      <p:cBhvr rctx="PPT">
                                        <p:cTn id="15" dur="500" autoRev="1" fill="hold">
                                          <p:stCondLst>
                                            <p:cond delay="0"/>
                                          </p:stCondLst>
                                        </p:cTn>
                                        <p:tgtEl>
                                          <p:spTgt spid="23"/>
                                        </p:tgtEl>
                                        <p:attrNameLst>
                                          <p:attrName>ppt_w</p:attrName>
                                        </p:attrNameLst>
                                      </p:cBhvr>
                                    </p:anim>
                                    <p:anim by="(#ppt_w*0.50)" calcmode="lin" valueType="num">
                                      <p:cBhvr>
                                        <p:cTn id="16" dur="500" decel="50000" autoRev="1" fill="hold">
                                          <p:stCondLst>
                                            <p:cond delay="0"/>
                                          </p:stCondLst>
                                        </p:cTn>
                                        <p:tgtEl>
                                          <p:spTgt spid="23"/>
                                        </p:tgtEl>
                                        <p:attrNameLst>
                                          <p:attrName>ppt_x</p:attrName>
                                        </p:attrNameLst>
                                      </p:cBhvr>
                                    </p:anim>
                                    <p:anim from="(-#ppt_h/2)" to="(#ppt_y)" calcmode="lin" valueType="num">
                                      <p:cBhvr>
                                        <p:cTn id="17" dur="1000" fill="hold">
                                          <p:stCondLst>
                                            <p:cond delay="0"/>
                                          </p:stCondLst>
                                        </p:cTn>
                                        <p:tgtEl>
                                          <p:spTgt spid="23"/>
                                        </p:tgtEl>
                                        <p:attrNameLst>
                                          <p:attrName>ppt_y</p:attrName>
                                        </p:attrNameLst>
                                      </p:cBhvr>
                                    </p:anim>
                                    <p:animRot by="21600000">
                                      <p:cBhvr>
                                        <p:cTn id="18" dur="1000" fill="hold">
                                          <p:stCondLst>
                                            <p:cond delay="0"/>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3"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0" y="325120"/>
            <a:ext cx="3586480" cy="589280"/>
            <a:chOff x="0" y="416560"/>
            <a:chExt cx="3586480" cy="589280"/>
          </a:xfrm>
        </p:grpSpPr>
        <p:sp>
          <p:nvSpPr>
            <p:cNvPr id="9" name="五边形 8"/>
            <p:cNvSpPr/>
            <p:nvPr/>
          </p:nvSpPr>
          <p:spPr>
            <a:xfrm>
              <a:off x="0" y="416560"/>
              <a:ext cx="2997200" cy="5892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altLang="zh-CN" sz="2000" spc="600" dirty="0">
                  <a:cs typeface="+mn-ea"/>
                  <a:sym typeface="+mn-lt"/>
                </a:rPr>
                <a:t>Conclusion</a:t>
              </a:r>
              <a:endParaRPr lang="zh-CN" altLang="en-US" sz="2000" spc="600" dirty="0">
                <a:cs typeface="+mn-ea"/>
                <a:sym typeface="+mn-lt"/>
              </a:endParaRPr>
            </a:p>
          </p:txBody>
        </p:sp>
        <p:sp>
          <p:nvSpPr>
            <p:cNvPr id="10" name="燕尾形 9"/>
            <p:cNvSpPr/>
            <p:nvPr/>
          </p:nvSpPr>
          <p:spPr>
            <a:xfrm>
              <a:off x="2997200" y="416560"/>
              <a:ext cx="589280" cy="58928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58" name="Group 7"/>
          <p:cNvGrpSpPr/>
          <p:nvPr/>
        </p:nvGrpSpPr>
        <p:grpSpPr>
          <a:xfrm>
            <a:off x="7061547" y="1590817"/>
            <a:ext cx="1296648" cy="1885951"/>
            <a:chOff x="4360863" y="3244850"/>
            <a:chExt cx="1296987" cy="1885951"/>
          </a:xfrm>
          <a:solidFill>
            <a:srgbClr val="FFFFFF">
              <a:alpha val="10000"/>
            </a:srgbClr>
          </a:solidFill>
        </p:grpSpPr>
        <p:sp>
          <p:nvSpPr>
            <p:cNvPr id="59" name="Freeform: Shape 8"/>
            <p:cNvSpPr>
              <a:spLocks/>
            </p:cNvSpPr>
            <p:nvPr/>
          </p:nvSpPr>
          <p:spPr bwMode="auto">
            <a:xfrm>
              <a:off x="4492625" y="4818063"/>
              <a:ext cx="1033462" cy="312738"/>
            </a:xfrm>
            <a:custGeom>
              <a:avLst/>
              <a:gdLst>
                <a:gd name="T0" fmla="*/ 639 w 651"/>
                <a:gd name="T1" fmla="*/ 0 h 197"/>
                <a:gd name="T2" fmla="*/ 325 w 651"/>
                <a:gd name="T3" fmla="*/ 166 h 197"/>
                <a:gd name="T4" fmla="*/ 12 w 651"/>
                <a:gd name="T5" fmla="*/ 0 h 197"/>
                <a:gd name="T6" fmla="*/ 0 w 651"/>
                <a:gd name="T7" fmla="*/ 24 h 197"/>
                <a:gd name="T8" fmla="*/ 325 w 651"/>
                <a:gd name="T9" fmla="*/ 195 h 197"/>
                <a:gd name="T10" fmla="*/ 325 w 651"/>
                <a:gd name="T11" fmla="*/ 197 h 197"/>
                <a:gd name="T12" fmla="*/ 325 w 651"/>
                <a:gd name="T13" fmla="*/ 197 h 197"/>
                <a:gd name="T14" fmla="*/ 325 w 651"/>
                <a:gd name="T15" fmla="*/ 197 h 197"/>
                <a:gd name="T16" fmla="*/ 325 w 651"/>
                <a:gd name="T17" fmla="*/ 195 h 197"/>
                <a:gd name="T18" fmla="*/ 651 w 651"/>
                <a:gd name="T19" fmla="*/ 24 h 197"/>
                <a:gd name="T20" fmla="*/ 639 w 651"/>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639" y="0"/>
                  </a:moveTo>
                  <a:lnTo>
                    <a:pt x="325" y="166"/>
                  </a:lnTo>
                  <a:lnTo>
                    <a:pt x="12" y="0"/>
                  </a:lnTo>
                  <a:lnTo>
                    <a:pt x="0" y="24"/>
                  </a:lnTo>
                  <a:lnTo>
                    <a:pt x="325" y="195"/>
                  </a:lnTo>
                  <a:lnTo>
                    <a:pt x="325" y="197"/>
                  </a:lnTo>
                  <a:lnTo>
                    <a:pt x="325" y="197"/>
                  </a:lnTo>
                  <a:lnTo>
                    <a:pt x="325" y="197"/>
                  </a:lnTo>
                  <a:lnTo>
                    <a:pt x="325" y="195"/>
                  </a:lnTo>
                  <a:lnTo>
                    <a:pt x="651" y="24"/>
                  </a:lnTo>
                  <a:lnTo>
                    <a:pt x="639" y="0"/>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60" name="Freeform: Shape 9"/>
            <p:cNvSpPr>
              <a:spLocks/>
            </p:cNvSpPr>
            <p:nvPr/>
          </p:nvSpPr>
          <p:spPr bwMode="auto">
            <a:xfrm>
              <a:off x="4360863" y="4452938"/>
              <a:ext cx="1296987" cy="381000"/>
            </a:xfrm>
            <a:custGeom>
              <a:avLst/>
              <a:gdLst>
                <a:gd name="T0" fmla="*/ 408 w 817"/>
                <a:gd name="T1" fmla="*/ 211 h 240"/>
                <a:gd name="T2" fmla="*/ 12 w 817"/>
                <a:gd name="T3" fmla="*/ 0 h 240"/>
                <a:gd name="T4" fmla="*/ 0 w 817"/>
                <a:gd name="T5" fmla="*/ 24 h 240"/>
                <a:gd name="T6" fmla="*/ 408 w 817"/>
                <a:gd name="T7" fmla="*/ 240 h 240"/>
                <a:gd name="T8" fmla="*/ 408 w 817"/>
                <a:gd name="T9" fmla="*/ 240 h 240"/>
                <a:gd name="T10" fmla="*/ 408 w 817"/>
                <a:gd name="T11" fmla="*/ 240 h 240"/>
                <a:gd name="T12" fmla="*/ 408 w 817"/>
                <a:gd name="T13" fmla="*/ 240 h 240"/>
                <a:gd name="T14" fmla="*/ 408 w 817"/>
                <a:gd name="T15" fmla="*/ 240 h 240"/>
                <a:gd name="T16" fmla="*/ 817 w 817"/>
                <a:gd name="T17" fmla="*/ 24 h 240"/>
                <a:gd name="T18" fmla="*/ 805 w 817"/>
                <a:gd name="T19" fmla="*/ 0 h 240"/>
                <a:gd name="T20" fmla="*/ 408 w 817"/>
                <a:gd name="T21" fmla="*/ 21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11"/>
                  </a:moveTo>
                  <a:lnTo>
                    <a:pt x="12" y="0"/>
                  </a:lnTo>
                  <a:lnTo>
                    <a:pt x="0" y="24"/>
                  </a:lnTo>
                  <a:lnTo>
                    <a:pt x="408" y="240"/>
                  </a:lnTo>
                  <a:lnTo>
                    <a:pt x="408" y="240"/>
                  </a:lnTo>
                  <a:lnTo>
                    <a:pt x="408" y="240"/>
                  </a:lnTo>
                  <a:lnTo>
                    <a:pt x="408" y="240"/>
                  </a:lnTo>
                  <a:lnTo>
                    <a:pt x="408" y="240"/>
                  </a:lnTo>
                  <a:lnTo>
                    <a:pt x="817" y="24"/>
                  </a:lnTo>
                  <a:lnTo>
                    <a:pt x="805" y="0"/>
                  </a:lnTo>
                  <a:lnTo>
                    <a:pt x="408" y="211"/>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61" name="Freeform: Shape 10"/>
            <p:cNvSpPr>
              <a:spLocks/>
            </p:cNvSpPr>
            <p:nvPr/>
          </p:nvSpPr>
          <p:spPr bwMode="auto">
            <a:xfrm>
              <a:off x="4360863" y="4125913"/>
              <a:ext cx="1296987" cy="381000"/>
            </a:xfrm>
            <a:custGeom>
              <a:avLst/>
              <a:gdLst>
                <a:gd name="T0" fmla="*/ 408 w 817"/>
                <a:gd name="T1" fmla="*/ 240 h 240"/>
                <a:gd name="T2" fmla="*/ 408 w 817"/>
                <a:gd name="T3" fmla="*/ 240 h 240"/>
                <a:gd name="T4" fmla="*/ 408 w 817"/>
                <a:gd name="T5" fmla="*/ 240 h 240"/>
                <a:gd name="T6" fmla="*/ 408 w 817"/>
                <a:gd name="T7" fmla="*/ 237 h 240"/>
                <a:gd name="T8" fmla="*/ 817 w 817"/>
                <a:gd name="T9" fmla="*/ 21 h 240"/>
                <a:gd name="T10" fmla="*/ 805 w 817"/>
                <a:gd name="T11" fmla="*/ 0 h 240"/>
                <a:gd name="T12" fmla="*/ 408 w 817"/>
                <a:gd name="T13" fmla="*/ 209 h 240"/>
                <a:gd name="T14" fmla="*/ 12 w 817"/>
                <a:gd name="T15" fmla="*/ 0 h 240"/>
                <a:gd name="T16" fmla="*/ 0 w 817"/>
                <a:gd name="T17" fmla="*/ 21 h 240"/>
                <a:gd name="T18" fmla="*/ 408 w 817"/>
                <a:gd name="T19" fmla="*/ 237 h 240"/>
                <a:gd name="T20" fmla="*/ 408 w 817"/>
                <a:gd name="T21"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40"/>
                  </a:moveTo>
                  <a:lnTo>
                    <a:pt x="408" y="240"/>
                  </a:lnTo>
                  <a:lnTo>
                    <a:pt x="408" y="240"/>
                  </a:lnTo>
                  <a:lnTo>
                    <a:pt x="408" y="237"/>
                  </a:lnTo>
                  <a:lnTo>
                    <a:pt x="817" y="21"/>
                  </a:lnTo>
                  <a:lnTo>
                    <a:pt x="805" y="0"/>
                  </a:lnTo>
                  <a:lnTo>
                    <a:pt x="408" y="209"/>
                  </a:lnTo>
                  <a:lnTo>
                    <a:pt x="12" y="0"/>
                  </a:lnTo>
                  <a:lnTo>
                    <a:pt x="0" y="21"/>
                  </a:lnTo>
                  <a:lnTo>
                    <a:pt x="408" y="237"/>
                  </a:lnTo>
                  <a:lnTo>
                    <a:pt x="408" y="240"/>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62" name="Freeform: Shape 11"/>
            <p:cNvSpPr>
              <a:spLocks/>
            </p:cNvSpPr>
            <p:nvPr/>
          </p:nvSpPr>
          <p:spPr bwMode="auto">
            <a:xfrm>
              <a:off x="4492625" y="3829050"/>
              <a:ext cx="1033462" cy="312738"/>
            </a:xfrm>
            <a:custGeom>
              <a:avLst/>
              <a:gdLst>
                <a:gd name="T0" fmla="*/ 325 w 651"/>
                <a:gd name="T1" fmla="*/ 197 h 197"/>
                <a:gd name="T2" fmla="*/ 325 w 651"/>
                <a:gd name="T3" fmla="*/ 197 h 197"/>
                <a:gd name="T4" fmla="*/ 325 w 651"/>
                <a:gd name="T5" fmla="*/ 197 h 197"/>
                <a:gd name="T6" fmla="*/ 325 w 651"/>
                <a:gd name="T7" fmla="*/ 197 h 197"/>
                <a:gd name="T8" fmla="*/ 651 w 651"/>
                <a:gd name="T9" fmla="*/ 24 h 197"/>
                <a:gd name="T10" fmla="*/ 639 w 651"/>
                <a:gd name="T11" fmla="*/ 0 h 197"/>
                <a:gd name="T12" fmla="*/ 325 w 651"/>
                <a:gd name="T13" fmla="*/ 166 h 197"/>
                <a:gd name="T14" fmla="*/ 12 w 651"/>
                <a:gd name="T15" fmla="*/ 0 h 197"/>
                <a:gd name="T16" fmla="*/ 0 w 651"/>
                <a:gd name="T17" fmla="*/ 24 h 197"/>
                <a:gd name="T18" fmla="*/ 325 w 651"/>
                <a:gd name="T19" fmla="*/ 197 h 197"/>
                <a:gd name="T20" fmla="*/ 325 w 651"/>
                <a:gd name="T21"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325" y="197"/>
                  </a:moveTo>
                  <a:lnTo>
                    <a:pt x="325" y="197"/>
                  </a:lnTo>
                  <a:lnTo>
                    <a:pt x="325" y="197"/>
                  </a:lnTo>
                  <a:lnTo>
                    <a:pt x="325" y="197"/>
                  </a:lnTo>
                  <a:lnTo>
                    <a:pt x="651" y="24"/>
                  </a:lnTo>
                  <a:lnTo>
                    <a:pt x="639" y="0"/>
                  </a:lnTo>
                  <a:lnTo>
                    <a:pt x="325" y="166"/>
                  </a:lnTo>
                  <a:lnTo>
                    <a:pt x="12" y="0"/>
                  </a:lnTo>
                  <a:lnTo>
                    <a:pt x="0" y="24"/>
                  </a:lnTo>
                  <a:lnTo>
                    <a:pt x="325" y="197"/>
                  </a:lnTo>
                  <a:lnTo>
                    <a:pt x="325" y="197"/>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63" name="Freeform: Shape 12"/>
            <p:cNvSpPr>
              <a:spLocks/>
            </p:cNvSpPr>
            <p:nvPr/>
          </p:nvSpPr>
          <p:spPr bwMode="auto">
            <a:xfrm>
              <a:off x="4684713" y="3549650"/>
              <a:ext cx="649287" cy="211138"/>
            </a:xfrm>
            <a:custGeom>
              <a:avLst/>
              <a:gdLst>
                <a:gd name="T0" fmla="*/ 204 w 409"/>
                <a:gd name="T1" fmla="*/ 133 h 133"/>
                <a:gd name="T2" fmla="*/ 204 w 409"/>
                <a:gd name="T3" fmla="*/ 133 h 133"/>
                <a:gd name="T4" fmla="*/ 204 w 409"/>
                <a:gd name="T5" fmla="*/ 133 h 133"/>
                <a:gd name="T6" fmla="*/ 204 w 409"/>
                <a:gd name="T7" fmla="*/ 131 h 133"/>
                <a:gd name="T8" fmla="*/ 409 w 409"/>
                <a:gd name="T9" fmla="*/ 24 h 133"/>
                <a:gd name="T10" fmla="*/ 397 w 409"/>
                <a:gd name="T11" fmla="*/ 0 h 133"/>
                <a:gd name="T12" fmla="*/ 204 w 409"/>
                <a:gd name="T13" fmla="*/ 102 h 133"/>
                <a:gd name="T14" fmla="*/ 12 w 409"/>
                <a:gd name="T15" fmla="*/ 0 h 133"/>
                <a:gd name="T16" fmla="*/ 0 w 409"/>
                <a:gd name="T17" fmla="*/ 24 h 133"/>
                <a:gd name="T18" fmla="*/ 204 w 409"/>
                <a:gd name="T19" fmla="*/ 131 h 133"/>
                <a:gd name="T20" fmla="*/ 204 w 409"/>
                <a:gd name="T21"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133">
                  <a:moveTo>
                    <a:pt x="204" y="133"/>
                  </a:moveTo>
                  <a:lnTo>
                    <a:pt x="204" y="133"/>
                  </a:lnTo>
                  <a:lnTo>
                    <a:pt x="204" y="133"/>
                  </a:lnTo>
                  <a:lnTo>
                    <a:pt x="204" y="131"/>
                  </a:lnTo>
                  <a:lnTo>
                    <a:pt x="409" y="24"/>
                  </a:lnTo>
                  <a:lnTo>
                    <a:pt x="397" y="0"/>
                  </a:lnTo>
                  <a:lnTo>
                    <a:pt x="204" y="102"/>
                  </a:lnTo>
                  <a:lnTo>
                    <a:pt x="12" y="0"/>
                  </a:lnTo>
                  <a:lnTo>
                    <a:pt x="0" y="24"/>
                  </a:lnTo>
                  <a:lnTo>
                    <a:pt x="204" y="131"/>
                  </a:lnTo>
                  <a:lnTo>
                    <a:pt x="204" y="133"/>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64" name="Freeform: Shape 13"/>
            <p:cNvSpPr>
              <a:spLocks/>
            </p:cNvSpPr>
            <p:nvPr/>
          </p:nvSpPr>
          <p:spPr bwMode="auto">
            <a:xfrm>
              <a:off x="4772025" y="3244850"/>
              <a:ext cx="474662" cy="161925"/>
            </a:xfrm>
            <a:custGeom>
              <a:avLst/>
              <a:gdLst>
                <a:gd name="T0" fmla="*/ 149 w 299"/>
                <a:gd name="T1" fmla="*/ 102 h 102"/>
                <a:gd name="T2" fmla="*/ 299 w 299"/>
                <a:gd name="T3" fmla="*/ 24 h 102"/>
                <a:gd name="T4" fmla="*/ 285 w 299"/>
                <a:gd name="T5" fmla="*/ 0 h 102"/>
                <a:gd name="T6" fmla="*/ 152 w 299"/>
                <a:gd name="T7" fmla="*/ 71 h 102"/>
                <a:gd name="T8" fmla="*/ 12 w 299"/>
                <a:gd name="T9" fmla="*/ 3 h 102"/>
                <a:gd name="T10" fmla="*/ 0 w 299"/>
                <a:gd name="T11" fmla="*/ 26 h 102"/>
                <a:gd name="T12" fmla="*/ 147 w 299"/>
                <a:gd name="T13" fmla="*/ 97 h 102"/>
                <a:gd name="T14" fmla="*/ 149 w 299"/>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 h="102">
                  <a:moveTo>
                    <a:pt x="149" y="102"/>
                  </a:moveTo>
                  <a:lnTo>
                    <a:pt x="299" y="24"/>
                  </a:lnTo>
                  <a:lnTo>
                    <a:pt x="285" y="0"/>
                  </a:lnTo>
                  <a:lnTo>
                    <a:pt x="152" y="71"/>
                  </a:lnTo>
                  <a:lnTo>
                    <a:pt x="12" y="3"/>
                  </a:lnTo>
                  <a:lnTo>
                    <a:pt x="0" y="26"/>
                  </a:lnTo>
                  <a:lnTo>
                    <a:pt x="147" y="97"/>
                  </a:lnTo>
                  <a:lnTo>
                    <a:pt x="149" y="102"/>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grpSp>
      <p:grpSp>
        <p:nvGrpSpPr>
          <p:cNvPr id="48" name="Group 18"/>
          <p:cNvGrpSpPr/>
          <p:nvPr/>
        </p:nvGrpSpPr>
        <p:grpSpPr>
          <a:xfrm>
            <a:off x="4965804" y="1590817"/>
            <a:ext cx="1296648" cy="1885951"/>
            <a:chOff x="4360863" y="3244850"/>
            <a:chExt cx="1296987" cy="1885951"/>
          </a:xfrm>
          <a:solidFill>
            <a:srgbClr val="FFFFFF">
              <a:alpha val="10000"/>
            </a:srgbClr>
          </a:solidFill>
        </p:grpSpPr>
        <p:sp>
          <p:nvSpPr>
            <p:cNvPr id="49" name="Freeform: Shape 19"/>
            <p:cNvSpPr>
              <a:spLocks/>
            </p:cNvSpPr>
            <p:nvPr/>
          </p:nvSpPr>
          <p:spPr bwMode="auto">
            <a:xfrm>
              <a:off x="4492625" y="4818063"/>
              <a:ext cx="1033462" cy="312738"/>
            </a:xfrm>
            <a:custGeom>
              <a:avLst/>
              <a:gdLst>
                <a:gd name="T0" fmla="*/ 639 w 651"/>
                <a:gd name="T1" fmla="*/ 0 h 197"/>
                <a:gd name="T2" fmla="*/ 325 w 651"/>
                <a:gd name="T3" fmla="*/ 166 h 197"/>
                <a:gd name="T4" fmla="*/ 12 w 651"/>
                <a:gd name="T5" fmla="*/ 0 h 197"/>
                <a:gd name="T6" fmla="*/ 0 w 651"/>
                <a:gd name="T7" fmla="*/ 24 h 197"/>
                <a:gd name="T8" fmla="*/ 325 w 651"/>
                <a:gd name="T9" fmla="*/ 195 h 197"/>
                <a:gd name="T10" fmla="*/ 325 w 651"/>
                <a:gd name="T11" fmla="*/ 197 h 197"/>
                <a:gd name="T12" fmla="*/ 325 w 651"/>
                <a:gd name="T13" fmla="*/ 197 h 197"/>
                <a:gd name="T14" fmla="*/ 325 w 651"/>
                <a:gd name="T15" fmla="*/ 197 h 197"/>
                <a:gd name="T16" fmla="*/ 325 w 651"/>
                <a:gd name="T17" fmla="*/ 195 h 197"/>
                <a:gd name="T18" fmla="*/ 651 w 651"/>
                <a:gd name="T19" fmla="*/ 24 h 197"/>
                <a:gd name="T20" fmla="*/ 639 w 651"/>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639" y="0"/>
                  </a:moveTo>
                  <a:lnTo>
                    <a:pt x="325" y="166"/>
                  </a:lnTo>
                  <a:lnTo>
                    <a:pt x="12" y="0"/>
                  </a:lnTo>
                  <a:lnTo>
                    <a:pt x="0" y="24"/>
                  </a:lnTo>
                  <a:lnTo>
                    <a:pt x="325" y="195"/>
                  </a:lnTo>
                  <a:lnTo>
                    <a:pt x="325" y="197"/>
                  </a:lnTo>
                  <a:lnTo>
                    <a:pt x="325" y="197"/>
                  </a:lnTo>
                  <a:lnTo>
                    <a:pt x="325" y="197"/>
                  </a:lnTo>
                  <a:lnTo>
                    <a:pt x="325" y="195"/>
                  </a:lnTo>
                  <a:lnTo>
                    <a:pt x="651" y="24"/>
                  </a:lnTo>
                  <a:lnTo>
                    <a:pt x="639" y="0"/>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50" name="Freeform: Shape 20"/>
            <p:cNvSpPr>
              <a:spLocks/>
            </p:cNvSpPr>
            <p:nvPr/>
          </p:nvSpPr>
          <p:spPr bwMode="auto">
            <a:xfrm>
              <a:off x="4360863" y="4452938"/>
              <a:ext cx="1296987" cy="381000"/>
            </a:xfrm>
            <a:custGeom>
              <a:avLst/>
              <a:gdLst>
                <a:gd name="T0" fmla="*/ 408 w 817"/>
                <a:gd name="T1" fmla="*/ 211 h 240"/>
                <a:gd name="T2" fmla="*/ 12 w 817"/>
                <a:gd name="T3" fmla="*/ 0 h 240"/>
                <a:gd name="T4" fmla="*/ 0 w 817"/>
                <a:gd name="T5" fmla="*/ 24 h 240"/>
                <a:gd name="T6" fmla="*/ 408 w 817"/>
                <a:gd name="T7" fmla="*/ 240 h 240"/>
                <a:gd name="T8" fmla="*/ 408 w 817"/>
                <a:gd name="T9" fmla="*/ 240 h 240"/>
                <a:gd name="T10" fmla="*/ 408 w 817"/>
                <a:gd name="T11" fmla="*/ 240 h 240"/>
                <a:gd name="T12" fmla="*/ 408 w 817"/>
                <a:gd name="T13" fmla="*/ 240 h 240"/>
                <a:gd name="T14" fmla="*/ 408 w 817"/>
                <a:gd name="T15" fmla="*/ 240 h 240"/>
                <a:gd name="T16" fmla="*/ 817 w 817"/>
                <a:gd name="T17" fmla="*/ 24 h 240"/>
                <a:gd name="T18" fmla="*/ 805 w 817"/>
                <a:gd name="T19" fmla="*/ 0 h 240"/>
                <a:gd name="T20" fmla="*/ 408 w 817"/>
                <a:gd name="T21" fmla="*/ 21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11"/>
                  </a:moveTo>
                  <a:lnTo>
                    <a:pt x="12" y="0"/>
                  </a:lnTo>
                  <a:lnTo>
                    <a:pt x="0" y="24"/>
                  </a:lnTo>
                  <a:lnTo>
                    <a:pt x="408" y="240"/>
                  </a:lnTo>
                  <a:lnTo>
                    <a:pt x="408" y="240"/>
                  </a:lnTo>
                  <a:lnTo>
                    <a:pt x="408" y="240"/>
                  </a:lnTo>
                  <a:lnTo>
                    <a:pt x="408" y="240"/>
                  </a:lnTo>
                  <a:lnTo>
                    <a:pt x="408" y="240"/>
                  </a:lnTo>
                  <a:lnTo>
                    <a:pt x="817" y="24"/>
                  </a:lnTo>
                  <a:lnTo>
                    <a:pt x="805" y="0"/>
                  </a:lnTo>
                  <a:lnTo>
                    <a:pt x="408" y="211"/>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51" name="Freeform: Shape 21"/>
            <p:cNvSpPr>
              <a:spLocks/>
            </p:cNvSpPr>
            <p:nvPr/>
          </p:nvSpPr>
          <p:spPr bwMode="auto">
            <a:xfrm>
              <a:off x="4360863" y="4125913"/>
              <a:ext cx="1296987" cy="381000"/>
            </a:xfrm>
            <a:custGeom>
              <a:avLst/>
              <a:gdLst>
                <a:gd name="T0" fmla="*/ 408 w 817"/>
                <a:gd name="T1" fmla="*/ 240 h 240"/>
                <a:gd name="T2" fmla="*/ 408 w 817"/>
                <a:gd name="T3" fmla="*/ 240 h 240"/>
                <a:gd name="T4" fmla="*/ 408 w 817"/>
                <a:gd name="T5" fmla="*/ 240 h 240"/>
                <a:gd name="T6" fmla="*/ 408 w 817"/>
                <a:gd name="T7" fmla="*/ 237 h 240"/>
                <a:gd name="T8" fmla="*/ 817 w 817"/>
                <a:gd name="T9" fmla="*/ 21 h 240"/>
                <a:gd name="T10" fmla="*/ 805 w 817"/>
                <a:gd name="T11" fmla="*/ 0 h 240"/>
                <a:gd name="T12" fmla="*/ 408 w 817"/>
                <a:gd name="T13" fmla="*/ 209 h 240"/>
                <a:gd name="T14" fmla="*/ 12 w 817"/>
                <a:gd name="T15" fmla="*/ 0 h 240"/>
                <a:gd name="T16" fmla="*/ 0 w 817"/>
                <a:gd name="T17" fmla="*/ 21 h 240"/>
                <a:gd name="T18" fmla="*/ 408 w 817"/>
                <a:gd name="T19" fmla="*/ 237 h 240"/>
                <a:gd name="T20" fmla="*/ 408 w 817"/>
                <a:gd name="T21"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40"/>
                  </a:moveTo>
                  <a:lnTo>
                    <a:pt x="408" y="240"/>
                  </a:lnTo>
                  <a:lnTo>
                    <a:pt x="408" y="240"/>
                  </a:lnTo>
                  <a:lnTo>
                    <a:pt x="408" y="237"/>
                  </a:lnTo>
                  <a:lnTo>
                    <a:pt x="817" y="21"/>
                  </a:lnTo>
                  <a:lnTo>
                    <a:pt x="805" y="0"/>
                  </a:lnTo>
                  <a:lnTo>
                    <a:pt x="408" y="209"/>
                  </a:lnTo>
                  <a:lnTo>
                    <a:pt x="12" y="0"/>
                  </a:lnTo>
                  <a:lnTo>
                    <a:pt x="0" y="21"/>
                  </a:lnTo>
                  <a:lnTo>
                    <a:pt x="408" y="237"/>
                  </a:lnTo>
                  <a:lnTo>
                    <a:pt x="408" y="240"/>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dirty="0">
                <a:cs typeface="+mn-ea"/>
                <a:sym typeface="+mn-lt"/>
              </a:endParaRPr>
            </a:p>
          </p:txBody>
        </p:sp>
        <p:sp>
          <p:nvSpPr>
            <p:cNvPr id="52" name="Freeform: Shape 22"/>
            <p:cNvSpPr>
              <a:spLocks/>
            </p:cNvSpPr>
            <p:nvPr/>
          </p:nvSpPr>
          <p:spPr bwMode="auto">
            <a:xfrm>
              <a:off x="4492625" y="3829050"/>
              <a:ext cx="1033462" cy="312738"/>
            </a:xfrm>
            <a:custGeom>
              <a:avLst/>
              <a:gdLst>
                <a:gd name="T0" fmla="*/ 325 w 651"/>
                <a:gd name="T1" fmla="*/ 197 h 197"/>
                <a:gd name="T2" fmla="*/ 325 w 651"/>
                <a:gd name="T3" fmla="*/ 197 h 197"/>
                <a:gd name="T4" fmla="*/ 325 w 651"/>
                <a:gd name="T5" fmla="*/ 197 h 197"/>
                <a:gd name="T6" fmla="*/ 325 w 651"/>
                <a:gd name="T7" fmla="*/ 197 h 197"/>
                <a:gd name="T8" fmla="*/ 651 w 651"/>
                <a:gd name="T9" fmla="*/ 24 h 197"/>
                <a:gd name="T10" fmla="*/ 639 w 651"/>
                <a:gd name="T11" fmla="*/ 0 h 197"/>
                <a:gd name="T12" fmla="*/ 325 w 651"/>
                <a:gd name="T13" fmla="*/ 166 h 197"/>
                <a:gd name="T14" fmla="*/ 12 w 651"/>
                <a:gd name="T15" fmla="*/ 0 h 197"/>
                <a:gd name="T16" fmla="*/ 0 w 651"/>
                <a:gd name="T17" fmla="*/ 24 h 197"/>
                <a:gd name="T18" fmla="*/ 325 w 651"/>
                <a:gd name="T19" fmla="*/ 197 h 197"/>
                <a:gd name="T20" fmla="*/ 325 w 651"/>
                <a:gd name="T21"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325" y="197"/>
                  </a:moveTo>
                  <a:lnTo>
                    <a:pt x="325" y="197"/>
                  </a:lnTo>
                  <a:lnTo>
                    <a:pt x="325" y="197"/>
                  </a:lnTo>
                  <a:lnTo>
                    <a:pt x="325" y="197"/>
                  </a:lnTo>
                  <a:lnTo>
                    <a:pt x="651" y="24"/>
                  </a:lnTo>
                  <a:lnTo>
                    <a:pt x="639" y="0"/>
                  </a:lnTo>
                  <a:lnTo>
                    <a:pt x="325" y="166"/>
                  </a:lnTo>
                  <a:lnTo>
                    <a:pt x="12" y="0"/>
                  </a:lnTo>
                  <a:lnTo>
                    <a:pt x="0" y="24"/>
                  </a:lnTo>
                  <a:lnTo>
                    <a:pt x="325" y="197"/>
                  </a:lnTo>
                  <a:lnTo>
                    <a:pt x="325" y="197"/>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53" name="Freeform: Shape 23"/>
            <p:cNvSpPr>
              <a:spLocks/>
            </p:cNvSpPr>
            <p:nvPr/>
          </p:nvSpPr>
          <p:spPr bwMode="auto">
            <a:xfrm>
              <a:off x="4684713" y="3549650"/>
              <a:ext cx="649287" cy="211138"/>
            </a:xfrm>
            <a:custGeom>
              <a:avLst/>
              <a:gdLst>
                <a:gd name="T0" fmla="*/ 204 w 409"/>
                <a:gd name="T1" fmla="*/ 133 h 133"/>
                <a:gd name="T2" fmla="*/ 204 w 409"/>
                <a:gd name="T3" fmla="*/ 133 h 133"/>
                <a:gd name="T4" fmla="*/ 204 w 409"/>
                <a:gd name="T5" fmla="*/ 133 h 133"/>
                <a:gd name="T6" fmla="*/ 204 w 409"/>
                <a:gd name="T7" fmla="*/ 131 h 133"/>
                <a:gd name="T8" fmla="*/ 409 w 409"/>
                <a:gd name="T9" fmla="*/ 24 h 133"/>
                <a:gd name="T10" fmla="*/ 397 w 409"/>
                <a:gd name="T11" fmla="*/ 0 h 133"/>
                <a:gd name="T12" fmla="*/ 204 w 409"/>
                <a:gd name="T13" fmla="*/ 102 h 133"/>
                <a:gd name="T14" fmla="*/ 12 w 409"/>
                <a:gd name="T15" fmla="*/ 0 h 133"/>
                <a:gd name="T16" fmla="*/ 0 w 409"/>
                <a:gd name="T17" fmla="*/ 24 h 133"/>
                <a:gd name="T18" fmla="*/ 204 w 409"/>
                <a:gd name="T19" fmla="*/ 131 h 133"/>
                <a:gd name="T20" fmla="*/ 204 w 409"/>
                <a:gd name="T21"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133">
                  <a:moveTo>
                    <a:pt x="204" y="133"/>
                  </a:moveTo>
                  <a:lnTo>
                    <a:pt x="204" y="133"/>
                  </a:lnTo>
                  <a:lnTo>
                    <a:pt x="204" y="133"/>
                  </a:lnTo>
                  <a:lnTo>
                    <a:pt x="204" y="131"/>
                  </a:lnTo>
                  <a:lnTo>
                    <a:pt x="409" y="24"/>
                  </a:lnTo>
                  <a:lnTo>
                    <a:pt x="397" y="0"/>
                  </a:lnTo>
                  <a:lnTo>
                    <a:pt x="204" y="102"/>
                  </a:lnTo>
                  <a:lnTo>
                    <a:pt x="12" y="0"/>
                  </a:lnTo>
                  <a:lnTo>
                    <a:pt x="0" y="24"/>
                  </a:lnTo>
                  <a:lnTo>
                    <a:pt x="204" y="131"/>
                  </a:lnTo>
                  <a:lnTo>
                    <a:pt x="204" y="133"/>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54" name="Freeform: Shape 24"/>
            <p:cNvSpPr>
              <a:spLocks/>
            </p:cNvSpPr>
            <p:nvPr/>
          </p:nvSpPr>
          <p:spPr bwMode="auto">
            <a:xfrm>
              <a:off x="4772025" y="3244850"/>
              <a:ext cx="474662" cy="161925"/>
            </a:xfrm>
            <a:custGeom>
              <a:avLst/>
              <a:gdLst>
                <a:gd name="T0" fmla="*/ 149 w 299"/>
                <a:gd name="T1" fmla="*/ 102 h 102"/>
                <a:gd name="T2" fmla="*/ 299 w 299"/>
                <a:gd name="T3" fmla="*/ 24 h 102"/>
                <a:gd name="T4" fmla="*/ 285 w 299"/>
                <a:gd name="T5" fmla="*/ 0 h 102"/>
                <a:gd name="T6" fmla="*/ 152 w 299"/>
                <a:gd name="T7" fmla="*/ 71 h 102"/>
                <a:gd name="T8" fmla="*/ 12 w 299"/>
                <a:gd name="T9" fmla="*/ 3 h 102"/>
                <a:gd name="T10" fmla="*/ 0 w 299"/>
                <a:gd name="T11" fmla="*/ 26 h 102"/>
                <a:gd name="T12" fmla="*/ 147 w 299"/>
                <a:gd name="T13" fmla="*/ 97 h 102"/>
                <a:gd name="T14" fmla="*/ 149 w 299"/>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 h="102">
                  <a:moveTo>
                    <a:pt x="149" y="102"/>
                  </a:moveTo>
                  <a:lnTo>
                    <a:pt x="299" y="24"/>
                  </a:lnTo>
                  <a:lnTo>
                    <a:pt x="285" y="0"/>
                  </a:lnTo>
                  <a:lnTo>
                    <a:pt x="152" y="71"/>
                  </a:lnTo>
                  <a:lnTo>
                    <a:pt x="12" y="3"/>
                  </a:lnTo>
                  <a:lnTo>
                    <a:pt x="0" y="26"/>
                  </a:lnTo>
                  <a:lnTo>
                    <a:pt x="147" y="97"/>
                  </a:lnTo>
                  <a:lnTo>
                    <a:pt x="149" y="102"/>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grpSp>
      <p:grpSp>
        <p:nvGrpSpPr>
          <p:cNvPr id="28" name="Group 40"/>
          <p:cNvGrpSpPr/>
          <p:nvPr/>
        </p:nvGrpSpPr>
        <p:grpSpPr>
          <a:xfrm>
            <a:off x="578287" y="1590818"/>
            <a:ext cx="1296648" cy="1885951"/>
            <a:chOff x="4360863" y="3244850"/>
            <a:chExt cx="1296987" cy="1885951"/>
          </a:xfrm>
          <a:solidFill>
            <a:srgbClr val="FFFFFF">
              <a:alpha val="10000"/>
            </a:srgbClr>
          </a:solidFill>
        </p:grpSpPr>
        <p:sp>
          <p:nvSpPr>
            <p:cNvPr id="29" name="Freeform: Shape 41"/>
            <p:cNvSpPr>
              <a:spLocks/>
            </p:cNvSpPr>
            <p:nvPr/>
          </p:nvSpPr>
          <p:spPr bwMode="auto">
            <a:xfrm>
              <a:off x="4492625" y="4818063"/>
              <a:ext cx="1033462" cy="312738"/>
            </a:xfrm>
            <a:custGeom>
              <a:avLst/>
              <a:gdLst>
                <a:gd name="T0" fmla="*/ 639 w 651"/>
                <a:gd name="T1" fmla="*/ 0 h 197"/>
                <a:gd name="T2" fmla="*/ 325 w 651"/>
                <a:gd name="T3" fmla="*/ 166 h 197"/>
                <a:gd name="T4" fmla="*/ 12 w 651"/>
                <a:gd name="T5" fmla="*/ 0 h 197"/>
                <a:gd name="T6" fmla="*/ 0 w 651"/>
                <a:gd name="T7" fmla="*/ 24 h 197"/>
                <a:gd name="T8" fmla="*/ 325 w 651"/>
                <a:gd name="T9" fmla="*/ 195 h 197"/>
                <a:gd name="T10" fmla="*/ 325 w 651"/>
                <a:gd name="T11" fmla="*/ 197 h 197"/>
                <a:gd name="T12" fmla="*/ 325 w 651"/>
                <a:gd name="T13" fmla="*/ 197 h 197"/>
                <a:gd name="T14" fmla="*/ 325 w 651"/>
                <a:gd name="T15" fmla="*/ 197 h 197"/>
                <a:gd name="T16" fmla="*/ 325 w 651"/>
                <a:gd name="T17" fmla="*/ 195 h 197"/>
                <a:gd name="T18" fmla="*/ 651 w 651"/>
                <a:gd name="T19" fmla="*/ 24 h 197"/>
                <a:gd name="T20" fmla="*/ 639 w 651"/>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639" y="0"/>
                  </a:moveTo>
                  <a:lnTo>
                    <a:pt x="325" y="166"/>
                  </a:lnTo>
                  <a:lnTo>
                    <a:pt x="12" y="0"/>
                  </a:lnTo>
                  <a:lnTo>
                    <a:pt x="0" y="24"/>
                  </a:lnTo>
                  <a:lnTo>
                    <a:pt x="325" y="195"/>
                  </a:lnTo>
                  <a:lnTo>
                    <a:pt x="325" y="197"/>
                  </a:lnTo>
                  <a:lnTo>
                    <a:pt x="325" y="197"/>
                  </a:lnTo>
                  <a:lnTo>
                    <a:pt x="325" y="197"/>
                  </a:lnTo>
                  <a:lnTo>
                    <a:pt x="325" y="195"/>
                  </a:lnTo>
                  <a:lnTo>
                    <a:pt x="651" y="24"/>
                  </a:lnTo>
                  <a:lnTo>
                    <a:pt x="639" y="0"/>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30" name="Freeform: Shape 42"/>
            <p:cNvSpPr>
              <a:spLocks/>
            </p:cNvSpPr>
            <p:nvPr/>
          </p:nvSpPr>
          <p:spPr bwMode="auto">
            <a:xfrm>
              <a:off x="4360863" y="4452938"/>
              <a:ext cx="1296987" cy="381000"/>
            </a:xfrm>
            <a:custGeom>
              <a:avLst/>
              <a:gdLst>
                <a:gd name="T0" fmla="*/ 408 w 817"/>
                <a:gd name="T1" fmla="*/ 211 h 240"/>
                <a:gd name="T2" fmla="*/ 12 w 817"/>
                <a:gd name="T3" fmla="*/ 0 h 240"/>
                <a:gd name="T4" fmla="*/ 0 w 817"/>
                <a:gd name="T5" fmla="*/ 24 h 240"/>
                <a:gd name="T6" fmla="*/ 408 w 817"/>
                <a:gd name="T7" fmla="*/ 240 h 240"/>
                <a:gd name="T8" fmla="*/ 408 w 817"/>
                <a:gd name="T9" fmla="*/ 240 h 240"/>
                <a:gd name="T10" fmla="*/ 408 w 817"/>
                <a:gd name="T11" fmla="*/ 240 h 240"/>
                <a:gd name="T12" fmla="*/ 408 w 817"/>
                <a:gd name="T13" fmla="*/ 240 h 240"/>
                <a:gd name="T14" fmla="*/ 408 w 817"/>
                <a:gd name="T15" fmla="*/ 240 h 240"/>
                <a:gd name="T16" fmla="*/ 817 w 817"/>
                <a:gd name="T17" fmla="*/ 24 h 240"/>
                <a:gd name="T18" fmla="*/ 805 w 817"/>
                <a:gd name="T19" fmla="*/ 0 h 240"/>
                <a:gd name="T20" fmla="*/ 408 w 817"/>
                <a:gd name="T21" fmla="*/ 21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11"/>
                  </a:moveTo>
                  <a:lnTo>
                    <a:pt x="12" y="0"/>
                  </a:lnTo>
                  <a:lnTo>
                    <a:pt x="0" y="24"/>
                  </a:lnTo>
                  <a:lnTo>
                    <a:pt x="408" y="240"/>
                  </a:lnTo>
                  <a:lnTo>
                    <a:pt x="408" y="240"/>
                  </a:lnTo>
                  <a:lnTo>
                    <a:pt x="408" y="240"/>
                  </a:lnTo>
                  <a:lnTo>
                    <a:pt x="408" y="240"/>
                  </a:lnTo>
                  <a:lnTo>
                    <a:pt x="408" y="240"/>
                  </a:lnTo>
                  <a:lnTo>
                    <a:pt x="817" y="24"/>
                  </a:lnTo>
                  <a:lnTo>
                    <a:pt x="805" y="0"/>
                  </a:lnTo>
                  <a:lnTo>
                    <a:pt x="408" y="211"/>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31" name="Freeform: Shape 43"/>
            <p:cNvSpPr>
              <a:spLocks/>
            </p:cNvSpPr>
            <p:nvPr/>
          </p:nvSpPr>
          <p:spPr bwMode="auto">
            <a:xfrm>
              <a:off x="4360863" y="4125913"/>
              <a:ext cx="1296987" cy="381000"/>
            </a:xfrm>
            <a:custGeom>
              <a:avLst/>
              <a:gdLst>
                <a:gd name="T0" fmla="*/ 408 w 817"/>
                <a:gd name="T1" fmla="*/ 240 h 240"/>
                <a:gd name="T2" fmla="*/ 408 w 817"/>
                <a:gd name="T3" fmla="*/ 240 h 240"/>
                <a:gd name="T4" fmla="*/ 408 w 817"/>
                <a:gd name="T5" fmla="*/ 240 h 240"/>
                <a:gd name="T6" fmla="*/ 408 w 817"/>
                <a:gd name="T7" fmla="*/ 237 h 240"/>
                <a:gd name="T8" fmla="*/ 817 w 817"/>
                <a:gd name="T9" fmla="*/ 21 h 240"/>
                <a:gd name="T10" fmla="*/ 805 w 817"/>
                <a:gd name="T11" fmla="*/ 0 h 240"/>
                <a:gd name="T12" fmla="*/ 408 w 817"/>
                <a:gd name="T13" fmla="*/ 209 h 240"/>
                <a:gd name="T14" fmla="*/ 12 w 817"/>
                <a:gd name="T15" fmla="*/ 0 h 240"/>
                <a:gd name="T16" fmla="*/ 0 w 817"/>
                <a:gd name="T17" fmla="*/ 21 h 240"/>
                <a:gd name="T18" fmla="*/ 408 w 817"/>
                <a:gd name="T19" fmla="*/ 237 h 240"/>
                <a:gd name="T20" fmla="*/ 408 w 817"/>
                <a:gd name="T21"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40"/>
                  </a:moveTo>
                  <a:lnTo>
                    <a:pt x="408" y="240"/>
                  </a:lnTo>
                  <a:lnTo>
                    <a:pt x="408" y="240"/>
                  </a:lnTo>
                  <a:lnTo>
                    <a:pt x="408" y="237"/>
                  </a:lnTo>
                  <a:lnTo>
                    <a:pt x="817" y="21"/>
                  </a:lnTo>
                  <a:lnTo>
                    <a:pt x="805" y="0"/>
                  </a:lnTo>
                  <a:lnTo>
                    <a:pt x="408" y="209"/>
                  </a:lnTo>
                  <a:lnTo>
                    <a:pt x="12" y="0"/>
                  </a:lnTo>
                  <a:lnTo>
                    <a:pt x="0" y="21"/>
                  </a:lnTo>
                  <a:lnTo>
                    <a:pt x="408" y="237"/>
                  </a:lnTo>
                  <a:lnTo>
                    <a:pt x="408" y="240"/>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32" name="Freeform: Shape 44"/>
            <p:cNvSpPr>
              <a:spLocks/>
            </p:cNvSpPr>
            <p:nvPr/>
          </p:nvSpPr>
          <p:spPr bwMode="auto">
            <a:xfrm>
              <a:off x="4492625" y="3829050"/>
              <a:ext cx="1033462" cy="312738"/>
            </a:xfrm>
            <a:custGeom>
              <a:avLst/>
              <a:gdLst>
                <a:gd name="T0" fmla="*/ 325 w 651"/>
                <a:gd name="T1" fmla="*/ 197 h 197"/>
                <a:gd name="T2" fmla="*/ 325 w 651"/>
                <a:gd name="T3" fmla="*/ 197 h 197"/>
                <a:gd name="T4" fmla="*/ 325 w 651"/>
                <a:gd name="T5" fmla="*/ 197 h 197"/>
                <a:gd name="T6" fmla="*/ 325 w 651"/>
                <a:gd name="T7" fmla="*/ 197 h 197"/>
                <a:gd name="T8" fmla="*/ 651 w 651"/>
                <a:gd name="T9" fmla="*/ 24 h 197"/>
                <a:gd name="T10" fmla="*/ 639 w 651"/>
                <a:gd name="T11" fmla="*/ 0 h 197"/>
                <a:gd name="T12" fmla="*/ 325 w 651"/>
                <a:gd name="T13" fmla="*/ 166 h 197"/>
                <a:gd name="T14" fmla="*/ 12 w 651"/>
                <a:gd name="T15" fmla="*/ 0 h 197"/>
                <a:gd name="T16" fmla="*/ 0 w 651"/>
                <a:gd name="T17" fmla="*/ 24 h 197"/>
                <a:gd name="T18" fmla="*/ 325 w 651"/>
                <a:gd name="T19" fmla="*/ 197 h 197"/>
                <a:gd name="T20" fmla="*/ 325 w 651"/>
                <a:gd name="T21"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325" y="197"/>
                  </a:moveTo>
                  <a:lnTo>
                    <a:pt x="325" y="197"/>
                  </a:lnTo>
                  <a:lnTo>
                    <a:pt x="325" y="197"/>
                  </a:lnTo>
                  <a:lnTo>
                    <a:pt x="325" y="197"/>
                  </a:lnTo>
                  <a:lnTo>
                    <a:pt x="651" y="24"/>
                  </a:lnTo>
                  <a:lnTo>
                    <a:pt x="639" y="0"/>
                  </a:lnTo>
                  <a:lnTo>
                    <a:pt x="325" y="166"/>
                  </a:lnTo>
                  <a:lnTo>
                    <a:pt x="12" y="0"/>
                  </a:lnTo>
                  <a:lnTo>
                    <a:pt x="0" y="24"/>
                  </a:lnTo>
                  <a:lnTo>
                    <a:pt x="325" y="197"/>
                  </a:lnTo>
                  <a:lnTo>
                    <a:pt x="325" y="197"/>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33" name="Freeform: Shape 45"/>
            <p:cNvSpPr>
              <a:spLocks/>
            </p:cNvSpPr>
            <p:nvPr/>
          </p:nvSpPr>
          <p:spPr bwMode="auto">
            <a:xfrm>
              <a:off x="4684713" y="3549650"/>
              <a:ext cx="649287" cy="211138"/>
            </a:xfrm>
            <a:custGeom>
              <a:avLst/>
              <a:gdLst>
                <a:gd name="T0" fmla="*/ 204 w 409"/>
                <a:gd name="T1" fmla="*/ 133 h 133"/>
                <a:gd name="T2" fmla="*/ 204 w 409"/>
                <a:gd name="T3" fmla="*/ 133 h 133"/>
                <a:gd name="T4" fmla="*/ 204 w 409"/>
                <a:gd name="T5" fmla="*/ 133 h 133"/>
                <a:gd name="T6" fmla="*/ 204 w 409"/>
                <a:gd name="T7" fmla="*/ 131 h 133"/>
                <a:gd name="T8" fmla="*/ 409 w 409"/>
                <a:gd name="T9" fmla="*/ 24 h 133"/>
                <a:gd name="T10" fmla="*/ 397 w 409"/>
                <a:gd name="T11" fmla="*/ 0 h 133"/>
                <a:gd name="T12" fmla="*/ 204 w 409"/>
                <a:gd name="T13" fmla="*/ 102 h 133"/>
                <a:gd name="T14" fmla="*/ 12 w 409"/>
                <a:gd name="T15" fmla="*/ 0 h 133"/>
                <a:gd name="T16" fmla="*/ 0 w 409"/>
                <a:gd name="T17" fmla="*/ 24 h 133"/>
                <a:gd name="T18" fmla="*/ 204 w 409"/>
                <a:gd name="T19" fmla="*/ 131 h 133"/>
                <a:gd name="T20" fmla="*/ 204 w 409"/>
                <a:gd name="T21"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133">
                  <a:moveTo>
                    <a:pt x="204" y="133"/>
                  </a:moveTo>
                  <a:lnTo>
                    <a:pt x="204" y="133"/>
                  </a:lnTo>
                  <a:lnTo>
                    <a:pt x="204" y="133"/>
                  </a:lnTo>
                  <a:lnTo>
                    <a:pt x="204" y="131"/>
                  </a:lnTo>
                  <a:lnTo>
                    <a:pt x="409" y="24"/>
                  </a:lnTo>
                  <a:lnTo>
                    <a:pt x="397" y="0"/>
                  </a:lnTo>
                  <a:lnTo>
                    <a:pt x="204" y="102"/>
                  </a:lnTo>
                  <a:lnTo>
                    <a:pt x="12" y="0"/>
                  </a:lnTo>
                  <a:lnTo>
                    <a:pt x="0" y="24"/>
                  </a:lnTo>
                  <a:lnTo>
                    <a:pt x="204" y="131"/>
                  </a:lnTo>
                  <a:lnTo>
                    <a:pt x="204" y="133"/>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34" name="Freeform: Shape 46"/>
            <p:cNvSpPr>
              <a:spLocks/>
            </p:cNvSpPr>
            <p:nvPr/>
          </p:nvSpPr>
          <p:spPr bwMode="auto">
            <a:xfrm>
              <a:off x="4772025" y="3244850"/>
              <a:ext cx="474662" cy="161925"/>
            </a:xfrm>
            <a:custGeom>
              <a:avLst/>
              <a:gdLst>
                <a:gd name="T0" fmla="*/ 149 w 299"/>
                <a:gd name="T1" fmla="*/ 102 h 102"/>
                <a:gd name="T2" fmla="*/ 299 w 299"/>
                <a:gd name="T3" fmla="*/ 24 h 102"/>
                <a:gd name="T4" fmla="*/ 285 w 299"/>
                <a:gd name="T5" fmla="*/ 0 h 102"/>
                <a:gd name="T6" fmla="*/ 152 w 299"/>
                <a:gd name="T7" fmla="*/ 71 h 102"/>
                <a:gd name="T8" fmla="*/ 12 w 299"/>
                <a:gd name="T9" fmla="*/ 3 h 102"/>
                <a:gd name="T10" fmla="*/ 0 w 299"/>
                <a:gd name="T11" fmla="*/ 26 h 102"/>
                <a:gd name="T12" fmla="*/ 147 w 299"/>
                <a:gd name="T13" fmla="*/ 97 h 102"/>
                <a:gd name="T14" fmla="*/ 149 w 299"/>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 h="102">
                  <a:moveTo>
                    <a:pt x="149" y="102"/>
                  </a:moveTo>
                  <a:lnTo>
                    <a:pt x="299" y="24"/>
                  </a:lnTo>
                  <a:lnTo>
                    <a:pt x="285" y="0"/>
                  </a:lnTo>
                  <a:lnTo>
                    <a:pt x="152" y="71"/>
                  </a:lnTo>
                  <a:lnTo>
                    <a:pt x="12" y="3"/>
                  </a:lnTo>
                  <a:lnTo>
                    <a:pt x="0" y="26"/>
                  </a:lnTo>
                  <a:lnTo>
                    <a:pt x="147" y="97"/>
                  </a:lnTo>
                  <a:lnTo>
                    <a:pt x="149" y="102"/>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grpSp>
      <p:sp>
        <p:nvSpPr>
          <p:cNvPr id="68" name="Freeform: Shape 10">
            <a:extLst>
              <a:ext uri="{FF2B5EF4-FFF2-40B4-BE49-F238E27FC236}">
                <a16:creationId xmlns:a16="http://schemas.microsoft.com/office/drawing/2014/main" id="{6C5784F7-335B-4EF0-91C7-9065F41AEE15}"/>
              </a:ext>
            </a:extLst>
          </p:cNvPr>
          <p:cNvSpPr>
            <a:spLocks/>
          </p:cNvSpPr>
          <p:nvPr/>
        </p:nvSpPr>
        <p:spPr bwMode="auto">
          <a:xfrm>
            <a:off x="9151306" y="2471880"/>
            <a:ext cx="1296648" cy="381000"/>
          </a:xfrm>
          <a:custGeom>
            <a:avLst/>
            <a:gdLst>
              <a:gd name="T0" fmla="*/ 408 w 817"/>
              <a:gd name="T1" fmla="*/ 240 h 240"/>
              <a:gd name="T2" fmla="*/ 408 w 817"/>
              <a:gd name="T3" fmla="*/ 240 h 240"/>
              <a:gd name="T4" fmla="*/ 408 w 817"/>
              <a:gd name="T5" fmla="*/ 240 h 240"/>
              <a:gd name="T6" fmla="*/ 408 w 817"/>
              <a:gd name="T7" fmla="*/ 237 h 240"/>
              <a:gd name="T8" fmla="*/ 817 w 817"/>
              <a:gd name="T9" fmla="*/ 21 h 240"/>
              <a:gd name="T10" fmla="*/ 805 w 817"/>
              <a:gd name="T11" fmla="*/ 0 h 240"/>
              <a:gd name="T12" fmla="*/ 408 w 817"/>
              <a:gd name="T13" fmla="*/ 209 h 240"/>
              <a:gd name="T14" fmla="*/ 12 w 817"/>
              <a:gd name="T15" fmla="*/ 0 h 240"/>
              <a:gd name="T16" fmla="*/ 0 w 817"/>
              <a:gd name="T17" fmla="*/ 21 h 240"/>
              <a:gd name="T18" fmla="*/ 408 w 817"/>
              <a:gd name="T19" fmla="*/ 237 h 240"/>
              <a:gd name="T20" fmla="*/ 408 w 817"/>
              <a:gd name="T21"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40"/>
                </a:moveTo>
                <a:lnTo>
                  <a:pt x="408" y="240"/>
                </a:lnTo>
                <a:lnTo>
                  <a:pt x="408" y="240"/>
                </a:lnTo>
                <a:lnTo>
                  <a:pt x="408" y="237"/>
                </a:lnTo>
                <a:lnTo>
                  <a:pt x="817" y="21"/>
                </a:lnTo>
                <a:lnTo>
                  <a:pt x="805" y="0"/>
                </a:lnTo>
                <a:lnTo>
                  <a:pt x="408" y="209"/>
                </a:lnTo>
                <a:lnTo>
                  <a:pt x="12" y="0"/>
                </a:lnTo>
                <a:lnTo>
                  <a:pt x="0" y="21"/>
                </a:lnTo>
                <a:lnTo>
                  <a:pt x="408" y="237"/>
                </a:lnTo>
                <a:lnTo>
                  <a:pt x="408" y="240"/>
                </a:lnTo>
                <a:close/>
              </a:path>
            </a:pathLst>
          </a:custGeom>
          <a:solidFill>
            <a:srgbClr val="FFFFFF">
              <a:alpha val="10000"/>
            </a:srgbClr>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grpSp>
        <p:nvGrpSpPr>
          <p:cNvPr id="3" name="Group 2">
            <a:extLst>
              <a:ext uri="{FF2B5EF4-FFF2-40B4-BE49-F238E27FC236}">
                <a16:creationId xmlns:a16="http://schemas.microsoft.com/office/drawing/2014/main" id="{6FDEB44E-2D32-4A7C-9DE0-B550173F7166}"/>
              </a:ext>
            </a:extLst>
          </p:cNvPr>
          <p:cNvGrpSpPr/>
          <p:nvPr/>
        </p:nvGrpSpPr>
        <p:grpSpPr>
          <a:xfrm>
            <a:off x="518368" y="1134796"/>
            <a:ext cx="11226856" cy="5398084"/>
            <a:chOff x="518368" y="1134796"/>
            <a:chExt cx="11226856" cy="5398084"/>
          </a:xfrm>
        </p:grpSpPr>
        <p:sp>
          <p:nvSpPr>
            <p:cNvPr id="13" name="Freeform: Shape 48"/>
            <p:cNvSpPr>
              <a:spLocks/>
            </p:cNvSpPr>
            <p:nvPr/>
          </p:nvSpPr>
          <p:spPr bwMode="auto">
            <a:xfrm>
              <a:off x="518368" y="1154540"/>
              <a:ext cx="2594516" cy="2722928"/>
            </a:xfrm>
            <a:custGeom>
              <a:avLst/>
              <a:gdLst>
                <a:gd name="T0" fmla="*/ 4511 w 4512"/>
                <a:gd name="T1" fmla="*/ 0 h 4510"/>
                <a:gd name="T2" fmla="*/ 4511 w 4512"/>
                <a:gd name="T3" fmla="*/ 0 h 4510"/>
                <a:gd name="T4" fmla="*/ 4021 w 4512"/>
                <a:gd name="T5" fmla="*/ 0 h 4510"/>
                <a:gd name="T6" fmla="*/ 4021 w 4512"/>
                <a:gd name="T7" fmla="*/ 0 h 4510"/>
                <a:gd name="T8" fmla="*/ 851 w 4512"/>
                <a:gd name="T9" fmla="*/ 0 h 4510"/>
                <a:gd name="T10" fmla="*/ 799 w 4512"/>
                <a:gd name="T11" fmla="*/ 0 h 4510"/>
                <a:gd name="T12" fmla="*/ 774 w 4512"/>
                <a:gd name="T13" fmla="*/ 0 h 4510"/>
                <a:gd name="T14" fmla="*/ 774 w 4512"/>
                <a:gd name="T15" fmla="*/ 0 h 4510"/>
                <a:gd name="T16" fmla="*/ 0 w 4512"/>
                <a:gd name="T17" fmla="*/ 747 h 4510"/>
                <a:gd name="T18" fmla="*/ 0 w 4512"/>
                <a:gd name="T19" fmla="*/ 747 h 4510"/>
                <a:gd name="T20" fmla="*/ 0 w 4512"/>
                <a:gd name="T21" fmla="*/ 4509 h 4510"/>
                <a:gd name="T22" fmla="*/ 490 w 4512"/>
                <a:gd name="T23" fmla="*/ 4509 h 4510"/>
                <a:gd name="T24" fmla="*/ 490 w 4512"/>
                <a:gd name="T25" fmla="*/ 4509 h 4510"/>
                <a:gd name="T26" fmla="*/ 3660 w 4512"/>
                <a:gd name="T27" fmla="*/ 4509 h 4510"/>
                <a:gd name="T28" fmla="*/ 3738 w 4512"/>
                <a:gd name="T29" fmla="*/ 4509 h 4510"/>
                <a:gd name="T30" fmla="*/ 3789 w 4512"/>
                <a:gd name="T31" fmla="*/ 4509 h 4510"/>
                <a:gd name="T32" fmla="*/ 3789 w 4512"/>
                <a:gd name="T33" fmla="*/ 4509 h 4510"/>
                <a:gd name="T34" fmla="*/ 4511 w 4512"/>
                <a:gd name="T35" fmla="*/ 3788 h 4510"/>
                <a:gd name="T36" fmla="*/ 4511 w 4512"/>
                <a:gd name="T37" fmla="*/ 3788 h 4510"/>
                <a:gd name="T38" fmla="*/ 4511 w 4512"/>
                <a:gd name="T39" fmla="*/ 0 h 4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12" h="4510">
                  <a:moveTo>
                    <a:pt x="4511" y="0"/>
                  </a:moveTo>
                  <a:lnTo>
                    <a:pt x="4511" y="0"/>
                  </a:lnTo>
                  <a:cubicBezTo>
                    <a:pt x="4021" y="0"/>
                    <a:pt x="4021" y="0"/>
                    <a:pt x="4021" y="0"/>
                  </a:cubicBezTo>
                  <a:lnTo>
                    <a:pt x="4021" y="0"/>
                  </a:lnTo>
                  <a:cubicBezTo>
                    <a:pt x="851" y="0"/>
                    <a:pt x="851" y="0"/>
                    <a:pt x="851" y="0"/>
                  </a:cubicBezTo>
                  <a:cubicBezTo>
                    <a:pt x="825" y="0"/>
                    <a:pt x="825" y="0"/>
                    <a:pt x="799" y="0"/>
                  </a:cubicBezTo>
                  <a:cubicBezTo>
                    <a:pt x="774" y="0"/>
                    <a:pt x="774" y="0"/>
                    <a:pt x="774" y="0"/>
                  </a:cubicBezTo>
                  <a:lnTo>
                    <a:pt x="774" y="0"/>
                  </a:lnTo>
                  <a:cubicBezTo>
                    <a:pt x="361" y="26"/>
                    <a:pt x="52" y="361"/>
                    <a:pt x="0" y="747"/>
                  </a:cubicBezTo>
                  <a:lnTo>
                    <a:pt x="0" y="747"/>
                  </a:lnTo>
                  <a:cubicBezTo>
                    <a:pt x="0" y="4509"/>
                    <a:pt x="0" y="4509"/>
                    <a:pt x="0" y="4509"/>
                  </a:cubicBezTo>
                  <a:cubicBezTo>
                    <a:pt x="490" y="4509"/>
                    <a:pt x="490" y="4509"/>
                    <a:pt x="490" y="4509"/>
                  </a:cubicBezTo>
                  <a:lnTo>
                    <a:pt x="490" y="4509"/>
                  </a:lnTo>
                  <a:cubicBezTo>
                    <a:pt x="3660" y="4509"/>
                    <a:pt x="3660" y="4509"/>
                    <a:pt x="3660" y="4509"/>
                  </a:cubicBezTo>
                  <a:cubicBezTo>
                    <a:pt x="3686" y="4509"/>
                    <a:pt x="3712" y="4509"/>
                    <a:pt x="3738" y="4509"/>
                  </a:cubicBezTo>
                  <a:cubicBezTo>
                    <a:pt x="3789" y="4509"/>
                    <a:pt x="3789" y="4509"/>
                    <a:pt x="3789" y="4509"/>
                  </a:cubicBezTo>
                  <a:lnTo>
                    <a:pt x="3789" y="4509"/>
                  </a:lnTo>
                  <a:cubicBezTo>
                    <a:pt x="4150" y="4457"/>
                    <a:pt x="4460" y="4174"/>
                    <a:pt x="4511" y="3788"/>
                  </a:cubicBezTo>
                  <a:lnTo>
                    <a:pt x="4511" y="3788"/>
                  </a:lnTo>
                  <a:lnTo>
                    <a:pt x="4511" y="0"/>
                  </a:lnTo>
                </a:path>
              </a:pathLst>
            </a:custGeom>
            <a:solidFill>
              <a:schemeClr val="accent1"/>
            </a:solidFill>
            <a:ln>
              <a:noFill/>
            </a:ln>
            <a:effectLst/>
          </p:spPr>
          <p:txBody>
            <a:bodyPr wrap="square" lIns="60959" tIns="720000" rIns="60959" bIns="288000" anchor="t" anchorCtr="1">
              <a:noAutofit/>
            </a:bodyPr>
            <a:lstStyle/>
            <a:p>
              <a:pPr algn="ctr" defTabSz="914378">
                <a:lnSpc>
                  <a:spcPct val="120000"/>
                </a:lnSpc>
                <a:spcBef>
                  <a:spcPct val="0"/>
                </a:spcBef>
                <a:defRPr/>
              </a:pPr>
              <a:endParaRPr lang="zh-CN" altLang="en-US" sz="1400" dirty="0">
                <a:solidFill>
                  <a:schemeClr val="bg1"/>
                </a:solidFill>
                <a:cs typeface="+mn-ea"/>
                <a:sym typeface="+mn-lt"/>
              </a:endParaRPr>
            </a:p>
          </p:txBody>
        </p:sp>
        <p:sp>
          <p:nvSpPr>
            <p:cNvPr id="15" name="Freeform: Shape 52"/>
            <p:cNvSpPr>
              <a:spLocks/>
            </p:cNvSpPr>
            <p:nvPr/>
          </p:nvSpPr>
          <p:spPr bwMode="auto">
            <a:xfrm>
              <a:off x="2141350" y="3941378"/>
              <a:ext cx="2824454" cy="2591502"/>
            </a:xfrm>
            <a:custGeom>
              <a:avLst/>
              <a:gdLst>
                <a:gd name="T0" fmla="*/ 4511 w 4512"/>
                <a:gd name="T1" fmla="*/ 0 h 4510"/>
                <a:gd name="T2" fmla="*/ 4511 w 4512"/>
                <a:gd name="T3" fmla="*/ 0 h 4510"/>
                <a:gd name="T4" fmla="*/ 4021 w 4512"/>
                <a:gd name="T5" fmla="*/ 0 h 4510"/>
                <a:gd name="T6" fmla="*/ 4021 w 4512"/>
                <a:gd name="T7" fmla="*/ 0 h 4510"/>
                <a:gd name="T8" fmla="*/ 851 w 4512"/>
                <a:gd name="T9" fmla="*/ 0 h 4510"/>
                <a:gd name="T10" fmla="*/ 799 w 4512"/>
                <a:gd name="T11" fmla="*/ 0 h 4510"/>
                <a:gd name="T12" fmla="*/ 774 w 4512"/>
                <a:gd name="T13" fmla="*/ 0 h 4510"/>
                <a:gd name="T14" fmla="*/ 774 w 4512"/>
                <a:gd name="T15" fmla="*/ 0 h 4510"/>
                <a:gd name="T16" fmla="*/ 0 w 4512"/>
                <a:gd name="T17" fmla="*/ 747 h 4510"/>
                <a:gd name="T18" fmla="*/ 0 w 4512"/>
                <a:gd name="T19" fmla="*/ 747 h 4510"/>
                <a:gd name="T20" fmla="*/ 0 w 4512"/>
                <a:gd name="T21" fmla="*/ 4509 h 4510"/>
                <a:gd name="T22" fmla="*/ 490 w 4512"/>
                <a:gd name="T23" fmla="*/ 4509 h 4510"/>
                <a:gd name="T24" fmla="*/ 490 w 4512"/>
                <a:gd name="T25" fmla="*/ 4509 h 4510"/>
                <a:gd name="T26" fmla="*/ 3660 w 4512"/>
                <a:gd name="T27" fmla="*/ 4509 h 4510"/>
                <a:gd name="T28" fmla="*/ 3738 w 4512"/>
                <a:gd name="T29" fmla="*/ 4509 h 4510"/>
                <a:gd name="T30" fmla="*/ 3789 w 4512"/>
                <a:gd name="T31" fmla="*/ 4509 h 4510"/>
                <a:gd name="T32" fmla="*/ 3789 w 4512"/>
                <a:gd name="T33" fmla="*/ 4509 h 4510"/>
                <a:gd name="T34" fmla="*/ 4511 w 4512"/>
                <a:gd name="T35" fmla="*/ 3788 h 4510"/>
                <a:gd name="T36" fmla="*/ 4511 w 4512"/>
                <a:gd name="T37" fmla="*/ 3788 h 4510"/>
                <a:gd name="T38" fmla="*/ 4511 w 4512"/>
                <a:gd name="T39" fmla="*/ 0 h 4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12" h="4510">
                  <a:moveTo>
                    <a:pt x="4511" y="0"/>
                  </a:moveTo>
                  <a:lnTo>
                    <a:pt x="4511" y="0"/>
                  </a:lnTo>
                  <a:cubicBezTo>
                    <a:pt x="4021" y="0"/>
                    <a:pt x="4021" y="0"/>
                    <a:pt x="4021" y="0"/>
                  </a:cubicBezTo>
                  <a:lnTo>
                    <a:pt x="4021" y="0"/>
                  </a:lnTo>
                  <a:cubicBezTo>
                    <a:pt x="851" y="0"/>
                    <a:pt x="851" y="0"/>
                    <a:pt x="851" y="0"/>
                  </a:cubicBezTo>
                  <a:cubicBezTo>
                    <a:pt x="825" y="0"/>
                    <a:pt x="825" y="0"/>
                    <a:pt x="799" y="0"/>
                  </a:cubicBezTo>
                  <a:cubicBezTo>
                    <a:pt x="774" y="0"/>
                    <a:pt x="774" y="0"/>
                    <a:pt x="774" y="0"/>
                  </a:cubicBezTo>
                  <a:lnTo>
                    <a:pt x="774" y="0"/>
                  </a:lnTo>
                  <a:cubicBezTo>
                    <a:pt x="361" y="26"/>
                    <a:pt x="52" y="361"/>
                    <a:pt x="0" y="747"/>
                  </a:cubicBezTo>
                  <a:lnTo>
                    <a:pt x="0" y="747"/>
                  </a:lnTo>
                  <a:cubicBezTo>
                    <a:pt x="0" y="4509"/>
                    <a:pt x="0" y="4509"/>
                    <a:pt x="0" y="4509"/>
                  </a:cubicBezTo>
                  <a:cubicBezTo>
                    <a:pt x="490" y="4509"/>
                    <a:pt x="490" y="4509"/>
                    <a:pt x="490" y="4509"/>
                  </a:cubicBezTo>
                  <a:lnTo>
                    <a:pt x="490" y="4509"/>
                  </a:lnTo>
                  <a:cubicBezTo>
                    <a:pt x="3660" y="4509"/>
                    <a:pt x="3660" y="4509"/>
                    <a:pt x="3660" y="4509"/>
                  </a:cubicBezTo>
                  <a:cubicBezTo>
                    <a:pt x="3686" y="4509"/>
                    <a:pt x="3712" y="4509"/>
                    <a:pt x="3738" y="4509"/>
                  </a:cubicBezTo>
                  <a:cubicBezTo>
                    <a:pt x="3789" y="4509"/>
                    <a:pt x="3789" y="4509"/>
                    <a:pt x="3789" y="4509"/>
                  </a:cubicBezTo>
                  <a:lnTo>
                    <a:pt x="3789" y="4509"/>
                  </a:lnTo>
                  <a:cubicBezTo>
                    <a:pt x="4150" y="4457"/>
                    <a:pt x="4460" y="4174"/>
                    <a:pt x="4511" y="3788"/>
                  </a:cubicBezTo>
                  <a:lnTo>
                    <a:pt x="4511" y="3788"/>
                  </a:lnTo>
                  <a:lnTo>
                    <a:pt x="4511" y="0"/>
                  </a:lnTo>
                </a:path>
              </a:pathLst>
            </a:custGeom>
            <a:solidFill>
              <a:schemeClr val="accent2"/>
            </a:solidFill>
            <a:ln>
              <a:noFill/>
            </a:ln>
            <a:effectLst/>
          </p:spPr>
          <p:txBody>
            <a:bodyPr wrap="square" lIns="60959" tIns="720000" rIns="60959" bIns="30479" anchor="t" anchorCtr="1">
              <a:noAutofit/>
            </a:bodyPr>
            <a:lstStyle/>
            <a:p>
              <a:pPr algn="ctr" defTabSz="914378">
                <a:lnSpc>
                  <a:spcPct val="120000"/>
                </a:lnSpc>
                <a:spcBef>
                  <a:spcPct val="0"/>
                </a:spcBef>
                <a:defRPr/>
              </a:pPr>
              <a:endParaRPr lang="zh-CN" altLang="en-US" sz="1400" dirty="0">
                <a:solidFill>
                  <a:schemeClr val="bg1"/>
                </a:solidFill>
                <a:cs typeface="+mn-ea"/>
                <a:sym typeface="+mn-lt"/>
              </a:endParaRPr>
            </a:p>
          </p:txBody>
        </p:sp>
        <p:sp>
          <p:nvSpPr>
            <p:cNvPr id="17" name="Freeform: Shape 56"/>
            <p:cNvSpPr>
              <a:spLocks/>
            </p:cNvSpPr>
            <p:nvPr/>
          </p:nvSpPr>
          <p:spPr bwMode="auto">
            <a:xfrm>
              <a:off x="4739812" y="1134796"/>
              <a:ext cx="2607822" cy="2742672"/>
            </a:xfrm>
            <a:custGeom>
              <a:avLst/>
              <a:gdLst>
                <a:gd name="T0" fmla="*/ 4511 w 4512"/>
                <a:gd name="T1" fmla="*/ 0 h 4510"/>
                <a:gd name="T2" fmla="*/ 4511 w 4512"/>
                <a:gd name="T3" fmla="*/ 0 h 4510"/>
                <a:gd name="T4" fmla="*/ 4021 w 4512"/>
                <a:gd name="T5" fmla="*/ 0 h 4510"/>
                <a:gd name="T6" fmla="*/ 4021 w 4512"/>
                <a:gd name="T7" fmla="*/ 0 h 4510"/>
                <a:gd name="T8" fmla="*/ 851 w 4512"/>
                <a:gd name="T9" fmla="*/ 0 h 4510"/>
                <a:gd name="T10" fmla="*/ 799 w 4512"/>
                <a:gd name="T11" fmla="*/ 0 h 4510"/>
                <a:gd name="T12" fmla="*/ 774 w 4512"/>
                <a:gd name="T13" fmla="*/ 0 h 4510"/>
                <a:gd name="T14" fmla="*/ 774 w 4512"/>
                <a:gd name="T15" fmla="*/ 0 h 4510"/>
                <a:gd name="T16" fmla="*/ 0 w 4512"/>
                <a:gd name="T17" fmla="*/ 747 h 4510"/>
                <a:gd name="T18" fmla="*/ 0 w 4512"/>
                <a:gd name="T19" fmla="*/ 747 h 4510"/>
                <a:gd name="T20" fmla="*/ 0 w 4512"/>
                <a:gd name="T21" fmla="*/ 4509 h 4510"/>
                <a:gd name="T22" fmla="*/ 490 w 4512"/>
                <a:gd name="T23" fmla="*/ 4509 h 4510"/>
                <a:gd name="T24" fmla="*/ 490 w 4512"/>
                <a:gd name="T25" fmla="*/ 4509 h 4510"/>
                <a:gd name="T26" fmla="*/ 3660 w 4512"/>
                <a:gd name="T27" fmla="*/ 4509 h 4510"/>
                <a:gd name="T28" fmla="*/ 3738 w 4512"/>
                <a:gd name="T29" fmla="*/ 4509 h 4510"/>
                <a:gd name="T30" fmla="*/ 3789 w 4512"/>
                <a:gd name="T31" fmla="*/ 4509 h 4510"/>
                <a:gd name="T32" fmla="*/ 3789 w 4512"/>
                <a:gd name="T33" fmla="*/ 4509 h 4510"/>
                <a:gd name="T34" fmla="*/ 4511 w 4512"/>
                <a:gd name="T35" fmla="*/ 3788 h 4510"/>
                <a:gd name="T36" fmla="*/ 4511 w 4512"/>
                <a:gd name="T37" fmla="*/ 3788 h 4510"/>
                <a:gd name="T38" fmla="*/ 4511 w 4512"/>
                <a:gd name="T39" fmla="*/ 0 h 4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12" h="4510">
                  <a:moveTo>
                    <a:pt x="4511" y="0"/>
                  </a:moveTo>
                  <a:lnTo>
                    <a:pt x="4511" y="0"/>
                  </a:lnTo>
                  <a:cubicBezTo>
                    <a:pt x="4021" y="0"/>
                    <a:pt x="4021" y="0"/>
                    <a:pt x="4021" y="0"/>
                  </a:cubicBezTo>
                  <a:lnTo>
                    <a:pt x="4021" y="0"/>
                  </a:lnTo>
                  <a:cubicBezTo>
                    <a:pt x="851" y="0"/>
                    <a:pt x="851" y="0"/>
                    <a:pt x="851" y="0"/>
                  </a:cubicBezTo>
                  <a:cubicBezTo>
                    <a:pt x="825" y="0"/>
                    <a:pt x="825" y="0"/>
                    <a:pt x="799" y="0"/>
                  </a:cubicBezTo>
                  <a:cubicBezTo>
                    <a:pt x="774" y="0"/>
                    <a:pt x="774" y="0"/>
                    <a:pt x="774" y="0"/>
                  </a:cubicBezTo>
                  <a:lnTo>
                    <a:pt x="774" y="0"/>
                  </a:lnTo>
                  <a:cubicBezTo>
                    <a:pt x="361" y="26"/>
                    <a:pt x="52" y="361"/>
                    <a:pt x="0" y="747"/>
                  </a:cubicBezTo>
                  <a:lnTo>
                    <a:pt x="0" y="747"/>
                  </a:lnTo>
                  <a:cubicBezTo>
                    <a:pt x="0" y="4509"/>
                    <a:pt x="0" y="4509"/>
                    <a:pt x="0" y="4509"/>
                  </a:cubicBezTo>
                  <a:cubicBezTo>
                    <a:pt x="490" y="4509"/>
                    <a:pt x="490" y="4509"/>
                    <a:pt x="490" y="4509"/>
                  </a:cubicBezTo>
                  <a:lnTo>
                    <a:pt x="490" y="4509"/>
                  </a:lnTo>
                  <a:cubicBezTo>
                    <a:pt x="3660" y="4509"/>
                    <a:pt x="3660" y="4509"/>
                    <a:pt x="3660" y="4509"/>
                  </a:cubicBezTo>
                  <a:cubicBezTo>
                    <a:pt x="3686" y="4509"/>
                    <a:pt x="3712" y="4509"/>
                    <a:pt x="3738" y="4509"/>
                  </a:cubicBezTo>
                  <a:cubicBezTo>
                    <a:pt x="3789" y="4509"/>
                    <a:pt x="3789" y="4509"/>
                    <a:pt x="3789" y="4509"/>
                  </a:cubicBezTo>
                  <a:lnTo>
                    <a:pt x="3789" y="4509"/>
                  </a:lnTo>
                  <a:cubicBezTo>
                    <a:pt x="4150" y="4457"/>
                    <a:pt x="4460" y="4174"/>
                    <a:pt x="4511" y="3788"/>
                  </a:cubicBezTo>
                  <a:lnTo>
                    <a:pt x="4511" y="3788"/>
                  </a:lnTo>
                  <a:lnTo>
                    <a:pt x="4511" y="0"/>
                  </a:lnTo>
                </a:path>
              </a:pathLst>
            </a:custGeom>
            <a:solidFill>
              <a:schemeClr val="accent3"/>
            </a:solidFill>
            <a:ln>
              <a:noFill/>
            </a:ln>
            <a:effectLst/>
          </p:spPr>
          <p:txBody>
            <a:bodyPr wrap="square" lIns="60959" tIns="720000" rIns="60959" bIns="30479" anchor="t" anchorCtr="1">
              <a:noAutofit/>
            </a:bodyPr>
            <a:lstStyle/>
            <a:p>
              <a:pPr algn="ctr" defTabSz="914378">
                <a:lnSpc>
                  <a:spcPct val="120000"/>
                </a:lnSpc>
                <a:spcBef>
                  <a:spcPct val="0"/>
                </a:spcBef>
                <a:defRPr/>
              </a:pPr>
              <a:endParaRPr lang="zh-CN" altLang="en-US" sz="1400" dirty="0">
                <a:solidFill>
                  <a:schemeClr val="bg1"/>
                </a:solidFill>
                <a:cs typeface="+mn-ea"/>
                <a:sym typeface="+mn-lt"/>
              </a:endParaRPr>
            </a:p>
          </p:txBody>
        </p:sp>
        <p:sp>
          <p:nvSpPr>
            <p:cNvPr id="19" name="Freeform: Shape 60"/>
            <p:cNvSpPr>
              <a:spLocks/>
            </p:cNvSpPr>
            <p:nvPr/>
          </p:nvSpPr>
          <p:spPr bwMode="auto">
            <a:xfrm>
              <a:off x="6870853" y="3942430"/>
              <a:ext cx="2603213" cy="2590450"/>
            </a:xfrm>
            <a:custGeom>
              <a:avLst/>
              <a:gdLst>
                <a:gd name="T0" fmla="*/ 4511 w 4512"/>
                <a:gd name="T1" fmla="*/ 0 h 4510"/>
                <a:gd name="T2" fmla="*/ 4511 w 4512"/>
                <a:gd name="T3" fmla="*/ 0 h 4510"/>
                <a:gd name="T4" fmla="*/ 4021 w 4512"/>
                <a:gd name="T5" fmla="*/ 0 h 4510"/>
                <a:gd name="T6" fmla="*/ 4021 w 4512"/>
                <a:gd name="T7" fmla="*/ 0 h 4510"/>
                <a:gd name="T8" fmla="*/ 851 w 4512"/>
                <a:gd name="T9" fmla="*/ 0 h 4510"/>
                <a:gd name="T10" fmla="*/ 799 w 4512"/>
                <a:gd name="T11" fmla="*/ 0 h 4510"/>
                <a:gd name="T12" fmla="*/ 774 w 4512"/>
                <a:gd name="T13" fmla="*/ 0 h 4510"/>
                <a:gd name="T14" fmla="*/ 774 w 4512"/>
                <a:gd name="T15" fmla="*/ 0 h 4510"/>
                <a:gd name="T16" fmla="*/ 0 w 4512"/>
                <a:gd name="T17" fmla="*/ 747 h 4510"/>
                <a:gd name="T18" fmla="*/ 0 w 4512"/>
                <a:gd name="T19" fmla="*/ 747 h 4510"/>
                <a:gd name="T20" fmla="*/ 0 w 4512"/>
                <a:gd name="T21" fmla="*/ 4509 h 4510"/>
                <a:gd name="T22" fmla="*/ 490 w 4512"/>
                <a:gd name="T23" fmla="*/ 4509 h 4510"/>
                <a:gd name="T24" fmla="*/ 490 w 4512"/>
                <a:gd name="T25" fmla="*/ 4509 h 4510"/>
                <a:gd name="T26" fmla="*/ 3660 w 4512"/>
                <a:gd name="T27" fmla="*/ 4509 h 4510"/>
                <a:gd name="T28" fmla="*/ 3738 w 4512"/>
                <a:gd name="T29" fmla="*/ 4509 h 4510"/>
                <a:gd name="T30" fmla="*/ 3789 w 4512"/>
                <a:gd name="T31" fmla="*/ 4509 h 4510"/>
                <a:gd name="T32" fmla="*/ 3789 w 4512"/>
                <a:gd name="T33" fmla="*/ 4509 h 4510"/>
                <a:gd name="T34" fmla="*/ 4511 w 4512"/>
                <a:gd name="T35" fmla="*/ 3788 h 4510"/>
                <a:gd name="T36" fmla="*/ 4511 w 4512"/>
                <a:gd name="T37" fmla="*/ 3788 h 4510"/>
                <a:gd name="T38" fmla="*/ 4511 w 4512"/>
                <a:gd name="T39" fmla="*/ 0 h 4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12" h="4510">
                  <a:moveTo>
                    <a:pt x="4511" y="0"/>
                  </a:moveTo>
                  <a:lnTo>
                    <a:pt x="4511" y="0"/>
                  </a:lnTo>
                  <a:cubicBezTo>
                    <a:pt x="4021" y="0"/>
                    <a:pt x="4021" y="0"/>
                    <a:pt x="4021" y="0"/>
                  </a:cubicBezTo>
                  <a:lnTo>
                    <a:pt x="4021" y="0"/>
                  </a:lnTo>
                  <a:cubicBezTo>
                    <a:pt x="851" y="0"/>
                    <a:pt x="851" y="0"/>
                    <a:pt x="851" y="0"/>
                  </a:cubicBezTo>
                  <a:cubicBezTo>
                    <a:pt x="825" y="0"/>
                    <a:pt x="825" y="0"/>
                    <a:pt x="799" y="0"/>
                  </a:cubicBezTo>
                  <a:cubicBezTo>
                    <a:pt x="774" y="0"/>
                    <a:pt x="774" y="0"/>
                    <a:pt x="774" y="0"/>
                  </a:cubicBezTo>
                  <a:lnTo>
                    <a:pt x="774" y="0"/>
                  </a:lnTo>
                  <a:cubicBezTo>
                    <a:pt x="361" y="26"/>
                    <a:pt x="52" y="361"/>
                    <a:pt x="0" y="747"/>
                  </a:cubicBezTo>
                  <a:lnTo>
                    <a:pt x="0" y="747"/>
                  </a:lnTo>
                  <a:cubicBezTo>
                    <a:pt x="0" y="4509"/>
                    <a:pt x="0" y="4509"/>
                    <a:pt x="0" y="4509"/>
                  </a:cubicBezTo>
                  <a:cubicBezTo>
                    <a:pt x="490" y="4509"/>
                    <a:pt x="490" y="4509"/>
                    <a:pt x="490" y="4509"/>
                  </a:cubicBezTo>
                  <a:lnTo>
                    <a:pt x="490" y="4509"/>
                  </a:lnTo>
                  <a:cubicBezTo>
                    <a:pt x="3660" y="4509"/>
                    <a:pt x="3660" y="4509"/>
                    <a:pt x="3660" y="4509"/>
                  </a:cubicBezTo>
                  <a:cubicBezTo>
                    <a:pt x="3686" y="4509"/>
                    <a:pt x="3712" y="4509"/>
                    <a:pt x="3738" y="4509"/>
                  </a:cubicBezTo>
                  <a:cubicBezTo>
                    <a:pt x="3789" y="4509"/>
                    <a:pt x="3789" y="4509"/>
                    <a:pt x="3789" y="4509"/>
                  </a:cubicBezTo>
                  <a:lnTo>
                    <a:pt x="3789" y="4509"/>
                  </a:lnTo>
                  <a:cubicBezTo>
                    <a:pt x="4150" y="4457"/>
                    <a:pt x="4460" y="4174"/>
                    <a:pt x="4511" y="3788"/>
                  </a:cubicBezTo>
                  <a:lnTo>
                    <a:pt x="4511" y="3788"/>
                  </a:lnTo>
                  <a:lnTo>
                    <a:pt x="4511" y="0"/>
                  </a:lnTo>
                </a:path>
              </a:pathLst>
            </a:custGeom>
            <a:solidFill>
              <a:schemeClr val="accent4"/>
            </a:solidFill>
            <a:ln>
              <a:noFill/>
            </a:ln>
            <a:effectLst/>
          </p:spPr>
          <p:txBody>
            <a:bodyPr wrap="square" lIns="60959" tIns="720000" rIns="60959" bIns="30479" anchor="t" anchorCtr="1">
              <a:noAutofit/>
            </a:bodyPr>
            <a:lstStyle/>
            <a:p>
              <a:pPr algn="ctr" defTabSz="914378">
                <a:lnSpc>
                  <a:spcPct val="120000"/>
                </a:lnSpc>
                <a:spcBef>
                  <a:spcPct val="0"/>
                </a:spcBef>
                <a:defRPr/>
              </a:pPr>
              <a:endParaRPr lang="zh-CN" altLang="en-US" sz="1400" dirty="0">
                <a:solidFill>
                  <a:schemeClr val="bg1"/>
                </a:solidFill>
                <a:cs typeface="+mn-ea"/>
                <a:sym typeface="+mn-lt"/>
              </a:endParaRPr>
            </a:p>
          </p:txBody>
        </p:sp>
        <p:sp>
          <p:nvSpPr>
            <p:cNvPr id="69" name="Freeform: Shape 60">
              <a:extLst>
                <a:ext uri="{FF2B5EF4-FFF2-40B4-BE49-F238E27FC236}">
                  <a16:creationId xmlns:a16="http://schemas.microsoft.com/office/drawing/2014/main" id="{99339759-5EDB-4676-89A0-87051621E876}"/>
                </a:ext>
              </a:extLst>
            </p:cNvPr>
            <p:cNvSpPr>
              <a:spLocks/>
            </p:cNvSpPr>
            <p:nvPr/>
          </p:nvSpPr>
          <p:spPr bwMode="auto">
            <a:xfrm>
              <a:off x="9271154" y="1134797"/>
              <a:ext cx="2474070" cy="2730766"/>
            </a:xfrm>
            <a:custGeom>
              <a:avLst/>
              <a:gdLst>
                <a:gd name="T0" fmla="*/ 4511 w 4512"/>
                <a:gd name="T1" fmla="*/ 0 h 4510"/>
                <a:gd name="T2" fmla="*/ 4511 w 4512"/>
                <a:gd name="T3" fmla="*/ 0 h 4510"/>
                <a:gd name="T4" fmla="*/ 4021 w 4512"/>
                <a:gd name="T5" fmla="*/ 0 h 4510"/>
                <a:gd name="T6" fmla="*/ 4021 w 4512"/>
                <a:gd name="T7" fmla="*/ 0 h 4510"/>
                <a:gd name="T8" fmla="*/ 851 w 4512"/>
                <a:gd name="T9" fmla="*/ 0 h 4510"/>
                <a:gd name="T10" fmla="*/ 799 w 4512"/>
                <a:gd name="T11" fmla="*/ 0 h 4510"/>
                <a:gd name="T12" fmla="*/ 774 w 4512"/>
                <a:gd name="T13" fmla="*/ 0 h 4510"/>
                <a:gd name="T14" fmla="*/ 774 w 4512"/>
                <a:gd name="T15" fmla="*/ 0 h 4510"/>
                <a:gd name="T16" fmla="*/ 0 w 4512"/>
                <a:gd name="T17" fmla="*/ 747 h 4510"/>
                <a:gd name="T18" fmla="*/ 0 w 4512"/>
                <a:gd name="T19" fmla="*/ 747 h 4510"/>
                <a:gd name="T20" fmla="*/ 0 w 4512"/>
                <a:gd name="T21" fmla="*/ 4509 h 4510"/>
                <a:gd name="T22" fmla="*/ 490 w 4512"/>
                <a:gd name="T23" fmla="*/ 4509 h 4510"/>
                <a:gd name="T24" fmla="*/ 490 w 4512"/>
                <a:gd name="T25" fmla="*/ 4509 h 4510"/>
                <a:gd name="T26" fmla="*/ 3660 w 4512"/>
                <a:gd name="T27" fmla="*/ 4509 h 4510"/>
                <a:gd name="T28" fmla="*/ 3738 w 4512"/>
                <a:gd name="T29" fmla="*/ 4509 h 4510"/>
                <a:gd name="T30" fmla="*/ 3789 w 4512"/>
                <a:gd name="T31" fmla="*/ 4509 h 4510"/>
                <a:gd name="T32" fmla="*/ 3789 w 4512"/>
                <a:gd name="T33" fmla="*/ 4509 h 4510"/>
                <a:gd name="T34" fmla="*/ 4511 w 4512"/>
                <a:gd name="T35" fmla="*/ 3788 h 4510"/>
                <a:gd name="T36" fmla="*/ 4511 w 4512"/>
                <a:gd name="T37" fmla="*/ 3788 h 4510"/>
                <a:gd name="T38" fmla="*/ 4511 w 4512"/>
                <a:gd name="T39" fmla="*/ 0 h 4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12" h="4510">
                  <a:moveTo>
                    <a:pt x="4511" y="0"/>
                  </a:moveTo>
                  <a:lnTo>
                    <a:pt x="4511" y="0"/>
                  </a:lnTo>
                  <a:cubicBezTo>
                    <a:pt x="4021" y="0"/>
                    <a:pt x="4021" y="0"/>
                    <a:pt x="4021" y="0"/>
                  </a:cubicBezTo>
                  <a:lnTo>
                    <a:pt x="4021" y="0"/>
                  </a:lnTo>
                  <a:cubicBezTo>
                    <a:pt x="851" y="0"/>
                    <a:pt x="851" y="0"/>
                    <a:pt x="851" y="0"/>
                  </a:cubicBezTo>
                  <a:cubicBezTo>
                    <a:pt x="825" y="0"/>
                    <a:pt x="825" y="0"/>
                    <a:pt x="799" y="0"/>
                  </a:cubicBezTo>
                  <a:cubicBezTo>
                    <a:pt x="774" y="0"/>
                    <a:pt x="774" y="0"/>
                    <a:pt x="774" y="0"/>
                  </a:cubicBezTo>
                  <a:lnTo>
                    <a:pt x="774" y="0"/>
                  </a:lnTo>
                  <a:cubicBezTo>
                    <a:pt x="361" y="26"/>
                    <a:pt x="52" y="361"/>
                    <a:pt x="0" y="747"/>
                  </a:cubicBezTo>
                  <a:lnTo>
                    <a:pt x="0" y="747"/>
                  </a:lnTo>
                  <a:cubicBezTo>
                    <a:pt x="0" y="4509"/>
                    <a:pt x="0" y="4509"/>
                    <a:pt x="0" y="4509"/>
                  </a:cubicBezTo>
                  <a:cubicBezTo>
                    <a:pt x="490" y="4509"/>
                    <a:pt x="490" y="4509"/>
                    <a:pt x="490" y="4509"/>
                  </a:cubicBezTo>
                  <a:lnTo>
                    <a:pt x="490" y="4509"/>
                  </a:lnTo>
                  <a:cubicBezTo>
                    <a:pt x="3660" y="4509"/>
                    <a:pt x="3660" y="4509"/>
                    <a:pt x="3660" y="4509"/>
                  </a:cubicBezTo>
                  <a:cubicBezTo>
                    <a:pt x="3686" y="4509"/>
                    <a:pt x="3712" y="4509"/>
                    <a:pt x="3738" y="4509"/>
                  </a:cubicBezTo>
                  <a:cubicBezTo>
                    <a:pt x="3789" y="4509"/>
                    <a:pt x="3789" y="4509"/>
                    <a:pt x="3789" y="4509"/>
                  </a:cubicBezTo>
                  <a:lnTo>
                    <a:pt x="3789" y="4509"/>
                  </a:lnTo>
                  <a:cubicBezTo>
                    <a:pt x="4150" y="4457"/>
                    <a:pt x="4460" y="4174"/>
                    <a:pt x="4511" y="3788"/>
                  </a:cubicBezTo>
                  <a:lnTo>
                    <a:pt x="4511" y="3788"/>
                  </a:lnTo>
                  <a:lnTo>
                    <a:pt x="4511" y="0"/>
                  </a:lnTo>
                </a:path>
              </a:pathLst>
            </a:custGeom>
            <a:solidFill>
              <a:schemeClr val="accent4"/>
            </a:solidFill>
            <a:ln>
              <a:noFill/>
            </a:ln>
            <a:effectLst/>
          </p:spPr>
          <p:txBody>
            <a:bodyPr wrap="square" lIns="60959" tIns="720000" rIns="60959" bIns="30479" anchor="t" anchorCtr="1">
              <a:noAutofit/>
            </a:bodyPr>
            <a:lstStyle/>
            <a:p>
              <a:pPr algn="ctr" defTabSz="914378">
                <a:lnSpc>
                  <a:spcPct val="120000"/>
                </a:lnSpc>
                <a:spcBef>
                  <a:spcPct val="0"/>
                </a:spcBef>
                <a:defRPr/>
              </a:pPr>
              <a:endParaRPr lang="zh-CN" altLang="en-US" sz="1400" dirty="0">
                <a:solidFill>
                  <a:schemeClr val="bg1"/>
                </a:solidFill>
                <a:cs typeface="+mn-ea"/>
                <a:sym typeface="+mn-lt"/>
              </a:endParaRPr>
            </a:p>
          </p:txBody>
        </p:sp>
        <p:sp>
          <p:nvSpPr>
            <p:cNvPr id="2" name="TextBox 1">
              <a:extLst>
                <a:ext uri="{FF2B5EF4-FFF2-40B4-BE49-F238E27FC236}">
                  <a16:creationId xmlns:a16="http://schemas.microsoft.com/office/drawing/2014/main" id="{B481B4B3-E142-4780-9567-4485FEFDA683}"/>
                </a:ext>
              </a:extLst>
            </p:cNvPr>
            <p:cNvSpPr txBox="1"/>
            <p:nvPr/>
          </p:nvSpPr>
          <p:spPr>
            <a:xfrm>
              <a:off x="723012" y="1486701"/>
              <a:ext cx="2214473" cy="1200329"/>
            </a:xfrm>
            <a:prstGeom prst="rect">
              <a:avLst/>
            </a:prstGeom>
            <a:noFill/>
          </p:spPr>
          <p:txBody>
            <a:bodyPr wrap="square" rtlCol="0">
              <a:spAutoFit/>
            </a:bodyPr>
            <a:lstStyle/>
            <a:p>
              <a:r>
                <a:rPr lang="en-NZ" dirty="0">
                  <a:latin typeface="Calibri" panose="020F0502020204030204" pitchFamily="34" charset="0"/>
                  <a:ea typeface="DengXian" panose="02010600030101010101" pitchFamily="2" charset="-122"/>
                  <a:cs typeface="Times New Roman" panose="02020603050405020304" pitchFamily="18" charset="0"/>
                </a:rPr>
                <a:t>G</a:t>
              </a:r>
              <a:r>
                <a:rPr lang="en-NZ" sz="1800" dirty="0">
                  <a:effectLst/>
                  <a:latin typeface="Calibri" panose="020F0502020204030204" pitchFamily="34" charset="0"/>
                  <a:ea typeface="DengXian" panose="02010600030101010101" pitchFamily="2" charset="-122"/>
                  <a:cs typeface="Times New Roman" panose="02020603050405020304" pitchFamily="18" charset="0"/>
                </a:rPr>
                <a:t>rowth stage is caused by the release of new technologies.</a:t>
              </a:r>
            </a:p>
            <a:p>
              <a:endParaRPr lang="en-NZ" dirty="0"/>
            </a:p>
          </p:txBody>
        </p:sp>
        <p:sp>
          <p:nvSpPr>
            <p:cNvPr id="70" name="TextBox 69">
              <a:extLst>
                <a:ext uri="{FF2B5EF4-FFF2-40B4-BE49-F238E27FC236}">
                  <a16:creationId xmlns:a16="http://schemas.microsoft.com/office/drawing/2014/main" id="{EAF1C0D9-43F0-436A-9308-64013BC7483F}"/>
                </a:ext>
              </a:extLst>
            </p:cNvPr>
            <p:cNvSpPr txBox="1"/>
            <p:nvPr/>
          </p:nvSpPr>
          <p:spPr>
            <a:xfrm>
              <a:off x="4853065" y="1260515"/>
              <a:ext cx="2454703" cy="1070871"/>
            </a:xfrm>
            <a:prstGeom prst="rect">
              <a:avLst/>
            </a:prstGeom>
            <a:noFill/>
          </p:spPr>
          <p:txBody>
            <a:bodyPr wrap="square" rtlCol="0">
              <a:spAutoFit/>
            </a:bodyPr>
            <a:lstStyle/>
            <a:p>
              <a:pPr>
                <a:lnSpc>
                  <a:spcPct val="107000"/>
                </a:lnSpc>
                <a:spcAft>
                  <a:spcPts val="800"/>
                </a:spcAft>
              </a:pPr>
              <a:r>
                <a:rPr lang="en-NZ" dirty="0">
                  <a:latin typeface="Calibri" panose="020F0502020204030204" pitchFamily="34" charset="0"/>
                  <a:ea typeface="DengXian" panose="02010600030101010101" pitchFamily="2" charset="-122"/>
                  <a:cs typeface="Times New Roman" panose="02020603050405020304" pitchFamily="18" charset="0"/>
                </a:rPr>
                <a:t>U</a:t>
              </a:r>
              <a:r>
                <a:rPr lang="en-NZ" sz="1800" dirty="0">
                  <a:effectLst/>
                  <a:latin typeface="Calibri" panose="020F0502020204030204" pitchFamily="34" charset="0"/>
                  <a:ea typeface="DengXian" panose="02010600030101010101" pitchFamily="2" charset="-122"/>
                  <a:cs typeface="Times New Roman" panose="02020603050405020304" pitchFamily="18" charset="0"/>
                </a:rPr>
                <a:t>ser’s app usage indeed changes over time.</a:t>
              </a:r>
            </a:p>
            <a:p>
              <a:pPr>
                <a:lnSpc>
                  <a:spcPct val="107000"/>
                </a:lnSpc>
                <a:spcAft>
                  <a:spcPts val="800"/>
                </a:spcAft>
              </a:pPr>
              <a:endParaRPr lang="en-NZ" sz="18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71" name="TextBox 70">
              <a:extLst>
                <a:ext uri="{FF2B5EF4-FFF2-40B4-BE49-F238E27FC236}">
                  <a16:creationId xmlns:a16="http://schemas.microsoft.com/office/drawing/2014/main" id="{C6C19B84-61D6-4C71-B93B-69404A23C4CC}"/>
                </a:ext>
              </a:extLst>
            </p:cNvPr>
            <p:cNvSpPr txBox="1"/>
            <p:nvPr/>
          </p:nvSpPr>
          <p:spPr>
            <a:xfrm>
              <a:off x="2257410" y="4198302"/>
              <a:ext cx="1710948" cy="1561005"/>
            </a:xfrm>
            <a:prstGeom prst="rect">
              <a:avLst/>
            </a:prstGeom>
            <a:noFill/>
          </p:spPr>
          <p:txBody>
            <a:bodyPr wrap="square" rtlCol="0">
              <a:spAutoFit/>
            </a:bodyPr>
            <a:lstStyle/>
            <a:p>
              <a:pPr>
                <a:lnSpc>
                  <a:spcPct val="107000"/>
                </a:lnSpc>
                <a:spcAft>
                  <a:spcPts val="800"/>
                </a:spcAft>
              </a:pPr>
              <a:r>
                <a:rPr lang="en-NZ" sz="1800" dirty="0">
                  <a:effectLst/>
                  <a:latin typeface="Calibri" panose="020F0502020204030204" pitchFamily="34" charset="0"/>
                  <a:ea typeface="DengXian" panose="02010600030101010101" pitchFamily="2" charset="-122"/>
                  <a:cs typeface="Times New Roman" panose="02020603050405020304" pitchFamily="18" charset="0"/>
                </a:rPr>
                <a:t>Discarding low-quality apps by users caused the elimination stage.</a:t>
              </a:r>
            </a:p>
          </p:txBody>
        </p:sp>
        <p:sp>
          <p:nvSpPr>
            <p:cNvPr id="72" name="TextBox 1">
              <a:extLst>
                <a:ext uri="{FF2B5EF4-FFF2-40B4-BE49-F238E27FC236}">
                  <a16:creationId xmlns:a16="http://schemas.microsoft.com/office/drawing/2014/main" id="{B481B4B3-E142-4780-9567-4485FEFDA683}"/>
                </a:ext>
              </a:extLst>
            </p:cNvPr>
            <p:cNvSpPr txBox="1"/>
            <p:nvPr/>
          </p:nvSpPr>
          <p:spPr>
            <a:xfrm>
              <a:off x="9426241" y="1251262"/>
              <a:ext cx="2187472" cy="156100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en-NZ" sz="1800" dirty="0">
                  <a:effectLst/>
                  <a:latin typeface="Calibri" panose="020F0502020204030204" pitchFamily="34" charset="0"/>
                  <a:ea typeface="DengXian" panose="02010600030101010101" pitchFamily="2" charset="-122"/>
                  <a:cs typeface="Times New Roman" panose="02020603050405020304" pitchFamily="18" charset="0"/>
                </a:rPr>
                <a:t>The apps with high correlations have a greater chance of gaining popularity in the future.</a:t>
              </a:r>
            </a:p>
          </p:txBody>
        </p:sp>
        <p:sp>
          <p:nvSpPr>
            <p:cNvPr id="73" name="TextBox 1">
              <a:extLst>
                <a:ext uri="{FF2B5EF4-FFF2-40B4-BE49-F238E27FC236}">
                  <a16:creationId xmlns:a16="http://schemas.microsoft.com/office/drawing/2014/main" id="{B481B4B3-E142-4780-9567-4485FEFDA683}"/>
                </a:ext>
              </a:extLst>
            </p:cNvPr>
            <p:cNvSpPr txBox="1"/>
            <p:nvPr/>
          </p:nvSpPr>
          <p:spPr>
            <a:xfrm>
              <a:off x="6980007" y="3982957"/>
              <a:ext cx="2446234" cy="245009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en-NZ" dirty="0">
                  <a:latin typeface="Calibri" panose="020F0502020204030204" pitchFamily="34" charset="0"/>
                  <a:ea typeface="DengXian" panose="02010600030101010101" pitchFamily="2" charset="-122"/>
                  <a:cs typeface="Times New Roman" panose="02020603050405020304" pitchFamily="18" charset="0"/>
                </a:rPr>
                <a:t>T</a:t>
              </a:r>
              <a:r>
                <a:rPr lang="en-NZ" sz="1800" dirty="0">
                  <a:effectLst/>
                  <a:latin typeface="Calibri" panose="020F0502020204030204" pitchFamily="34" charset="0"/>
                  <a:ea typeface="DengXian" panose="02010600030101010101" pitchFamily="2" charset="-122"/>
                  <a:cs typeface="Times New Roman" panose="02020603050405020304" pitchFamily="18" charset="0"/>
                </a:rPr>
                <a:t>he evolution processes in app category usage and individual app usage are different in terms of popularity distribution, usage diversity, and correlations.</a:t>
              </a:r>
            </a:p>
          </p:txBody>
        </p:sp>
      </p:grpSp>
    </p:spTree>
    <p:extLst>
      <p:ext uri="{BB962C8B-B14F-4D97-AF65-F5344CB8AC3E}">
        <p14:creationId xmlns:p14="http://schemas.microsoft.com/office/powerpoint/2010/main" val="1058540147"/>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4000" b="-4000"/>
          </a:stretch>
        </a:blipFill>
        <a:effectLst/>
      </p:bgPr>
    </p:bg>
    <p:spTree>
      <p:nvGrpSpPr>
        <p:cNvPr id="1" name=""/>
        <p:cNvGrpSpPr/>
        <p:nvPr/>
      </p:nvGrpSpPr>
      <p:grpSpPr>
        <a:xfrm>
          <a:off x="0" y="0"/>
          <a:ext cx="0" cy="0"/>
          <a:chOff x="0" y="0"/>
          <a:chExt cx="0" cy="0"/>
        </a:xfrm>
      </p:grpSpPr>
      <p:sp>
        <p:nvSpPr>
          <p:cNvPr id="5" name="PA_文本框 4"/>
          <p:cNvSpPr txBox="1"/>
          <p:nvPr>
            <p:custDataLst>
              <p:tags r:id="rId2"/>
            </p:custDataLst>
          </p:nvPr>
        </p:nvSpPr>
        <p:spPr>
          <a:xfrm>
            <a:off x="669490" y="2442648"/>
            <a:ext cx="6258560" cy="830997"/>
          </a:xfrm>
          <a:prstGeom prst="rect">
            <a:avLst/>
          </a:prstGeom>
          <a:noFill/>
        </p:spPr>
        <p:txBody>
          <a:bodyPr wrap="square" rtlCol="0">
            <a:spAutoFit/>
          </a:bodyPr>
          <a:lstStyle/>
          <a:p>
            <a:r>
              <a:rPr lang="en-US" altLang="zh-CN" sz="4800" spc="600" dirty="0">
                <a:cs typeface="+mn-ea"/>
                <a:sym typeface="+mn-lt"/>
              </a:rPr>
              <a:t>Thank</a:t>
            </a:r>
            <a:r>
              <a:rPr lang="en-NZ" altLang="zh-CN" sz="4800" spc="600" dirty="0">
                <a:cs typeface="+mn-ea"/>
                <a:sym typeface="+mn-lt"/>
              </a:rPr>
              <a:t> You</a:t>
            </a:r>
            <a:endParaRPr lang="zh-CN" altLang="en-US" sz="4800" spc="600" dirty="0">
              <a:cs typeface="+mn-ea"/>
              <a:sym typeface="+mn-lt"/>
            </a:endParaRPr>
          </a:p>
        </p:txBody>
      </p:sp>
      <p:sp>
        <p:nvSpPr>
          <p:cNvPr id="7" name="PA_文本框 2"/>
          <p:cNvSpPr txBox="1"/>
          <p:nvPr>
            <p:custDataLst>
              <p:tags r:id="rId3"/>
            </p:custDataLst>
          </p:nvPr>
        </p:nvSpPr>
        <p:spPr>
          <a:xfrm>
            <a:off x="669490" y="3438662"/>
            <a:ext cx="6096000" cy="461665"/>
          </a:xfrm>
          <a:prstGeom prst="rect">
            <a:avLst/>
          </a:prstGeom>
          <a:noFill/>
        </p:spPr>
        <p:txBody>
          <a:bodyPr wrap="square" rtlCol="0">
            <a:spAutoFit/>
          </a:bodyPr>
          <a:lstStyle/>
          <a:p>
            <a:r>
              <a:rPr lang="en-NZ" altLang="zh-CN" sz="2400" spc="300" dirty="0">
                <a:solidFill>
                  <a:schemeClr val="accent1"/>
                </a:solidFill>
                <a:cs typeface="+mn-ea"/>
                <a:sym typeface="+mn-lt"/>
              </a:rPr>
              <a:t>Any Questions?</a:t>
            </a:r>
            <a:endParaRPr lang="zh-CN" altLang="en-US" sz="2400" spc="300" dirty="0">
              <a:solidFill>
                <a:schemeClr val="accent1"/>
              </a:solidFill>
              <a:cs typeface="+mn-ea"/>
              <a:sym typeface="+mn-lt"/>
            </a:endParaRPr>
          </a:p>
        </p:txBody>
      </p:sp>
      <p:sp>
        <p:nvSpPr>
          <p:cNvPr id="10" name="文本框 9"/>
          <p:cNvSpPr txBox="1"/>
          <p:nvPr/>
        </p:nvSpPr>
        <p:spPr>
          <a:xfrm>
            <a:off x="669490" y="4976164"/>
            <a:ext cx="2062480" cy="338554"/>
          </a:xfrm>
          <a:prstGeom prst="rect">
            <a:avLst/>
          </a:prstGeom>
          <a:noFill/>
        </p:spPr>
        <p:txBody>
          <a:bodyPr wrap="square" rtlCol="0">
            <a:spAutoFit/>
          </a:bodyPr>
          <a:lstStyle/>
          <a:p>
            <a:r>
              <a:rPr lang="en-US" altLang="zh-CN" sz="1600" dirty="0">
                <a:cs typeface="+mn-ea"/>
                <a:sym typeface="+mn-lt"/>
              </a:rPr>
              <a:t>2021.05.12</a:t>
            </a:r>
            <a:endParaRPr lang="zh-CN" altLang="en-US" sz="1600" dirty="0">
              <a:cs typeface="+mn-ea"/>
              <a:sym typeface="+mn-lt"/>
            </a:endParaRPr>
          </a:p>
        </p:txBody>
      </p:sp>
    </p:spTree>
    <p:extLst>
      <p:ext uri="{BB962C8B-B14F-4D97-AF65-F5344CB8AC3E}">
        <p14:creationId xmlns:p14="http://schemas.microsoft.com/office/powerpoint/2010/main" val="1078609447"/>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7"/>
                                        </p:tgtEl>
                                        <p:attrNameLst>
                                          <p:attrName>ppt_y</p:attrName>
                                        </p:attrNameLst>
                                      </p:cBhvr>
                                      <p:tavLst>
                                        <p:tav tm="0">
                                          <p:val>
                                            <p:strVal val="#ppt_y"/>
                                          </p:val>
                                        </p:tav>
                                        <p:tav tm="100000">
                                          <p:val>
                                            <p:strVal val="#ppt_y"/>
                                          </p:val>
                                        </p:tav>
                                      </p:tavLst>
                                    </p:anim>
                                    <p:anim calcmode="lin" valueType="num">
                                      <p:cBhvr>
                                        <p:cTn id="18"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7"/>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059E58D-C385-4129-B6A0-8B420FE01F28}"/>
              </a:ext>
            </a:extLst>
          </p:cNvPr>
          <p:cNvGrpSpPr/>
          <p:nvPr/>
        </p:nvGrpSpPr>
        <p:grpSpPr>
          <a:xfrm>
            <a:off x="793551" y="1035896"/>
            <a:ext cx="11053817" cy="5813138"/>
            <a:chOff x="793551" y="1035896"/>
            <a:chExt cx="11053817" cy="5813138"/>
          </a:xfrm>
        </p:grpSpPr>
        <p:grpSp>
          <p:nvGrpSpPr>
            <p:cNvPr id="2" name="Group 1">
              <a:extLst>
                <a:ext uri="{FF2B5EF4-FFF2-40B4-BE49-F238E27FC236}">
                  <a16:creationId xmlns:a16="http://schemas.microsoft.com/office/drawing/2014/main" id="{60F73908-D3D1-4337-9A8A-91B32E389E19}"/>
                </a:ext>
              </a:extLst>
            </p:cNvPr>
            <p:cNvGrpSpPr/>
            <p:nvPr/>
          </p:nvGrpSpPr>
          <p:grpSpPr>
            <a:xfrm>
              <a:off x="6317743" y="1035896"/>
              <a:ext cx="5529625" cy="5813138"/>
              <a:chOff x="6317743" y="1035896"/>
              <a:chExt cx="5529625" cy="5813138"/>
            </a:xfrm>
          </p:grpSpPr>
          <p:grpSp>
            <p:nvGrpSpPr>
              <p:cNvPr id="3" name="PA_组合 54"/>
              <p:cNvGrpSpPr/>
              <p:nvPr>
                <p:custDataLst>
                  <p:tags r:id="rId2"/>
                </p:custDataLst>
              </p:nvPr>
            </p:nvGrpSpPr>
            <p:grpSpPr>
              <a:xfrm>
                <a:off x="6317743" y="1035896"/>
                <a:ext cx="5529625" cy="5813138"/>
                <a:chOff x="6230840" y="1044862"/>
                <a:chExt cx="5529625" cy="5813138"/>
              </a:xfrm>
            </p:grpSpPr>
            <p:sp>
              <p:nvSpPr>
                <p:cNvPr id="29" name="Freeform: Shape 55"/>
                <p:cNvSpPr>
                  <a:spLocks/>
                </p:cNvSpPr>
                <p:nvPr/>
              </p:nvSpPr>
              <p:spPr bwMode="auto">
                <a:xfrm>
                  <a:off x="10947862" y="5008664"/>
                  <a:ext cx="140513" cy="140513"/>
                </a:xfrm>
                <a:custGeom>
                  <a:avLst/>
                  <a:gdLst>
                    <a:gd name="T0" fmla="*/ 72 w 86"/>
                    <a:gd name="T1" fmla="*/ 86 h 86"/>
                    <a:gd name="T2" fmla="*/ 0 w 86"/>
                    <a:gd name="T3" fmla="*/ 18 h 86"/>
                    <a:gd name="T4" fmla="*/ 18 w 86"/>
                    <a:gd name="T5" fmla="*/ 0 h 86"/>
                    <a:gd name="T6" fmla="*/ 86 w 86"/>
                    <a:gd name="T7" fmla="*/ 72 h 86"/>
                    <a:gd name="T8" fmla="*/ 72 w 86"/>
                    <a:gd name="T9" fmla="*/ 86 h 86"/>
                  </a:gdLst>
                  <a:ahLst/>
                  <a:cxnLst>
                    <a:cxn ang="0">
                      <a:pos x="T0" y="T1"/>
                    </a:cxn>
                    <a:cxn ang="0">
                      <a:pos x="T2" y="T3"/>
                    </a:cxn>
                    <a:cxn ang="0">
                      <a:pos x="T4" y="T5"/>
                    </a:cxn>
                    <a:cxn ang="0">
                      <a:pos x="T6" y="T7"/>
                    </a:cxn>
                    <a:cxn ang="0">
                      <a:pos x="T8" y="T9"/>
                    </a:cxn>
                  </a:cxnLst>
                  <a:rect l="0" t="0" r="r" b="b"/>
                  <a:pathLst>
                    <a:path w="86" h="86">
                      <a:moveTo>
                        <a:pt x="72" y="86"/>
                      </a:moveTo>
                      <a:lnTo>
                        <a:pt x="0" y="18"/>
                      </a:lnTo>
                      <a:lnTo>
                        <a:pt x="18" y="0"/>
                      </a:lnTo>
                      <a:lnTo>
                        <a:pt x="86" y="72"/>
                      </a:lnTo>
                      <a:lnTo>
                        <a:pt x="72" y="86"/>
                      </a:lnTo>
                      <a:close/>
                    </a:path>
                  </a:pathLst>
                </a:custGeom>
                <a:solidFill>
                  <a:srgbClr val="E2E2E2"/>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grpSp>
              <p:nvGrpSpPr>
                <p:cNvPr id="30" name="Group 56"/>
                <p:cNvGrpSpPr/>
                <p:nvPr/>
              </p:nvGrpSpPr>
              <p:grpSpPr>
                <a:xfrm>
                  <a:off x="7072302" y="1851988"/>
                  <a:ext cx="3803693" cy="3661505"/>
                  <a:chOff x="3200445" y="1228386"/>
                  <a:chExt cx="2852761" cy="2746150"/>
                </a:xfrm>
              </p:grpSpPr>
              <p:sp>
                <p:nvSpPr>
                  <p:cNvPr id="191" name="Freeform: Shape 218"/>
                  <p:cNvSpPr>
                    <a:spLocks/>
                  </p:cNvSpPr>
                  <p:nvPr/>
                </p:nvSpPr>
                <p:spPr bwMode="auto">
                  <a:xfrm>
                    <a:off x="3871972" y="1364407"/>
                    <a:ext cx="162980" cy="164205"/>
                  </a:xfrm>
                  <a:custGeom>
                    <a:avLst/>
                    <a:gdLst>
                      <a:gd name="T0" fmla="*/ 18 w 37"/>
                      <a:gd name="T1" fmla="*/ 37 h 37"/>
                      <a:gd name="T2" fmla="*/ 19 w 37"/>
                      <a:gd name="T3" fmla="*/ 37 h 37"/>
                      <a:gd name="T4" fmla="*/ 37 w 37"/>
                      <a:gd name="T5" fmla="*/ 18 h 37"/>
                      <a:gd name="T6" fmla="*/ 23 w 37"/>
                      <a:gd name="T7" fmla="*/ 0 h 37"/>
                      <a:gd name="T8" fmla="*/ 1 w 37"/>
                      <a:gd name="T9" fmla="*/ 12 h 37"/>
                      <a:gd name="T10" fmla="*/ 0 w 37"/>
                      <a:gd name="T11" fmla="*/ 18 h 37"/>
                      <a:gd name="T12" fmla="*/ 10 w 37"/>
                      <a:gd name="T13" fmla="*/ 24 h 37"/>
                      <a:gd name="T14" fmla="*/ 18 w 37"/>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37">
                        <a:moveTo>
                          <a:pt x="18" y="37"/>
                        </a:moveTo>
                        <a:cubicBezTo>
                          <a:pt x="18" y="37"/>
                          <a:pt x="18" y="37"/>
                          <a:pt x="19" y="37"/>
                        </a:cubicBezTo>
                        <a:cubicBezTo>
                          <a:pt x="29" y="37"/>
                          <a:pt x="37" y="29"/>
                          <a:pt x="37" y="18"/>
                        </a:cubicBezTo>
                        <a:cubicBezTo>
                          <a:pt x="37" y="10"/>
                          <a:pt x="31" y="2"/>
                          <a:pt x="23" y="0"/>
                        </a:cubicBezTo>
                        <a:cubicBezTo>
                          <a:pt x="16" y="4"/>
                          <a:pt x="8" y="8"/>
                          <a:pt x="1" y="12"/>
                        </a:cubicBezTo>
                        <a:cubicBezTo>
                          <a:pt x="1" y="14"/>
                          <a:pt x="0" y="16"/>
                          <a:pt x="0" y="18"/>
                        </a:cubicBezTo>
                        <a:cubicBezTo>
                          <a:pt x="4" y="19"/>
                          <a:pt x="7" y="21"/>
                          <a:pt x="10" y="24"/>
                        </a:cubicBezTo>
                        <a:cubicBezTo>
                          <a:pt x="14" y="28"/>
                          <a:pt x="16" y="32"/>
                          <a:pt x="18" y="37"/>
                        </a:cubicBezTo>
                        <a:close/>
                      </a:path>
                    </a:pathLst>
                  </a:custGeom>
                  <a:solidFill>
                    <a:schemeClr val="accent3"/>
                  </a:solidFill>
                  <a:ln>
                    <a:noFill/>
                  </a:ln>
                </p:spPr>
                <p:txBody>
                  <a:bodyPr anchor="ctr"/>
                  <a:lstStyle/>
                  <a:p>
                    <a:pPr algn="ctr"/>
                    <a:endParaRPr>
                      <a:cs typeface="+mn-ea"/>
                      <a:sym typeface="+mn-lt"/>
                    </a:endParaRPr>
                  </a:p>
                </p:txBody>
              </p:sp>
              <p:sp>
                <p:nvSpPr>
                  <p:cNvPr id="192" name="Freeform: Shape 219"/>
                  <p:cNvSpPr>
                    <a:spLocks/>
                  </p:cNvSpPr>
                  <p:nvPr/>
                </p:nvSpPr>
                <p:spPr bwMode="auto">
                  <a:xfrm>
                    <a:off x="4048431" y="1422001"/>
                    <a:ext cx="35537" cy="49017"/>
                  </a:xfrm>
                  <a:custGeom>
                    <a:avLst/>
                    <a:gdLst>
                      <a:gd name="T0" fmla="*/ 0 w 29"/>
                      <a:gd name="T1" fmla="*/ 40 h 40"/>
                      <a:gd name="T2" fmla="*/ 29 w 29"/>
                      <a:gd name="T3" fmla="*/ 18 h 40"/>
                      <a:gd name="T4" fmla="*/ 0 w 29"/>
                      <a:gd name="T5" fmla="*/ 0 h 40"/>
                      <a:gd name="T6" fmla="*/ 0 w 29"/>
                      <a:gd name="T7" fmla="*/ 40 h 40"/>
                    </a:gdLst>
                    <a:ahLst/>
                    <a:cxnLst>
                      <a:cxn ang="0">
                        <a:pos x="T0" y="T1"/>
                      </a:cxn>
                      <a:cxn ang="0">
                        <a:pos x="T2" y="T3"/>
                      </a:cxn>
                      <a:cxn ang="0">
                        <a:pos x="T4" y="T5"/>
                      </a:cxn>
                      <a:cxn ang="0">
                        <a:pos x="T6" y="T7"/>
                      </a:cxn>
                    </a:cxnLst>
                    <a:rect l="0" t="0" r="r" b="b"/>
                    <a:pathLst>
                      <a:path w="29" h="40">
                        <a:moveTo>
                          <a:pt x="0" y="40"/>
                        </a:moveTo>
                        <a:lnTo>
                          <a:pt x="29" y="18"/>
                        </a:lnTo>
                        <a:lnTo>
                          <a:pt x="0" y="0"/>
                        </a:lnTo>
                        <a:lnTo>
                          <a:pt x="0" y="40"/>
                        </a:lnTo>
                        <a:close/>
                      </a:path>
                    </a:pathLst>
                  </a:custGeom>
                  <a:solidFill>
                    <a:schemeClr val="accent3"/>
                  </a:solidFill>
                  <a:ln>
                    <a:noFill/>
                  </a:ln>
                </p:spPr>
                <p:txBody>
                  <a:bodyPr anchor="ctr"/>
                  <a:lstStyle/>
                  <a:p>
                    <a:pPr algn="ctr"/>
                    <a:endParaRPr>
                      <a:cs typeface="+mn-ea"/>
                      <a:sym typeface="+mn-lt"/>
                    </a:endParaRPr>
                  </a:p>
                </p:txBody>
              </p:sp>
              <p:sp>
                <p:nvSpPr>
                  <p:cNvPr id="193" name="Freeform: Shape 220"/>
                  <p:cNvSpPr>
                    <a:spLocks/>
                  </p:cNvSpPr>
                  <p:nvPr/>
                </p:nvSpPr>
                <p:spPr bwMode="auto">
                  <a:xfrm>
                    <a:off x="3845012" y="1426903"/>
                    <a:ext cx="18381" cy="13480"/>
                  </a:xfrm>
                  <a:custGeom>
                    <a:avLst/>
                    <a:gdLst>
                      <a:gd name="T0" fmla="*/ 0 w 4"/>
                      <a:gd name="T1" fmla="*/ 3 h 3"/>
                      <a:gd name="T2" fmla="*/ 4 w 4"/>
                      <a:gd name="T3" fmla="*/ 3 h 3"/>
                      <a:gd name="T4" fmla="*/ 4 w 4"/>
                      <a:gd name="T5" fmla="*/ 0 h 3"/>
                      <a:gd name="T6" fmla="*/ 0 w 4"/>
                      <a:gd name="T7" fmla="*/ 3 h 3"/>
                    </a:gdLst>
                    <a:ahLst/>
                    <a:cxnLst>
                      <a:cxn ang="0">
                        <a:pos x="T0" y="T1"/>
                      </a:cxn>
                      <a:cxn ang="0">
                        <a:pos x="T2" y="T3"/>
                      </a:cxn>
                      <a:cxn ang="0">
                        <a:pos x="T4" y="T5"/>
                      </a:cxn>
                      <a:cxn ang="0">
                        <a:pos x="T6" y="T7"/>
                      </a:cxn>
                    </a:cxnLst>
                    <a:rect l="0" t="0" r="r" b="b"/>
                    <a:pathLst>
                      <a:path w="4" h="3">
                        <a:moveTo>
                          <a:pt x="0" y="3"/>
                        </a:moveTo>
                        <a:cubicBezTo>
                          <a:pt x="1" y="3"/>
                          <a:pt x="2" y="3"/>
                          <a:pt x="4" y="3"/>
                        </a:cubicBezTo>
                        <a:cubicBezTo>
                          <a:pt x="4" y="0"/>
                          <a:pt x="4" y="0"/>
                          <a:pt x="4" y="0"/>
                        </a:cubicBezTo>
                        <a:cubicBezTo>
                          <a:pt x="2" y="1"/>
                          <a:pt x="1" y="2"/>
                          <a:pt x="0" y="3"/>
                        </a:cubicBezTo>
                        <a:close/>
                      </a:path>
                    </a:pathLst>
                  </a:custGeom>
                  <a:solidFill>
                    <a:schemeClr val="accent3"/>
                  </a:solidFill>
                  <a:ln>
                    <a:noFill/>
                  </a:ln>
                </p:spPr>
                <p:txBody>
                  <a:bodyPr anchor="ctr"/>
                  <a:lstStyle/>
                  <a:p>
                    <a:pPr algn="ctr"/>
                    <a:endParaRPr>
                      <a:cs typeface="+mn-ea"/>
                      <a:sym typeface="+mn-lt"/>
                    </a:endParaRPr>
                  </a:p>
                </p:txBody>
              </p:sp>
              <p:sp>
                <p:nvSpPr>
                  <p:cNvPr id="194" name="Freeform: Shape 221"/>
                  <p:cNvSpPr>
                    <a:spLocks/>
                  </p:cNvSpPr>
                  <p:nvPr/>
                </p:nvSpPr>
                <p:spPr bwMode="auto">
                  <a:xfrm>
                    <a:off x="4004316" y="1355829"/>
                    <a:ext cx="40439" cy="40439"/>
                  </a:xfrm>
                  <a:custGeom>
                    <a:avLst/>
                    <a:gdLst>
                      <a:gd name="T0" fmla="*/ 0 w 33"/>
                      <a:gd name="T1" fmla="*/ 7 h 33"/>
                      <a:gd name="T2" fmla="*/ 25 w 33"/>
                      <a:gd name="T3" fmla="*/ 33 h 33"/>
                      <a:gd name="T4" fmla="*/ 33 w 33"/>
                      <a:gd name="T5" fmla="*/ 0 h 33"/>
                      <a:gd name="T6" fmla="*/ 0 w 33"/>
                      <a:gd name="T7" fmla="*/ 7 h 33"/>
                    </a:gdLst>
                    <a:ahLst/>
                    <a:cxnLst>
                      <a:cxn ang="0">
                        <a:pos x="T0" y="T1"/>
                      </a:cxn>
                      <a:cxn ang="0">
                        <a:pos x="T2" y="T3"/>
                      </a:cxn>
                      <a:cxn ang="0">
                        <a:pos x="T4" y="T5"/>
                      </a:cxn>
                      <a:cxn ang="0">
                        <a:pos x="T6" y="T7"/>
                      </a:cxn>
                    </a:cxnLst>
                    <a:rect l="0" t="0" r="r" b="b"/>
                    <a:pathLst>
                      <a:path w="33" h="33">
                        <a:moveTo>
                          <a:pt x="0" y="7"/>
                        </a:moveTo>
                        <a:lnTo>
                          <a:pt x="25" y="33"/>
                        </a:lnTo>
                        <a:lnTo>
                          <a:pt x="33" y="0"/>
                        </a:lnTo>
                        <a:lnTo>
                          <a:pt x="0" y="7"/>
                        </a:lnTo>
                        <a:close/>
                      </a:path>
                    </a:pathLst>
                  </a:custGeom>
                  <a:solidFill>
                    <a:schemeClr val="accent3"/>
                  </a:solidFill>
                  <a:ln>
                    <a:noFill/>
                  </a:ln>
                </p:spPr>
                <p:txBody>
                  <a:bodyPr anchor="ctr"/>
                  <a:lstStyle/>
                  <a:p>
                    <a:pPr algn="ctr"/>
                    <a:endParaRPr>
                      <a:cs typeface="+mn-ea"/>
                      <a:sym typeface="+mn-lt"/>
                    </a:endParaRPr>
                  </a:p>
                </p:txBody>
              </p:sp>
              <p:sp>
                <p:nvSpPr>
                  <p:cNvPr id="195" name="Freeform: Shape 222"/>
                  <p:cNvSpPr>
                    <a:spLocks/>
                  </p:cNvSpPr>
                  <p:nvPr/>
                </p:nvSpPr>
                <p:spPr bwMode="auto">
                  <a:xfrm>
                    <a:off x="4004316" y="1493075"/>
                    <a:ext cx="40439" cy="44115"/>
                  </a:xfrm>
                  <a:custGeom>
                    <a:avLst/>
                    <a:gdLst>
                      <a:gd name="T0" fmla="*/ 25 w 33"/>
                      <a:gd name="T1" fmla="*/ 0 h 36"/>
                      <a:gd name="T2" fmla="*/ 0 w 33"/>
                      <a:gd name="T3" fmla="*/ 29 h 36"/>
                      <a:gd name="T4" fmla="*/ 33 w 33"/>
                      <a:gd name="T5" fmla="*/ 36 h 36"/>
                      <a:gd name="T6" fmla="*/ 25 w 33"/>
                      <a:gd name="T7" fmla="*/ 0 h 36"/>
                    </a:gdLst>
                    <a:ahLst/>
                    <a:cxnLst>
                      <a:cxn ang="0">
                        <a:pos x="T0" y="T1"/>
                      </a:cxn>
                      <a:cxn ang="0">
                        <a:pos x="T2" y="T3"/>
                      </a:cxn>
                      <a:cxn ang="0">
                        <a:pos x="T4" y="T5"/>
                      </a:cxn>
                      <a:cxn ang="0">
                        <a:pos x="T6" y="T7"/>
                      </a:cxn>
                    </a:cxnLst>
                    <a:rect l="0" t="0" r="r" b="b"/>
                    <a:pathLst>
                      <a:path w="33" h="36">
                        <a:moveTo>
                          <a:pt x="25" y="0"/>
                        </a:moveTo>
                        <a:lnTo>
                          <a:pt x="0" y="29"/>
                        </a:lnTo>
                        <a:lnTo>
                          <a:pt x="33" y="36"/>
                        </a:lnTo>
                        <a:lnTo>
                          <a:pt x="25" y="0"/>
                        </a:lnTo>
                        <a:close/>
                      </a:path>
                    </a:pathLst>
                  </a:custGeom>
                  <a:solidFill>
                    <a:schemeClr val="accent3"/>
                  </a:solidFill>
                  <a:ln>
                    <a:noFill/>
                  </a:ln>
                </p:spPr>
                <p:txBody>
                  <a:bodyPr anchor="ctr"/>
                  <a:lstStyle/>
                  <a:p>
                    <a:pPr algn="ctr"/>
                    <a:endParaRPr>
                      <a:cs typeface="+mn-ea"/>
                      <a:sym typeface="+mn-lt"/>
                    </a:endParaRPr>
                  </a:p>
                </p:txBody>
              </p:sp>
              <p:sp>
                <p:nvSpPr>
                  <p:cNvPr id="196" name="Freeform: Shape 223"/>
                  <p:cNvSpPr>
                    <a:spLocks/>
                  </p:cNvSpPr>
                  <p:nvPr/>
                </p:nvSpPr>
                <p:spPr bwMode="auto">
                  <a:xfrm>
                    <a:off x="3690610" y="1448960"/>
                    <a:ext cx="357820" cy="220574"/>
                  </a:xfrm>
                  <a:custGeom>
                    <a:avLst/>
                    <a:gdLst>
                      <a:gd name="T0" fmla="*/ 66 w 81"/>
                      <a:gd name="T1" fmla="*/ 21 h 50"/>
                      <a:gd name="T2" fmla="*/ 64 w 81"/>
                      <a:gd name="T3" fmla="*/ 21 h 50"/>
                      <a:gd name="T4" fmla="*/ 57 w 81"/>
                      <a:gd name="T5" fmla="*/ 24 h 50"/>
                      <a:gd name="T6" fmla="*/ 57 w 81"/>
                      <a:gd name="T7" fmla="*/ 20 h 50"/>
                      <a:gd name="T8" fmla="*/ 56 w 81"/>
                      <a:gd name="T9" fmla="*/ 18 h 50"/>
                      <a:gd name="T10" fmla="*/ 41 w 81"/>
                      <a:gd name="T11" fmla="*/ 1 h 50"/>
                      <a:gd name="T12" fmla="*/ 39 w 81"/>
                      <a:gd name="T13" fmla="*/ 1 h 50"/>
                      <a:gd name="T14" fmla="*/ 32 w 81"/>
                      <a:gd name="T15" fmla="*/ 0 h 50"/>
                      <a:gd name="T16" fmla="*/ 31 w 81"/>
                      <a:gd name="T17" fmla="*/ 0 h 50"/>
                      <a:gd name="T18" fmla="*/ 31 w 81"/>
                      <a:gd name="T19" fmla="*/ 0 h 50"/>
                      <a:gd name="T20" fmla="*/ 9 w 81"/>
                      <a:gd name="T21" fmla="*/ 15 h 50"/>
                      <a:gd name="T22" fmla="*/ 7 w 81"/>
                      <a:gd name="T23" fmla="*/ 25 h 50"/>
                      <a:gd name="T24" fmla="*/ 8 w 81"/>
                      <a:gd name="T25" fmla="*/ 32 h 50"/>
                      <a:gd name="T26" fmla="*/ 0 w 81"/>
                      <a:gd name="T27" fmla="*/ 41 h 50"/>
                      <a:gd name="T28" fmla="*/ 9 w 81"/>
                      <a:gd name="T29" fmla="*/ 50 h 50"/>
                      <a:gd name="T30" fmla="*/ 32 w 81"/>
                      <a:gd name="T31" fmla="*/ 50 h 50"/>
                      <a:gd name="T32" fmla="*/ 33 w 81"/>
                      <a:gd name="T33" fmla="*/ 50 h 50"/>
                      <a:gd name="T34" fmla="*/ 66 w 81"/>
                      <a:gd name="T35" fmla="*/ 50 h 50"/>
                      <a:gd name="T36" fmla="*/ 81 w 81"/>
                      <a:gd name="T37" fmla="*/ 35 h 50"/>
                      <a:gd name="T38" fmla="*/ 66 w 81"/>
                      <a:gd name="T39"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 h="50">
                        <a:moveTo>
                          <a:pt x="66" y="21"/>
                        </a:moveTo>
                        <a:cubicBezTo>
                          <a:pt x="66" y="21"/>
                          <a:pt x="65" y="21"/>
                          <a:pt x="64" y="21"/>
                        </a:cubicBezTo>
                        <a:cubicBezTo>
                          <a:pt x="62" y="21"/>
                          <a:pt x="59" y="23"/>
                          <a:pt x="57" y="24"/>
                        </a:cubicBezTo>
                        <a:cubicBezTo>
                          <a:pt x="57" y="23"/>
                          <a:pt x="57" y="22"/>
                          <a:pt x="57" y="20"/>
                        </a:cubicBezTo>
                        <a:cubicBezTo>
                          <a:pt x="57" y="19"/>
                          <a:pt x="56" y="18"/>
                          <a:pt x="56" y="18"/>
                        </a:cubicBezTo>
                        <a:cubicBezTo>
                          <a:pt x="54" y="10"/>
                          <a:pt x="48" y="4"/>
                          <a:pt x="41" y="1"/>
                        </a:cubicBezTo>
                        <a:cubicBezTo>
                          <a:pt x="40" y="1"/>
                          <a:pt x="40" y="1"/>
                          <a:pt x="39" y="1"/>
                        </a:cubicBezTo>
                        <a:cubicBezTo>
                          <a:pt x="37" y="0"/>
                          <a:pt x="35" y="0"/>
                          <a:pt x="32" y="0"/>
                        </a:cubicBezTo>
                        <a:cubicBezTo>
                          <a:pt x="32" y="0"/>
                          <a:pt x="32" y="0"/>
                          <a:pt x="31" y="0"/>
                        </a:cubicBezTo>
                        <a:cubicBezTo>
                          <a:pt x="31" y="0"/>
                          <a:pt x="31" y="0"/>
                          <a:pt x="31" y="0"/>
                        </a:cubicBezTo>
                        <a:cubicBezTo>
                          <a:pt x="24" y="5"/>
                          <a:pt x="16" y="10"/>
                          <a:pt x="9" y="15"/>
                        </a:cubicBezTo>
                        <a:cubicBezTo>
                          <a:pt x="8" y="18"/>
                          <a:pt x="7" y="21"/>
                          <a:pt x="7" y="25"/>
                        </a:cubicBezTo>
                        <a:cubicBezTo>
                          <a:pt x="7" y="27"/>
                          <a:pt x="8" y="30"/>
                          <a:pt x="8" y="32"/>
                        </a:cubicBezTo>
                        <a:cubicBezTo>
                          <a:pt x="4" y="32"/>
                          <a:pt x="0" y="36"/>
                          <a:pt x="0" y="41"/>
                        </a:cubicBezTo>
                        <a:cubicBezTo>
                          <a:pt x="0" y="46"/>
                          <a:pt x="4" y="50"/>
                          <a:pt x="9" y="50"/>
                        </a:cubicBezTo>
                        <a:cubicBezTo>
                          <a:pt x="32" y="50"/>
                          <a:pt x="32" y="50"/>
                          <a:pt x="32" y="50"/>
                        </a:cubicBezTo>
                        <a:cubicBezTo>
                          <a:pt x="33" y="50"/>
                          <a:pt x="33" y="50"/>
                          <a:pt x="33" y="50"/>
                        </a:cubicBezTo>
                        <a:cubicBezTo>
                          <a:pt x="66" y="50"/>
                          <a:pt x="66" y="50"/>
                          <a:pt x="66" y="50"/>
                        </a:cubicBezTo>
                        <a:cubicBezTo>
                          <a:pt x="74" y="50"/>
                          <a:pt x="81" y="43"/>
                          <a:pt x="81" y="35"/>
                        </a:cubicBezTo>
                        <a:cubicBezTo>
                          <a:pt x="81" y="27"/>
                          <a:pt x="74" y="21"/>
                          <a:pt x="66" y="21"/>
                        </a:cubicBezTo>
                        <a:close/>
                      </a:path>
                    </a:pathLst>
                  </a:custGeom>
                  <a:solidFill>
                    <a:schemeClr val="accent3"/>
                  </a:solidFill>
                  <a:ln>
                    <a:noFill/>
                  </a:ln>
                </p:spPr>
                <p:txBody>
                  <a:bodyPr anchor="ctr"/>
                  <a:lstStyle/>
                  <a:p>
                    <a:pPr algn="ctr"/>
                    <a:endParaRPr>
                      <a:cs typeface="+mn-ea"/>
                      <a:sym typeface="+mn-lt"/>
                    </a:endParaRPr>
                  </a:p>
                </p:txBody>
              </p:sp>
              <p:sp>
                <p:nvSpPr>
                  <p:cNvPr id="197" name="Freeform: Shape 224"/>
                  <p:cNvSpPr>
                    <a:spLocks/>
                  </p:cNvSpPr>
                  <p:nvPr/>
                </p:nvSpPr>
                <p:spPr bwMode="auto">
                  <a:xfrm>
                    <a:off x="5028761" y="3524809"/>
                    <a:ext cx="318607" cy="344341"/>
                  </a:xfrm>
                  <a:custGeom>
                    <a:avLst/>
                    <a:gdLst>
                      <a:gd name="T0" fmla="*/ 60 w 72"/>
                      <a:gd name="T1" fmla="*/ 2 h 78"/>
                      <a:gd name="T2" fmla="*/ 60 w 72"/>
                      <a:gd name="T3" fmla="*/ 26 h 78"/>
                      <a:gd name="T4" fmla="*/ 64 w 72"/>
                      <a:gd name="T5" fmla="*/ 37 h 78"/>
                      <a:gd name="T6" fmla="*/ 66 w 72"/>
                      <a:gd name="T7" fmla="*/ 43 h 78"/>
                      <a:gd name="T8" fmla="*/ 60 w 72"/>
                      <a:gd name="T9" fmla="*/ 50 h 78"/>
                      <a:gd name="T10" fmla="*/ 56 w 72"/>
                      <a:gd name="T11" fmla="*/ 53 h 78"/>
                      <a:gd name="T12" fmla="*/ 60 w 72"/>
                      <a:gd name="T13" fmla="*/ 50 h 78"/>
                      <a:gd name="T14" fmla="*/ 60 w 72"/>
                      <a:gd name="T15" fmla="*/ 44 h 78"/>
                      <a:gd name="T16" fmla="*/ 56 w 72"/>
                      <a:gd name="T17" fmla="*/ 33 h 78"/>
                      <a:gd name="T18" fmla="*/ 60 w 72"/>
                      <a:gd name="T19" fmla="*/ 26 h 78"/>
                      <a:gd name="T20" fmla="*/ 55 w 72"/>
                      <a:gd name="T21" fmla="*/ 46 h 78"/>
                      <a:gd name="T22" fmla="*/ 55 w 72"/>
                      <a:gd name="T23" fmla="*/ 53 h 78"/>
                      <a:gd name="T24" fmla="*/ 55 w 72"/>
                      <a:gd name="T25" fmla="*/ 1 h 78"/>
                      <a:gd name="T26" fmla="*/ 55 w 72"/>
                      <a:gd name="T27" fmla="*/ 9 h 78"/>
                      <a:gd name="T28" fmla="*/ 55 w 72"/>
                      <a:gd name="T29" fmla="*/ 16 h 78"/>
                      <a:gd name="T30" fmla="*/ 60 w 72"/>
                      <a:gd name="T31" fmla="*/ 21 h 78"/>
                      <a:gd name="T32" fmla="*/ 31 w 72"/>
                      <a:gd name="T33" fmla="*/ 71 h 78"/>
                      <a:gd name="T34" fmla="*/ 55 w 72"/>
                      <a:gd name="T35" fmla="*/ 46 h 78"/>
                      <a:gd name="T36" fmla="*/ 50 w 72"/>
                      <a:gd name="T37" fmla="*/ 28 h 78"/>
                      <a:gd name="T38" fmla="*/ 55 w 72"/>
                      <a:gd name="T39" fmla="*/ 27 h 78"/>
                      <a:gd name="T40" fmla="*/ 55 w 72"/>
                      <a:gd name="T41" fmla="*/ 21 h 78"/>
                      <a:gd name="T42" fmla="*/ 50 w 72"/>
                      <a:gd name="T43" fmla="*/ 10 h 78"/>
                      <a:gd name="T44" fmla="*/ 55 w 72"/>
                      <a:gd name="T45" fmla="*/ 4 h 78"/>
                      <a:gd name="T46" fmla="*/ 44 w 72"/>
                      <a:gd name="T47" fmla="*/ 4 h 78"/>
                      <a:gd name="T48" fmla="*/ 22 w 72"/>
                      <a:gd name="T49" fmla="*/ 55 h 78"/>
                      <a:gd name="T50" fmla="*/ 22 w 72"/>
                      <a:gd name="T51" fmla="*/ 60 h 78"/>
                      <a:gd name="T52" fmla="*/ 26 w 72"/>
                      <a:gd name="T53" fmla="*/ 71 h 78"/>
                      <a:gd name="T54" fmla="*/ 22 w 72"/>
                      <a:gd name="T55" fmla="*/ 76 h 78"/>
                      <a:gd name="T56" fmla="*/ 22 w 72"/>
                      <a:gd name="T57" fmla="*/ 72 h 78"/>
                      <a:gd name="T58" fmla="*/ 22 w 72"/>
                      <a:gd name="T59" fmla="*/ 66 h 78"/>
                      <a:gd name="T60" fmla="*/ 16 w 72"/>
                      <a:gd name="T61" fmla="*/ 61 h 78"/>
                      <a:gd name="T62" fmla="*/ 20 w 72"/>
                      <a:gd name="T63" fmla="*/ 29 h 78"/>
                      <a:gd name="T64" fmla="*/ 17 w 72"/>
                      <a:gd name="T65" fmla="*/ 37 h 78"/>
                      <a:gd name="T66" fmla="*/ 16 w 72"/>
                      <a:gd name="T67" fmla="*/ 43 h 78"/>
                      <a:gd name="T68" fmla="*/ 20 w 72"/>
                      <a:gd name="T69" fmla="*/ 49 h 78"/>
                      <a:gd name="T70" fmla="*/ 22 w 72"/>
                      <a:gd name="T71" fmla="*/ 54 h 78"/>
                      <a:gd name="T72" fmla="*/ 11 w 72"/>
                      <a:gd name="T73" fmla="*/ 12 h 78"/>
                      <a:gd name="T74" fmla="*/ 10 w 72"/>
                      <a:gd name="T75" fmla="*/ 20 h 78"/>
                      <a:gd name="T76" fmla="*/ 14 w 72"/>
                      <a:gd name="T77" fmla="*/ 26 h 78"/>
                      <a:gd name="T78" fmla="*/ 16 w 72"/>
                      <a:gd name="T79" fmla="*/ 31 h 78"/>
                      <a:gd name="T80" fmla="*/ 16 w 72"/>
                      <a:gd name="T81" fmla="*/ 11 h 78"/>
                      <a:gd name="T82" fmla="*/ 16 w 72"/>
                      <a:gd name="T83" fmla="*/ 78 h 78"/>
                      <a:gd name="T84" fmla="*/ 15 w 72"/>
                      <a:gd name="T85" fmla="*/ 55 h 78"/>
                      <a:gd name="T86" fmla="*/ 13 w 72"/>
                      <a:gd name="T87" fmla="*/ 50 h 78"/>
                      <a:gd name="T88" fmla="*/ 16 w 72"/>
                      <a:gd name="T89" fmla="*/ 37 h 78"/>
                      <a:gd name="T90" fmla="*/ 10 w 72"/>
                      <a:gd name="T91" fmla="*/ 56 h 78"/>
                      <a:gd name="T92" fmla="*/ 4 w 72"/>
                      <a:gd name="T93" fmla="*/ 14 h 78"/>
                      <a:gd name="T94" fmla="*/ 10 w 72"/>
                      <a:gd name="T95" fmla="*/ 38 h 78"/>
                      <a:gd name="T96" fmla="*/ 10 w 72"/>
                      <a:gd name="T97" fmla="*/ 27 h 78"/>
                      <a:gd name="T98" fmla="*/ 10 w 72"/>
                      <a:gd name="T99" fmla="*/ 2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2" h="78">
                        <a:moveTo>
                          <a:pt x="60" y="55"/>
                        </a:moveTo>
                        <a:cubicBezTo>
                          <a:pt x="64" y="53"/>
                          <a:pt x="68" y="50"/>
                          <a:pt x="72" y="48"/>
                        </a:cubicBezTo>
                        <a:cubicBezTo>
                          <a:pt x="60" y="2"/>
                          <a:pt x="60" y="2"/>
                          <a:pt x="60" y="2"/>
                        </a:cubicBezTo>
                        <a:cubicBezTo>
                          <a:pt x="60" y="21"/>
                          <a:pt x="60" y="21"/>
                          <a:pt x="60" y="21"/>
                        </a:cubicBezTo>
                        <a:cubicBezTo>
                          <a:pt x="62" y="26"/>
                          <a:pt x="62" y="26"/>
                          <a:pt x="62" y="26"/>
                        </a:cubicBezTo>
                        <a:cubicBezTo>
                          <a:pt x="60" y="26"/>
                          <a:pt x="60" y="26"/>
                          <a:pt x="60" y="26"/>
                        </a:cubicBezTo>
                        <a:cubicBezTo>
                          <a:pt x="60" y="32"/>
                          <a:pt x="60" y="32"/>
                          <a:pt x="60" y="32"/>
                        </a:cubicBezTo>
                        <a:cubicBezTo>
                          <a:pt x="63" y="31"/>
                          <a:pt x="63" y="31"/>
                          <a:pt x="63" y="31"/>
                        </a:cubicBezTo>
                        <a:cubicBezTo>
                          <a:pt x="64" y="37"/>
                          <a:pt x="64" y="37"/>
                          <a:pt x="64" y="37"/>
                        </a:cubicBezTo>
                        <a:cubicBezTo>
                          <a:pt x="60" y="39"/>
                          <a:pt x="60" y="39"/>
                          <a:pt x="60" y="39"/>
                        </a:cubicBezTo>
                        <a:cubicBezTo>
                          <a:pt x="60" y="44"/>
                          <a:pt x="60" y="44"/>
                          <a:pt x="60" y="44"/>
                        </a:cubicBezTo>
                        <a:cubicBezTo>
                          <a:pt x="66" y="43"/>
                          <a:pt x="66" y="43"/>
                          <a:pt x="66" y="43"/>
                        </a:cubicBezTo>
                        <a:cubicBezTo>
                          <a:pt x="67" y="49"/>
                          <a:pt x="67" y="49"/>
                          <a:pt x="67" y="49"/>
                        </a:cubicBezTo>
                        <a:cubicBezTo>
                          <a:pt x="60" y="51"/>
                          <a:pt x="60" y="51"/>
                          <a:pt x="60" y="51"/>
                        </a:cubicBezTo>
                        <a:cubicBezTo>
                          <a:pt x="60" y="50"/>
                          <a:pt x="60" y="50"/>
                          <a:pt x="60" y="50"/>
                        </a:cubicBezTo>
                        <a:lnTo>
                          <a:pt x="60" y="55"/>
                        </a:lnTo>
                        <a:close/>
                        <a:moveTo>
                          <a:pt x="55" y="53"/>
                        </a:moveTo>
                        <a:cubicBezTo>
                          <a:pt x="56" y="53"/>
                          <a:pt x="56" y="53"/>
                          <a:pt x="56" y="53"/>
                        </a:cubicBezTo>
                        <a:cubicBezTo>
                          <a:pt x="57" y="57"/>
                          <a:pt x="57" y="57"/>
                          <a:pt x="57" y="57"/>
                        </a:cubicBezTo>
                        <a:cubicBezTo>
                          <a:pt x="58" y="56"/>
                          <a:pt x="59" y="56"/>
                          <a:pt x="60" y="55"/>
                        </a:cubicBezTo>
                        <a:cubicBezTo>
                          <a:pt x="60" y="50"/>
                          <a:pt x="60" y="50"/>
                          <a:pt x="60" y="50"/>
                        </a:cubicBezTo>
                        <a:cubicBezTo>
                          <a:pt x="59" y="44"/>
                          <a:pt x="59" y="44"/>
                          <a:pt x="59" y="44"/>
                        </a:cubicBezTo>
                        <a:cubicBezTo>
                          <a:pt x="59" y="44"/>
                          <a:pt x="59" y="44"/>
                          <a:pt x="59" y="44"/>
                        </a:cubicBezTo>
                        <a:cubicBezTo>
                          <a:pt x="60" y="44"/>
                          <a:pt x="60" y="44"/>
                          <a:pt x="60" y="44"/>
                        </a:cubicBezTo>
                        <a:cubicBezTo>
                          <a:pt x="60" y="39"/>
                          <a:pt x="60" y="39"/>
                          <a:pt x="60" y="39"/>
                        </a:cubicBezTo>
                        <a:cubicBezTo>
                          <a:pt x="58" y="39"/>
                          <a:pt x="58" y="39"/>
                          <a:pt x="58" y="39"/>
                        </a:cubicBezTo>
                        <a:cubicBezTo>
                          <a:pt x="56" y="33"/>
                          <a:pt x="56" y="33"/>
                          <a:pt x="56" y="33"/>
                        </a:cubicBezTo>
                        <a:cubicBezTo>
                          <a:pt x="56" y="33"/>
                          <a:pt x="56" y="33"/>
                          <a:pt x="56" y="33"/>
                        </a:cubicBezTo>
                        <a:cubicBezTo>
                          <a:pt x="60" y="32"/>
                          <a:pt x="60" y="32"/>
                          <a:pt x="60" y="32"/>
                        </a:cubicBezTo>
                        <a:cubicBezTo>
                          <a:pt x="60" y="26"/>
                          <a:pt x="60" y="26"/>
                          <a:pt x="60" y="26"/>
                        </a:cubicBezTo>
                        <a:cubicBezTo>
                          <a:pt x="55" y="28"/>
                          <a:pt x="55" y="28"/>
                          <a:pt x="55" y="28"/>
                        </a:cubicBezTo>
                        <a:cubicBezTo>
                          <a:pt x="55" y="27"/>
                          <a:pt x="55" y="27"/>
                          <a:pt x="55" y="27"/>
                        </a:cubicBezTo>
                        <a:cubicBezTo>
                          <a:pt x="55" y="46"/>
                          <a:pt x="55" y="46"/>
                          <a:pt x="55" y="46"/>
                        </a:cubicBezTo>
                        <a:cubicBezTo>
                          <a:pt x="55" y="46"/>
                          <a:pt x="55" y="46"/>
                          <a:pt x="55" y="46"/>
                        </a:cubicBezTo>
                        <a:cubicBezTo>
                          <a:pt x="55" y="46"/>
                          <a:pt x="55" y="46"/>
                          <a:pt x="55" y="46"/>
                        </a:cubicBezTo>
                        <a:cubicBezTo>
                          <a:pt x="55" y="53"/>
                          <a:pt x="55" y="53"/>
                          <a:pt x="55" y="53"/>
                        </a:cubicBezTo>
                        <a:close/>
                        <a:moveTo>
                          <a:pt x="60" y="2"/>
                        </a:moveTo>
                        <a:cubicBezTo>
                          <a:pt x="60" y="0"/>
                          <a:pt x="60" y="0"/>
                          <a:pt x="60" y="0"/>
                        </a:cubicBezTo>
                        <a:cubicBezTo>
                          <a:pt x="55" y="1"/>
                          <a:pt x="55" y="1"/>
                          <a:pt x="55" y="1"/>
                        </a:cubicBezTo>
                        <a:cubicBezTo>
                          <a:pt x="56" y="3"/>
                          <a:pt x="56" y="3"/>
                          <a:pt x="56" y="3"/>
                        </a:cubicBezTo>
                        <a:cubicBezTo>
                          <a:pt x="55" y="4"/>
                          <a:pt x="55" y="4"/>
                          <a:pt x="55" y="4"/>
                        </a:cubicBezTo>
                        <a:cubicBezTo>
                          <a:pt x="55" y="9"/>
                          <a:pt x="55" y="9"/>
                          <a:pt x="55" y="9"/>
                        </a:cubicBezTo>
                        <a:cubicBezTo>
                          <a:pt x="57" y="8"/>
                          <a:pt x="57" y="8"/>
                          <a:pt x="57" y="8"/>
                        </a:cubicBezTo>
                        <a:cubicBezTo>
                          <a:pt x="59" y="15"/>
                          <a:pt x="59" y="15"/>
                          <a:pt x="59" y="15"/>
                        </a:cubicBezTo>
                        <a:cubicBezTo>
                          <a:pt x="55" y="16"/>
                          <a:pt x="55" y="16"/>
                          <a:pt x="55" y="16"/>
                        </a:cubicBezTo>
                        <a:cubicBezTo>
                          <a:pt x="55" y="21"/>
                          <a:pt x="55" y="21"/>
                          <a:pt x="55" y="21"/>
                        </a:cubicBezTo>
                        <a:cubicBezTo>
                          <a:pt x="60" y="20"/>
                          <a:pt x="60" y="20"/>
                          <a:pt x="60" y="20"/>
                        </a:cubicBezTo>
                        <a:cubicBezTo>
                          <a:pt x="60" y="21"/>
                          <a:pt x="60" y="21"/>
                          <a:pt x="60" y="21"/>
                        </a:cubicBezTo>
                        <a:lnTo>
                          <a:pt x="60" y="2"/>
                        </a:lnTo>
                        <a:close/>
                        <a:moveTo>
                          <a:pt x="22" y="76"/>
                        </a:moveTo>
                        <a:cubicBezTo>
                          <a:pt x="25" y="74"/>
                          <a:pt x="28" y="73"/>
                          <a:pt x="31" y="71"/>
                        </a:cubicBezTo>
                        <a:cubicBezTo>
                          <a:pt x="28" y="60"/>
                          <a:pt x="28" y="60"/>
                          <a:pt x="28" y="60"/>
                        </a:cubicBezTo>
                        <a:cubicBezTo>
                          <a:pt x="55" y="53"/>
                          <a:pt x="55" y="53"/>
                          <a:pt x="55" y="53"/>
                        </a:cubicBezTo>
                        <a:cubicBezTo>
                          <a:pt x="55" y="46"/>
                          <a:pt x="55" y="46"/>
                          <a:pt x="55" y="46"/>
                        </a:cubicBezTo>
                        <a:cubicBezTo>
                          <a:pt x="26" y="53"/>
                          <a:pt x="26" y="53"/>
                          <a:pt x="26" y="53"/>
                        </a:cubicBezTo>
                        <a:cubicBezTo>
                          <a:pt x="22" y="35"/>
                          <a:pt x="22" y="35"/>
                          <a:pt x="22" y="35"/>
                        </a:cubicBezTo>
                        <a:cubicBezTo>
                          <a:pt x="50" y="28"/>
                          <a:pt x="50" y="28"/>
                          <a:pt x="50" y="28"/>
                        </a:cubicBezTo>
                        <a:cubicBezTo>
                          <a:pt x="50" y="28"/>
                          <a:pt x="50" y="28"/>
                          <a:pt x="50" y="28"/>
                        </a:cubicBezTo>
                        <a:cubicBezTo>
                          <a:pt x="55" y="46"/>
                          <a:pt x="55" y="46"/>
                          <a:pt x="55" y="46"/>
                        </a:cubicBezTo>
                        <a:cubicBezTo>
                          <a:pt x="55" y="27"/>
                          <a:pt x="55" y="27"/>
                          <a:pt x="55" y="27"/>
                        </a:cubicBezTo>
                        <a:cubicBezTo>
                          <a:pt x="53" y="22"/>
                          <a:pt x="53" y="22"/>
                          <a:pt x="53" y="22"/>
                        </a:cubicBezTo>
                        <a:cubicBezTo>
                          <a:pt x="53" y="22"/>
                          <a:pt x="53" y="22"/>
                          <a:pt x="53" y="22"/>
                        </a:cubicBezTo>
                        <a:cubicBezTo>
                          <a:pt x="55" y="21"/>
                          <a:pt x="55" y="21"/>
                          <a:pt x="55" y="21"/>
                        </a:cubicBezTo>
                        <a:cubicBezTo>
                          <a:pt x="55" y="16"/>
                          <a:pt x="55" y="16"/>
                          <a:pt x="55" y="16"/>
                        </a:cubicBezTo>
                        <a:cubicBezTo>
                          <a:pt x="52" y="16"/>
                          <a:pt x="52" y="16"/>
                          <a:pt x="52" y="16"/>
                        </a:cubicBezTo>
                        <a:cubicBezTo>
                          <a:pt x="50" y="10"/>
                          <a:pt x="50" y="10"/>
                          <a:pt x="50" y="10"/>
                        </a:cubicBezTo>
                        <a:cubicBezTo>
                          <a:pt x="50" y="10"/>
                          <a:pt x="50" y="10"/>
                          <a:pt x="50" y="10"/>
                        </a:cubicBezTo>
                        <a:cubicBezTo>
                          <a:pt x="55" y="9"/>
                          <a:pt x="55" y="9"/>
                          <a:pt x="55" y="9"/>
                        </a:cubicBezTo>
                        <a:cubicBezTo>
                          <a:pt x="55" y="4"/>
                          <a:pt x="55" y="4"/>
                          <a:pt x="55" y="4"/>
                        </a:cubicBezTo>
                        <a:cubicBezTo>
                          <a:pt x="49" y="5"/>
                          <a:pt x="49" y="5"/>
                          <a:pt x="49" y="5"/>
                        </a:cubicBezTo>
                        <a:cubicBezTo>
                          <a:pt x="48" y="3"/>
                          <a:pt x="48" y="3"/>
                          <a:pt x="48" y="3"/>
                        </a:cubicBezTo>
                        <a:cubicBezTo>
                          <a:pt x="44" y="4"/>
                          <a:pt x="44" y="4"/>
                          <a:pt x="44" y="4"/>
                        </a:cubicBezTo>
                        <a:cubicBezTo>
                          <a:pt x="48" y="22"/>
                          <a:pt x="48" y="22"/>
                          <a:pt x="48" y="22"/>
                        </a:cubicBezTo>
                        <a:cubicBezTo>
                          <a:pt x="22" y="28"/>
                          <a:pt x="22" y="28"/>
                          <a:pt x="22" y="28"/>
                        </a:cubicBezTo>
                        <a:cubicBezTo>
                          <a:pt x="22" y="55"/>
                          <a:pt x="22" y="55"/>
                          <a:pt x="22" y="55"/>
                        </a:cubicBezTo>
                        <a:cubicBezTo>
                          <a:pt x="23" y="60"/>
                          <a:pt x="23" y="60"/>
                          <a:pt x="23" y="60"/>
                        </a:cubicBezTo>
                        <a:cubicBezTo>
                          <a:pt x="23" y="60"/>
                          <a:pt x="23" y="60"/>
                          <a:pt x="23" y="60"/>
                        </a:cubicBezTo>
                        <a:cubicBezTo>
                          <a:pt x="22" y="60"/>
                          <a:pt x="22" y="60"/>
                          <a:pt x="22" y="60"/>
                        </a:cubicBezTo>
                        <a:cubicBezTo>
                          <a:pt x="22" y="66"/>
                          <a:pt x="22" y="66"/>
                          <a:pt x="22" y="66"/>
                        </a:cubicBezTo>
                        <a:cubicBezTo>
                          <a:pt x="24" y="65"/>
                          <a:pt x="24" y="65"/>
                          <a:pt x="24" y="65"/>
                        </a:cubicBezTo>
                        <a:cubicBezTo>
                          <a:pt x="26" y="71"/>
                          <a:pt x="26" y="71"/>
                          <a:pt x="26" y="71"/>
                        </a:cubicBezTo>
                        <a:cubicBezTo>
                          <a:pt x="26" y="71"/>
                          <a:pt x="26" y="71"/>
                          <a:pt x="26" y="71"/>
                        </a:cubicBezTo>
                        <a:cubicBezTo>
                          <a:pt x="22" y="72"/>
                          <a:pt x="22" y="72"/>
                          <a:pt x="22" y="72"/>
                        </a:cubicBezTo>
                        <a:lnTo>
                          <a:pt x="22" y="76"/>
                        </a:lnTo>
                        <a:close/>
                        <a:moveTo>
                          <a:pt x="16" y="78"/>
                        </a:moveTo>
                        <a:cubicBezTo>
                          <a:pt x="18" y="77"/>
                          <a:pt x="20" y="76"/>
                          <a:pt x="22" y="76"/>
                        </a:cubicBezTo>
                        <a:cubicBezTo>
                          <a:pt x="22" y="72"/>
                          <a:pt x="22" y="72"/>
                          <a:pt x="22" y="72"/>
                        </a:cubicBezTo>
                        <a:cubicBezTo>
                          <a:pt x="19" y="73"/>
                          <a:pt x="19" y="73"/>
                          <a:pt x="19" y="73"/>
                        </a:cubicBezTo>
                        <a:cubicBezTo>
                          <a:pt x="17" y="67"/>
                          <a:pt x="17" y="67"/>
                          <a:pt x="17" y="67"/>
                        </a:cubicBezTo>
                        <a:cubicBezTo>
                          <a:pt x="22" y="66"/>
                          <a:pt x="22" y="66"/>
                          <a:pt x="22" y="66"/>
                        </a:cubicBezTo>
                        <a:cubicBezTo>
                          <a:pt x="22" y="60"/>
                          <a:pt x="22" y="60"/>
                          <a:pt x="22" y="60"/>
                        </a:cubicBezTo>
                        <a:cubicBezTo>
                          <a:pt x="16" y="62"/>
                          <a:pt x="16" y="62"/>
                          <a:pt x="16" y="62"/>
                        </a:cubicBezTo>
                        <a:cubicBezTo>
                          <a:pt x="16" y="61"/>
                          <a:pt x="16" y="61"/>
                          <a:pt x="16" y="61"/>
                        </a:cubicBezTo>
                        <a:cubicBezTo>
                          <a:pt x="16" y="78"/>
                          <a:pt x="16" y="78"/>
                          <a:pt x="16" y="78"/>
                        </a:cubicBezTo>
                        <a:close/>
                        <a:moveTo>
                          <a:pt x="22" y="28"/>
                        </a:moveTo>
                        <a:cubicBezTo>
                          <a:pt x="20" y="29"/>
                          <a:pt x="20" y="29"/>
                          <a:pt x="20" y="29"/>
                        </a:cubicBezTo>
                        <a:cubicBezTo>
                          <a:pt x="16" y="12"/>
                          <a:pt x="16" y="12"/>
                          <a:pt x="16" y="12"/>
                        </a:cubicBezTo>
                        <a:cubicBezTo>
                          <a:pt x="16" y="32"/>
                          <a:pt x="16" y="32"/>
                          <a:pt x="16" y="32"/>
                        </a:cubicBezTo>
                        <a:cubicBezTo>
                          <a:pt x="17" y="37"/>
                          <a:pt x="17" y="37"/>
                          <a:pt x="17" y="37"/>
                        </a:cubicBezTo>
                        <a:cubicBezTo>
                          <a:pt x="17" y="37"/>
                          <a:pt x="17" y="37"/>
                          <a:pt x="17" y="37"/>
                        </a:cubicBezTo>
                        <a:cubicBezTo>
                          <a:pt x="16" y="37"/>
                          <a:pt x="16" y="37"/>
                          <a:pt x="16" y="37"/>
                        </a:cubicBezTo>
                        <a:cubicBezTo>
                          <a:pt x="16" y="43"/>
                          <a:pt x="16" y="43"/>
                          <a:pt x="16" y="43"/>
                        </a:cubicBezTo>
                        <a:cubicBezTo>
                          <a:pt x="19" y="42"/>
                          <a:pt x="19" y="42"/>
                          <a:pt x="19" y="42"/>
                        </a:cubicBezTo>
                        <a:cubicBezTo>
                          <a:pt x="20" y="49"/>
                          <a:pt x="20" y="49"/>
                          <a:pt x="20" y="49"/>
                        </a:cubicBezTo>
                        <a:cubicBezTo>
                          <a:pt x="20" y="49"/>
                          <a:pt x="20" y="49"/>
                          <a:pt x="20" y="49"/>
                        </a:cubicBezTo>
                        <a:cubicBezTo>
                          <a:pt x="16" y="50"/>
                          <a:pt x="16" y="50"/>
                          <a:pt x="16" y="50"/>
                        </a:cubicBezTo>
                        <a:cubicBezTo>
                          <a:pt x="16" y="55"/>
                          <a:pt x="16" y="55"/>
                          <a:pt x="16" y="55"/>
                        </a:cubicBezTo>
                        <a:cubicBezTo>
                          <a:pt x="22" y="54"/>
                          <a:pt x="22" y="54"/>
                          <a:pt x="22" y="54"/>
                        </a:cubicBezTo>
                        <a:cubicBezTo>
                          <a:pt x="22" y="55"/>
                          <a:pt x="22" y="55"/>
                          <a:pt x="22" y="55"/>
                        </a:cubicBezTo>
                        <a:lnTo>
                          <a:pt x="22" y="28"/>
                        </a:lnTo>
                        <a:close/>
                        <a:moveTo>
                          <a:pt x="11" y="12"/>
                        </a:moveTo>
                        <a:cubicBezTo>
                          <a:pt x="12" y="14"/>
                          <a:pt x="12" y="14"/>
                          <a:pt x="12" y="14"/>
                        </a:cubicBezTo>
                        <a:cubicBezTo>
                          <a:pt x="10" y="15"/>
                          <a:pt x="10" y="15"/>
                          <a:pt x="10" y="15"/>
                        </a:cubicBezTo>
                        <a:cubicBezTo>
                          <a:pt x="10" y="20"/>
                          <a:pt x="10" y="20"/>
                          <a:pt x="10" y="20"/>
                        </a:cubicBezTo>
                        <a:cubicBezTo>
                          <a:pt x="13" y="19"/>
                          <a:pt x="13" y="19"/>
                          <a:pt x="13" y="19"/>
                        </a:cubicBezTo>
                        <a:cubicBezTo>
                          <a:pt x="14" y="26"/>
                          <a:pt x="14" y="26"/>
                          <a:pt x="14" y="26"/>
                        </a:cubicBezTo>
                        <a:cubicBezTo>
                          <a:pt x="14" y="26"/>
                          <a:pt x="14" y="26"/>
                          <a:pt x="14" y="26"/>
                        </a:cubicBezTo>
                        <a:cubicBezTo>
                          <a:pt x="10" y="27"/>
                          <a:pt x="10" y="27"/>
                          <a:pt x="10" y="27"/>
                        </a:cubicBezTo>
                        <a:cubicBezTo>
                          <a:pt x="10" y="32"/>
                          <a:pt x="10" y="32"/>
                          <a:pt x="10" y="32"/>
                        </a:cubicBezTo>
                        <a:cubicBezTo>
                          <a:pt x="16" y="31"/>
                          <a:pt x="16" y="31"/>
                          <a:pt x="16" y="31"/>
                        </a:cubicBezTo>
                        <a:cubicBezTo>
                          <a:pt x="16" y="32"/>
                          <a:pt x="16" y="32"/>
                          <a:pt x="16" y="32"/>
                        </a:cubicBezTo>
                        <a:cubicBezTo>
                          <a:pt x="16" y="12"/>
                          <a:pt x="16" y="12"/>
                          <a:pt x="16" y="12"/>
                        </a:cubicBezTo>
                        <a:cubicBezTo>
                          <a:pt x="16" y="11"/>
                          <a:pt x="16" y="11"/>
                          <a:pt x="16" y="11"/>
                        </a:cubicBezTo>
                        <a:cubicBezTo>
                          <a:pt x="11" y="12"/>
                          <a:pt x="11" y="12"/>
                          <a:pt x="11" y="12"/>
                        </a:cubicBezTo>
                        <a:close/>
                        <a:moveTo>
                          <a:pt x="10" y="56"/>
                        </a:moveTo>
                        <a:cubicBezTo>
                          <a:pt x="16" y="78"/>
                          <a:pt x="16" y="78"/>
                          <a:pt x="16" y="78"/>
                        </a:cubicBezTo>
                        <a:cubicBezTo>
                          <a:pt x="16" y="78"/>
                          <a:pt x="16" y="78"/>
                          <a:pt x="16" y="78"/>
                        </a:cubicBezTo>
                        <a:cubicBezTo>
                          <a:pt x="16" y="61"/>
                          <a:pt x="16" y="61"/>
                          <a:pt x="16" y="61"/>
                        </a:cubicBezTo>
                        <a:cubicBezTo>
                          <a:pt x="15" y="55"/>
                          <a:pt x="15" y="55"/>
                          <a:pt x="15" y="55"/>
                        </a:cubicBezTo>
                        <a:cubicBezTo>
                          <a:pt x="16" y="55"/>
                          <a:pt x="16" y="55"/>
                          <a:pt x="16" y="55"/>
                        </a:cubicBezTo>
                        <a:cubicBezTo>
                          <a:pt x="16" y="50"/>
                          <a:pt x="16" y="50"/>
                          <a:pt x="16" y="50"/>
                        </a:cubicBezTo>
                        <a:cubicBezTo>
                          <a:pt x="13" y="50"/>
                          <a:pt x="13" y="50"/>
                          <a:pt x="13" y="50"/>
                        </a:cubicBezTo>
                        <a:cubicBezTo>
                          <a:pt x="12" y="44"/>
                          <a:pt x="12" y="44"/>
                          <a:pt x="12" y="44"/>
                        </a:cubicBezTo>
                        <a:cubicBezTo>
                          <a:pt x="16" y="43"/>
                          <a:pt x="16" y="43"/>
                          <a:pt x="16" y="43"/>
                        </a:cubicBezTo>
                        <a:cubicBezTo>
                          <a:pt x="16" y="37"/>
                          <a:pt x="16" y="37"/>
                          <a:pt x="16" y="37"/>
                        </a:cubicBezTo>
                        <a:cubicBezTo>
                          <a:pt x="10" y="39"/>
                          <a:pt x="10" y="39"/>
                          <a:pt x="10" y="39"/>
                        </a:cubicBezTo>
                        <a:cubicBezTo>
                          <a:pt x="10" y="38"/>
                          <a:pt x="10" y="38"/>
                          <a:pt x="10" y="38"/>
                        </a:cubicBezTo>
                        <a:lnTo>
                          <a:pt x="10" y="56"/>
                        </a:lnTo>
                        <a:close/>
                        <a:moveTo>
                          <a:pt x="10" y="15"/>
                        </a:moveTo>
                        <a:cubicBezTo>
                          <a:pt x="5" y="16"/>
                          <a:pt x="5" y="16"/>
                          <a:pt x="5" y="16"/>
                        </a:cubicBezTo>
                        <a:cubicBezTo>
                          <a:pt x="4" y="14"/>
                          <a:pt x="4" y="14"/>
                          <a:pt x="4" y="14"/>
                        </a:cubicBezTo>
                        <a:cubicBezTo>
                          <a:pt x="0" y="15"/>
                          <a:pt x="0" y="15"/>
                          <a:pt x="0" y="15"/>
                        </a:cubicBezTo>
                        <a:cubicBezTo>
                          <a:pt x="10" y="56"/>
                          <a:pt x="10" y="56"/>
                          <a:pt x="10" y="56"/>
                        </a:cubicBezTo>
                        <a:cubicBezTo>
                          <a:pt x="10" y="38"/>
                          <a:pt x="10" y="38"/>
                          <a:pt x="10" y="38"/>
                        </a:cubicBezTo>
                        <a:cubicBezTo>
                          <a:pt x="9" y="33"/>
                          <a:pt x="9" y="33"/>
                          <a:pt x="9" y="33"/>
                        </a:cubicBezTo>
                        <a:cubicBezTo>
                          <a:pt x="10" y="32"/>
                          <a:pt x="10" y="32"/>
                          <a:pt x="10" y="32"/>
                        </a:cubicBezTo>
                        <a:cubicBezTo>
                          <a:pt x="10" y="27"/>
                          <a:pt x="10" y="27"/>
                          <a:pt x="10" y="27"/>
                        </a:cubicBezTo>
                        <a:cubicBezTo>
                          <a:pt x="8" y="27"/>
                          <a:pt x="8" y="27"/>
                          <a:pt x="8" y="27"/>
                        </a:cubicBezTo>
                        <a:cubicBezTo>
                          <a:pt x="6" y="21"/>
                          <a:pt x="6" y="21"/>
                          <a:pt x="6" y="21"/>
                        </a:cubicBezTo>
                        <a:cubicBezTo>
                          <a:pt x="10" y="20"/>
                          <a:pt x="10" y="20"/>
                          <a:pt x="10" y="20"/>
                        </a:cubicBezTo>
                        <a:lnTo>
                          <a:pt x="10" y="15"/>
                        </a:lnTo>
                        <a:close/>
                      </a:path>
                    </a:pathLst>
                  </a:custGeom>
                  <a:solidFill>
                    <a:srgbClr val="497193"/>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198" name="Freeform: Shape 225"/>
                  <p:cNvSpPr>
                    <a:spLocks/>
                  </p:cNvSpPr>
                  <p:nvPr/>
                </p:nvSpPr>
                <p:spPr bwMode="auto">
                  <a:xfrm>
                    <a:off x="4397674" y="3767441"/>
                    <a:ext cx="283070" cy="207095"/>
                  </a:xfrm>
                  <a:custGeom>
                    <a:avLst/>
                    <a:gdLst>
                      <a:gd name="T0" fmla="*/ 16 w 64"/>
                      <a:gd name="T1" fmla="*/ 46 h 47"/>
                      <a:gd name="T2" fmla="*/ 16 w 64"/>
                      <a:gd name="T3" fmla="*/ 16 h 47"/>
                      <a:gd name="T4" fmla="*/ 56 w 64"/>
                      <a:gd name="T5" fmla="*/ 16 h 47"/>
                      <a:gd name="T6" fmla="*/ 56 w 64"/>
                      <a:gd name="T7" fmla="*/ 45 h 47"/>
                      <a:gd name="T8" fmla="*/ 51 w 64"/>
                      <a:gd name="T9" fmla="*/ 44 h 47"/>
                      <a:gd name="T10" fmla="*/ 43 w 64"/>
                      <a:gd name="T11" fmla="*/ 47 h 47"/>
                      <a:gd name="T12" fmla="*/ 64 w 64"/>
                      <a:gd name="T13" fmla="*/ 46 h 47"/>
                      <a:gd name="T14" fmla="*/ 64 w 64"/>
                      <a:gd name="T15" fmla="*/ 16 h 47"/>
                      <a:gd name="T16" fmla="*/ 64 w 64"/>
                      <a:gd name="T17" fmla="*/ 0 h 47"/>
                      <a:gd name="T18" fmla="*/ 56 w 64"/>
                      <a:gd name="T19" fmla="*/ 0 h 47"/>
                      <a:gd name="T20" fmla="*/ 16 w 64"/>
                      <a:gd name="T21" fmla="*/ 0 h 47"/>
                      <a:gd name="T22" fmla="*/ 8 w 64"/>
                      <a:gd name="T23" fmla="*/ 0 h 47"/>
                      <a:gd name="T24" fmla="*/ 8 w 64"/>
                      <a:gd name="T25" fmla="*/ 16 h 47"/>
                      <a:gd name="T26" fmla="*/ 8 w 64"/>
                      <a:gd name="T27" fmla="*/ 45 h 47"/>
                      <a:gd name="T28" fmla="*/ 3 w 64"/>
                      <a:gd name="T29" fmla="*/ 44 h 47"/>
                      <a:gd name="T30" fmla="*/ 0 w 64"/>
                      <a:gd name="T31" fmla="*/ 44 h 47"/>
                      <a:gd name="T32" fmla="*/ 16 w 64"/>
                      <a:gd name="T33" fmla="*/ 4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47">
                        <a:moveTo>
                          <a:pt x="16" y="46"/>
                        </a:moveTo>
                        <a:cubicBezTo>
                          <a:pt x="16" y="16"/>
                          <a:pt x="16" y="16"/>
                          <a:pt x="16" y="16"/>
                        </a:cubicBezTo>
                        <a:cubicBezTo>
                          <a:pt x="56" y="16"/>
                          <a:pt x="56" y="16"/>
                          <a:pt x="56" y="16"/>
                        </a:cubicBezTo>
                        <a:cubicBezTo>
                          <a:pt x="56" y="45"/>
                          <a:pt x="56" y="45"/>
                          <a:pt x="56" y="45"/>
                        </a:cubicBezTo>
                        <a:cubicBezTo>
                          <a:pt x="54" y="44"/>
                          <a:pt x="53" y="44"/>
                          <a:pt x="51" y="44"/>
                        </a:cubicBezTo>
                        <a:cubicBezTo>
                          <a:pt x="48" y="44"/>
                          <a:pt x="45" y="45"/>
                          <a:pt x="43" y="47"/>
                        </a:cubicBezTo>
                        <a:cubicBezTo>
                          <a:pt x="50" y="47"/>
                          <a:pt x="57" y="47"/>
                          <a:pt x="64" y="46"/>
                        </a:cubicBezTo>
                        <a:cubicBezTo>
                          <a:pt x="64" y="16"/>
                          <a:pt x="64" y="16"/>
                          <a:pt x="64" y="16"/>
                        </a:cubicBezTo>
                        <a:cubicBezTo>
                          <a:pt x="64" y="0"/>
                          <a:pt x="64" y="0"/>
                          <a:pt x="64" y="0"/>
                        </a:cubicBezTo>
                        <a:cubicBezTo>
                          <a:pt x="56" y="0"/>
                          <a:pt x="56" y="0"/>
                          <a:pt x="56" y="0"/>
                        </a:cubicBezTo>
                        <a:cubicBezTo>
                          <a:pt x="16" y="0"/>
                          <a:pt x="16" y="0"/>
                          <a:pt x="16" y="0"/>
                        </a:cubicBezTo>
                        <a:cubicBezTo>
                          <a:pt x="8" y="0"/>
                          <a:pt x="8" y="0"/>
                          <a:pt x="8" y="0"/>
                        </a:cubicBezTo>
                        <a:cubicBezTo>
                          <a:pt x="8" y="16"/>
                          <a:pt x="8" y="16"/>
                          <a:pt x="8" y="16"/>
                        </a:cubicBezTo>
                        <a:cubicBezTo>
                          <a:pt x="8" y="45"/>
                          <a:pt x="8" y="45"/>
                          <a:pt x="8" y="45"/>
                        </a:cubicBezTo>
                        <a:cubicBezTo>
                          <a:pt x="6" y="44"/>
                          <a:pt x="5" y="44"/>
                          <a:pt x="3" y="44"/>
                        </a:cubicBezTo>
                        <a:cubicBezTo>
                          <a:pt x="2" y="44"/>
                          <a:pt x="1" y="44"/>
                          <a:pt x="0" y="44"/>
                        </a:cubicBezTo>
                        <a:cubicBezTo>
                          <a:pt x="5" y="45"/>
                          <a:pt x="10" y="46"/>
                          <a:pt x="16" y="46"/>
                        </a:cubicBezTo>
                        <a:close/>
                      </a:path>
                    </a:pathLst>
                  </a:custGeom>
                  <a:solidFill>
                    <a:srgbClr val="497193"/>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199" name="Freeform: Shape 226"/>
                  <p:cNvSpPr>
                    <a:spLocks/>
                  </p:cNvSpPr>
                  <p:nvPr/>
                </p:nvSpPr>
                <p:spPr bwMode="auto">
                  <a:xfrm>
                    <a:off x="5333889" y="1660957"/>
                    <a:ext cx="273267" cy="159304"/>
                  </a:xfrm>
                  <a:custGeom>
                    <a:avLst/>
                    <a:gdLst>
                      <a:gd name="T0" fmla="*/ 35 w 62"/>
                      <a:gd name="T1" fmla="*/ 0 h 36"/>
                      <a:gd name="T2" fmla="*/ 35 w 62"/>
                      <a:gd name="T3" fmla="*/ 6 h 36"/>
                      <a:gd name="T4" fmla="*/ 0 w 62"/>
                      <a:gd name="T5" fmla="*/ 36 h 36"/>
                      <a:gd name="T6" fmla="*/ 35 w 62"/>
                      <a:gd name="T7" fmla="*/ 29 h 36"/>
                      <a:gd name="T8" fmla="*/ 35 w 62"/>
                      <a:gd name="T9" fmla="*/ 36 h 36"/>
                      <a:gd name="T10" fmla="*/ 62 w 62"/>
                      <a:gd name="T11" fmla="*/ 18 h 36"/>
                      <a:gd name="T12" fmla="*/ 35 w 62"/>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62" h="36">
                        <a:moveTo>
                          <a:pt x="35" y="0"/>
                        </a:moveTo>
                        <a:cubicBezTo>
                          <a:pt x="35" y="6"/>
                          <a:pt x="35" y="6"/>
                          <a:pt x="35" y="6"/>
                        </a:cubicBezTo>
                        <a:cubicBezTo>
                          <a:pt x="4" y="6"/>
                          <a:pt x="0" y="36"/>
                          <a:pt x="0" y="36"/>
                        </a:cubicBezTo>
                        <a:cubicBezTo>
                          <a:pt x="0" y="36"/>
                          <a:pt x="10" y="29"/>
                          <a:pt x="35" y="29"/>
                        </a:cubicBezTo>
                        <a:cubicBezTo>
                          <a:pt x="35" y="36"/>
                          <a:pt x="35" y="36"/>
                          <a:pt x="35" y="36"/>
                        </a:cubicBezTo>
                        <a:cubicBezTo>
                          <a:pt x="62" y="18"/>
                          <a:pt x="62" y="18"/>
                          <a:pt x="62" y="18"/>
                        </a:cubicBezTo>
                        <a:lnTo>
                          <a:pt x="35" y="0"/>
                        </a:lnTo>
                        <a:close/>
                      </a:path>
                    </a:pathLst>
                  </a:custGeom>
                  <a:solidFill>
                    <a:srgbClr val="497193"/>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200" name="Freeform: Shape 227"/>
                  <p:cNvSpPr>
                    <a:spLocks/>
                  </p:cNvSpPr>
                  <p:nvPr/>
                </p:nvSpPr>
                <p:spPr bwMode="auto">
                  <a:xfrm>
                    <a:off x="5306930" y="1801879"/>
                    <a:ext cx="269591" cy="159304"/>
                  </a:xfrm>
                  <a:custGeom>
                    <a:avLst/>
                    <a:gdLst>
                      <a:gd name="T0" fmla="*/ 27 w 61"/>
                      <a:gd name="T1" fmla="*/ 36 h 36"/>
                      <a:gd name="T2" fmla="*/ 27 w 61"/>
                      <a:gd name="T3" fmla="*/ 30 h 36"/>
                      <a:gd name="T4" fmla="*/ 61 w 61"/>
                      <a:gd name="T5" fmla="*/ 0 h 36"/>
                      <a:gd name="T6" fmla="*/ 27 w 61"/>
                      <a:gd name="T7" fmla="*/ 7 h 36"/>
                      <a:gd name="T8" fmla="*/ 27 w 61"/>
                      <a:gd name="T9" fmla="*/ 1 h 36"/>
                      <a:gd name="T10" fmla="*/ 0 w 61"/>
                      <a:gd name="T11" fmla="*/ 19 h 36"/>
                      <a:gd name="T12" fmla="*/ 27 w 6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61" h="36">
                        <a:moveTo>
                          <a:pt x="27" y="36"/>
                        </a:moveTo>
                        <a:cubicBezTo>
                          <a:pt x="27" y="30"/>
                          <a:pt x="27" y="30"/>
                          <a:pt x="27" y="30"/>
                        </a:cubicBezTo>
                        <a:cubicBezTo>
                          <a:pt x="58" y="30"/>
                          <a:pt x="61" y="0"/>
                          <a:pt x="61" y="0"/>
                        </a:cubicBezTo>
                        <a:cubicBezTo>
                          <a:pt x="61" y="0"/>
                          <a:pt x="52" y="7"/>
                          <a:pt x="27" y="7"/>
                        </a:cubicBezTo>
                        <a:cubicBezTo>
                          <a:pt x="27" y="1"/>
                          <a:pt x="27" y="1"/>
                          <a:pt x="27" y="1"/>
                        </a:cubicBezTo>
                        <a:cubicBezTo>
                          <a:pt x="0" y="19"/>
                          <a:pt x="0" y="19"/>
                          <a:pt x="0" y="19"/>
                        </a:cubicBezTo>
                        <a:lnTo>
                          <a:pt x="27" y="36"/>
                        </a:lnTo>
                        <a:close/>
                      </a:path>
                    </a:pathLst>
                  </a:custGeom>
                  <a:solidFill>
                    <a:srgbClr val="497193"/>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201" name="Freeform: Shape 228"/>
                  <p:cNvSpPr>
                    <a:spLocks/>
                  </p:cNvSpPr>
                  <p:nvPr/>
                </p:nvSpPr>
                <p:spPr bwMode="auto">
                  <a:xfrm>
                    <a:off x="5885324" y="2977050"/>
                    <a:ext cx="4902" cy="8578"/>
                  </a:xfrm>
                  <a:custGeom>
                    <a:avLst/>
                    <a:gdLst>
                      <a:gd name="T0" fmla="*/ 0 w 1"/>
                      <a:gd name="T1" fmla="*/ 0 h 2"/>
                      <a:gd name="T2" fmla="*/ 1 w 1"/>
                      <a:gd name="T3" fmla="*/ 2 h 2"/>
                      <a:gd name="T4" fmla="*/ 1 w 1"/>
                      <a:gd name="T5" fmla="*/ 0 h 2"/>
                      <a:gd name="T6" fmla="*/ 0 w 1"/>
                      <a:gd name="T7" fmla="*/ 0 h 2"/>
                    </a:gdLst>
                    <a:ahLst/>
                    <a:cxnLst>
                      <a:cxn ang="0">
                        <a:pos x="T0" y="T1"/>
                      </a:cxn>
                      <a:cxn ang="0">
                        <a:pos x="T2" y="T3"/>
                      </a:cxn>
                      <a:cxn ang="0">
                        <a:pos x="T4" y="T5"/>
                      </a:cxn>
                      <a:cxn ang="0">
                        <a:pos x="T6" y="T7"/>
                      </a:cxn>
                    </a:cxnLst>
                    <a:rect l="0" t="0" r="r" b="b"/>
                    <a:pathLst>
                      <a:path w="1" h="2">
                        <a:moveTo>
                          <a:pt x="0" y="0"/>
                        </a:moveTo>
                        <a:cubicBezTo>
                          <a:pt x="0" y="1"/>
                          <a:pt x="1" y="2"/>
                          <a:pt x="1" y="2"/>
                        </a:cubicBezTo>
                        <a:cubicBezTo>
                          <a:pt x="1" y="2"/>
                          <a:pt x="1" y="1"/>
                          <a:pt x="1" y="0"/>
                        </a:cubicBezTo>
                        <a:lnTo>
                          <a:pt x="0" y="0"/>
                        </a:lnTo>
                        <a:close/>
                      </a:path>
                    </a:pathLst>
                  </a:custGeom>
                  <a:solidFill>
                    <a:srgbClr val="497193"/>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202" name="Freeform: Shape 229"/>
                  <p:cNvSpPr>
                    <a:spLocks/>
                  </p:cNvSpPr>
                  <p:nvPr/>
                </p:nvSpPr>
                <p:spPr bwMode="auto">
                  <a:xfrm>
                    <a:off x="5885324" y="2880242"/>
                    <a:ext cx="26959" cy="79652"/>
                  </a:xfrm>
                  <a:custGeom>
                    <a:avLst/>
                    <a:gdLst>
                      <a:gd name="T0" fmla="*/ 6 w 6"/>
                      <a:gd name="T1" fmla="*/ 0 h 18"/>
                      <a:gd name="T2" fmla="*/ 0 w 6"/>
                      <a:gd name="T3" fmla="*/ 18 h 18"/>
                      <a:gd name="T4" fmla="*/ 2 w 6"/>
                      <a:gd name="T5" fmla="*/ 18 h 18"/>
                      <a:gd name="T6" fmla="*/ 6 w 6"/>
                      <a:gd name="T7" fmla="*/ 1 h 18"/>
                      <a:gd name="T8" fmla="*/ 6 w 6"/>
                      <a:gd name="T9" fmla="*/ 0 h 18"/>
                    </a:gdLst>
                    <a:ahLst/>
                    <a:cxnLst>
                      <a:cxn ang="0">
                        <a:pos x="T0" y="T1"/>
                      </a:cxn>
                      <a:cxn ang="0">
                        <a:pos x="T2" y="T3"/>
                      </a:cxn>
                      <a:cxn ang="0">
                        <a:pos x="T4" y="T5"/>
                      </a:cxn>
                      <a:cxn ang="0">
                        <a:pos x="T6" y="T7"/>
                      </a:cxn>
                      <a:cxn ang="0">
                        <a:pos x="T8" y="T9"/>
                      </a:cxn>
                    </a:cxnLst>
                    <a:rect l="0" t="0" r="r" b="b"/>
                    <a:pathLst>
                      <a:path w="6" h="18">
                        <a:moveTo>
                          <a:pt x="6" y="0"/>
                        </a:moveTo>
                        <a:cubicBezTo>
                          <a:pt x="3" y="5"/>
                          <a:pt x="1" y="11"/>
                          <a:pt x="0" y="18"/>
                        </a:cubicBezTo>
                        <a:cubicBezTo>
                          <a:pt x="2" y="18"/>
                          <a:pt x="2" y="18"/>
                          <a:pt x="2" y="18"/>
                        </a:cubicBezTo>
                        <a:cubicBezTo>
                          <a:pt x="4" y="12"/>
                          <a:pt x="5" y="7"/>
                          <a:pt x="6" y="1"/>
                        </a:cubicBezTo>
                        <a:cubicBezTo>
                          <a:pt x="6" y="1"/>
                          <a:pt x="6" y="0"/>
                          <a:pt x="6" y="0"/>
                        </a:cubicBezTo>
                        <a:close/>
                      </a:path>
                    </a:pathLst>
                  </a:custGeom>
                  <a:solidFill>
                    <a:srgbClr val="497193"/>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203" name="Freeform: Shape 230"/>
                  <p:cNvSpPr>
                    <a:spLocks/>
                  </p:cNvSpPr>
                  <p:nvPr/>
                </p:nvSpPr>
                <p:spPr bwMode="auto">
                  <a:xfrm>
                    <a:off x="5841210" y="2848382"/>
                    <a:ext cx="53918" cy="111513"/>
                  </a:xfrm>
                  <a:custGeom>
                    <a:avLst/>
                    <a:gdLst>
                      <a:gd name="T0" fmla="*/ 0 w 12"/>
                      <a:gd name="T1" fmla="*/ 0 h 25"/>
                      <a:gd name="T2" fmla="*/ 0 w 12"/>
                      <a:gd name="T3" fmla="*/ 25 h 25"/>
                      <a:gd name="T4" fmla="*/ 6 w 12"/>
                      <a:gd name="T5" fmla="*/ 25 h 25"/>
                      <a:gd name="T6" fmla="*/ 12 w 12"/>
                      <a:gd name="T7" fmla="*/ 4 h 25"/>
                      <a:gd name="T8" fmla="*/ 0 w 12"/>
                      <a:gd name="T9" fmla="*/ 0 h 25"/>
                    </a:gdLst>
                    <a:ahLst/>
                    <a:cxnLst>
                      <a:cxn ang="0">
                        <a:pos x="T0" y="T1"/>
                      </a:cxn>
                      <a:cxn ang="0">
                        <a:pos x="T2" y="T3"/>
                      </a:cxn>
                      <a:cxn ang="0">
                        <a:pos x="T4" y="T5"/>
                      </a:cxn>
                      <a:cxn ang="0">
                        <a:pos x="T6" y="T7"/>
                      </a:cxn>
                      <a:cxn ang="0">
                        <a:pos x="T8" y="T9"/>
                      </a:cxn>
                    </a:cxnLst>
                    <a:rect l="0" t="0" r="r" b="b"/>
                    <a:pathLst>
                      <a:path w="12" h="25">
                        <a:moveTo>
                          <a:pt x="0" y="0"/>
                        </a:moveTo>
                        <a:cubicBezTo>
                          <a:pt x="0" y="25"/>
                          <a:pt x="0" y="25"/>
                          <a:pt x="0" y="25"/>
                        </a:cubicBezTo>
                        <a:cubicBezTo>
                          <a:pt x="6" y="25"/>
                          <a:pt x="6" y="25"/>
                          <a:pt x="6" y="25"/>
                        </a:cubicBezTo>
                        <a:cubicBezTo>
                          <a:pt x="6" y="17"/>
                          <a:pt x="9" y="10"/>
                          <a:pt x="12" y="4"/>
                        </a:cubicBezTo>
                        <a:cubicBezTo>
                          <a:pt x="9" y="2"/>
                          <a:pt x="4" y="1"/>
                          <a:pt x="0" y="0"/>
                        </a:cubicBezTo>
                        <a:close/>
                      </a:path>
                    </a:pathLst>
                  </a:custGeom>
                  <a:solidFill>
                    <a:srgbClr val="497193"/>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204" name="Freeform: Shape 231"/>
                  <p:cNvSpPr>
                    <a:spLocks/>
                  </p:cNvSpPr>
                  <p:nvPr/>
                </p:nvSpPr>
                <p:spPr bwMode="auto">
                  <a:xfrm>
                    <a:off x="5766459" y="2977050"/>
                    <a:ext cx="52693" cy="110287"/>
                  </a:xfrm>
                  <a:custGeom>
                    <a:avLst/>
                    <a:gdLst>
                      <a:gd name="T0" fmla="*/ 12 w 12"/>
                      <a:gd name="T1" fmla="*/ 25 h 25"/>
                      <a:gd name="T2" fmla="*/ 12 w 12"/>
                      <a:gd name="T3" fmla="*/ 0 h 25"/>
                      <a:gd name="T4" fmla="*/ 6 w 12"/>
                      <a:gd name="T5" fmla="*/ 0 h 25"/>
                      <a:gd name="T6" fmla="*/ 0 w 12"/>
                      <a:gd name="T7" fmla="*/ 21 h 25"/>
                      <a:gd name="T8" fmla="*/ 12 w 12"/>
                      <a:gd name="T9" fmla="*/ 25 h 25"/>
                    </a:gdLst>
                    <a:ahLst/>
                    <a:cxnLst>
                      <a:cxn ang="0">
                        <a:pos x="T0" y="T1"/>
                      </a:cxn>
                      <a:cxn ang="0">
                        <a:pos x="T2" y="T3"/>
                      </a:cxn>
                      <a:cxn ang="0">
                        <a:pos x="T4" y="T5"/>
                      </a:cxn>
                      <a:cxn ang="0">
                        <a:pos x="T6" y="T7"/>
                      </a:cxn>
                      <a:cxn ang="0">
                        <a:pos x="T8" y="T9"/>
                      </a:cxn>
                    </a:cxnLst>
                    <a:rect l="0" t="0" r="r" b="b"/>
                    <a:pathLst>
                      <a:path w="12" h="25">
                        <a:moveTo>
                          <a:pt x="12" y="25"/>
                        </a:moveTo>
                        <a:cubicBezTo>
                          <a:pt x="12" y="0"/>
                          <a:pt x="12" y="0"/>
                          <a:pt x="12" y="0"/>
                        </a:cubicBezTo>
                        <a:cubicBezTo>
                          <a:pt x="6" y="0"/>
                          <a:pt x="6" y="0"/>
                          <a:pt x="6" y="0"/>
                        </a:cubicBezTo>
                        <a:cubicBezTo>
                          <a:pt x="6" y="9"/>
                          <a:pt x="3" y="16"/>
                          <a:pt x="0" y="21"/>
                        </a:cubicBezTo>
                        <a:cubicBezTo>
                          <a:pt x="3" y="23"/>
                          <a:pt x="8" y="25"/>
                          <a:pt x="12" y="25"/>
                        </a:cubicBezTo>
                        <a:close/>
                      </a:path>
                    </a:pathLst>
                  </a:custGeom>
                  <a:solidFill>
                    <a:srgbClr val="497193"/>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205" name="Freeform: Shape 232"/>
                  <p:cNvSpPr>
                    <a:spLocks/>
                  </p:cNvSpPr>
                  <p:nvPr/>
                </p:nvSpPr>
                <p:spPr bwMode="auto">
                  <a:xfrm>
                    <a:off x="5766459" y="2848382"/>
                    <a:ext cx="52693" cy="111513"/>
                  </a:xfrm>
                  <a:custGeom>
                    <a:avLst/>
                    <a:gdLst>
                      <a:gd name="T0" fmla="*/ 6 w 12"/>
                      <a:gd name="T1" fmla="*/ 25 h 25"/>
                      <a:gd name="T2" fmla="*/ 12 w 12"/>
                      <a:gd name="T3" fmla="*/ 25 h 25"/>
                      <a:gd name="T4" fmla="*/ 12 w 12"/>
                      <a:gd name="T5" fmla="*/ 0 h 25"/>
                      <a:gd name="T6" fmla="*/ 0 w 12"/>
                      <a:gd name="T7" fmla="*/ 5 h 25"/>
                      <a:gd name="T8" fmla="*/ 6 w 12"/>
                      <a:gd name="T9" fmla="*/ 25 h 25"/>
                    </a:gdLst>
                    <a:ahLst/>
                    <a:cxnLst>
                      <a:cxn ang="0">
                        <a:pos x="T0" y="T1"/>
                      </a:cxn>
                      <a:cxn ang="0">
                        <a:pos x="T2" y="T3"/>
                      </a:cxn>
                      <a:cxn ang="0">
                        <a:pos x="T4" y="T5"/>
                      </a:cxn>
                      <a:cxn ang="0">
                        <a:pos x="T6" y="T7"/>
                      </a:cxn>
                      <a:cxn ang="0">
                        <a:pos x="T8" y="T9"/>
                      </a:cxn>
                    </a:cxnLst>
                    <a:rect l="0" t="0" r="r" b="b"/>
                    <a:pathLst>
                      <a:path w="12" h="25">
                        <a:moveTo>
                          <a:pt x="6" y="25"/>
                        </a:moveTo>
                        <a:cubicBezTo>
                          <a:pt x="12" y="25"/>
                          <a:pt x="12" y="25"/>
                          <a:pt x="12" y="25"/>
                        </a:cubicBezTo>
                        <a:cubicBezTo>
                          <a:pt x="12" y="0"/>
                          <a:pt x="12" y="0"/>
                          <a:pt x="12" y="0"/>
                        </a:cubicBezTo>
                        <a:cubicBezTo>
                          <a:pt x="8" y="1"/>
                          <a:pt x="3" y="2"/>
                          <a:pt x="0" y="5"/>
                        </a:cubicBezTo>
                        <a:cubicBezTo>
                          <a:pt x="3" y="10"/>
                          <a:pt x="6" y="17"/>
                          <a:pt x="6" y="25"/>
                        </a:cubicBezTo>
                        <a:close/>
                      </a:path>
                    </a:pathLst>
                  </a:custGeom>
                  <a:solidFill>
                    <a:srgbClr val="497193"/>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206" name="Freeform: Shape 233"/>
                  <p:cNvSpPr>
                    <a:spLocks/>
                  </p:cNvSpPr>
                  <p:nvPr/>
                </p:nvSpPr>
                <p:spPr bwMode="auto">
                  <a:xfrm>
                    <a:off x="5713767" y="2977050"/>
                    <a:ext cx="61271" cy="79652"/>
                  </a:xfrm>
                  <a:custGeom>
                    <a:avLst/>
                    <a:gdLst>
                      <a:gd name="T0" fmla="*/ 8 w 14"/>
                      <a:gd name="T1" fmla="*/ 18 h 18"/>
                      <a:gd name="T2" fmla="*/ 14 w 14"/>
                      <a:gd name="T3" fmla="*/ 0 h 18"/>
                      <a:gd name="T4" fmla="*/ 0 w 14"/>
                      <a:gd name="T5" fmla="*/ 0 h 18"/>
                      <a:gd name="T6" fmla="*/ 8 w 14"/>
                      <a:gd name="T7" fmla="*/ 18 h 18"/>
                    </a:gdLst>
                    <a:ahLst/>
                    <a:cxnLst>
                      <a:cxn ang="0">
                        <a:pos x="T0" y="T1"/>
                      </a:cxn>
                      <a:cxn ang="0">
                        <a:pos x="T2" y="T3"/>
                      </a:cxn>
                      <a:cxn ang="0">
                        <a:pos x="T4" y="T5"/>
                      </a:cxn>
                      <a:cxn ang="0">
                        <a:pos x="T6" y="T7"/>
                      </a:cxn>
                    </a:cxnLst>
                    <a:rect l="0" t="0" r="r" b="b"/>
                    <a:pathLst>
                      <a:path w="14" h="18">
                        <a:moveTo>
                          <a:pt x="8" y="18"/>
                        </a:moveTo>
                        <a:cubicBezTo>
                          <a:pt x="11" y="14"/>
                          <a:pt x="13" y="7"/>
                          <a:pt x="14" y="0"/>
                        </a:cubicBezTo>
                        <a:cubicBezTo>
                          <a:pt x="0" y="0"/>
                          <a:pt x="0" y="0"/>
                          <a:pt x="0" y="0"/>
                        </a:cubicBezTo>
                        <a:cubicBezTo>
                          <a:pt x="0" y="7"/>
                          <a:pt x="3" y="13"/>
                          <a:pt x="8" y="18"/>
                        </a:cubicBezTo>
                        <a:close/>
                      </a:path>
                    </a:pathLst>
                  </a:custGeom>
                  <a:solidFill>
                    <a:srgbClr val="497193"/>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207" name="Freeform: Shape 234"/>
                  <p:cNvSpPr>
                    <a:spLocks/>
                  </p:cNvSpPr>
                  <p:nvPr/>
                </p:nvSpPr>
                <p:spPr bwMode="auto">
                  <a:xfrm>
                    <a:off x="5713767" y="2880242"/>
                    <a:ext cx="61271" cy="79652"/>
                  </a:xfrm>
                  <a:custGeom>
                    <a:avLst/>
                    <a:gdLst>
                      <a:gd name="T0" fmla="*/ 8 w 14"/>
                      <a:gd name="T1" fmla="*/ 0 h 18"/>
                      <a:gd name="T2" fmla="*/ 0 w 14"/>
                      <a:gd name="T3" fmla="*/ 18 h 18"/>
                      <a:gd name="T4" fmla="*/ 14 w 14"/>
                      <a:gd name="T5" fmla="*/ 18 h 18"/>
                      <a:gd name="T6" fmla="*/ 8 w 14"/>
                      <a:gd name="T7" fmla="*/ 0 h 18"/>
                    </a:gdLst>
                    <a:ahLst/>
                    <a:cxnLst>
                      <a:cxn ang="0">
                        <a:pos x="T0" y="T1"/>
                      </a:cxn>
                      <a:cxn ang="0">
                        <a:pos x="T2" y="T3"/>
                      </a:cxn>
                      <a:cxn ang="0">
                        <a:pos x="T4" y="T5"/>
                      </a:cxn>
                      <a:cxn ang="0">
                        <a:pos x="T6" y="T7"/>
                      </a:cxn>
                    </a:cxnLst>
                    <a:rect l="0" t="0" r="r" b="b"/>
                    <a:pathLst>
                      <a:path w="14" h="18">
                        <a:moveTo>
                          <a:pt x="8" y="0"/>
                        </a:moveTo>
                        <a:cubicBezTo>
                          <a:pt x="3" y="5"/>
                          <a:pt x="0" y="11"/>
                          <a:pt x="0" y="18"/>
                        </a:cubicBezTo>
                        <a:cubicBezTo>
                          <a:pt x="14" y="18"/>
                          <a:pt x="14" y="18"/>
                          <a:pt x="14" y="18"/>
                        </a:cubicBezTo>
                        <a:cubicBezTo>
                          <a:pt x="13" y="11"/>
                          <a:pt x="11" y="5"/>
                          <a:pt x="8" y="0"/>
                        </a:cubicBezTo>
                        <a:close/>
                      </a:path>
                    </a:pathLst>
                  </a:custGeom>
                  <a:solidFill>
                    <a:srgbClr val="497193"/>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208" name="Freeform: Shape 235"/>
                  <p:cNvSpPr>
                    <a:spLocks/>
                  </p:cNvSpPr>
                  <p:nvPr/>
                </p:nvSpPr>
                <p:spPr bwMode="auto">
                  <a:xfrm>
                    <a:off x="5841210" y="2977050"/>
                    <a:ext cx="35537" cy="110287"/>
                  </a:xfrm>
                  <a:custGeom>
                    <a:avLst/>
                    <a:gdLst>
                      <a:gd name="T0" fmla="*/ 0 w 8"/>
                      <a:gd name="T1" fmla="*/ 25 h 25"/>
                      <a:gd name="T2" fmla="*/ 3 w 8"/>
                      <a:gd name="T3" fmla="*/ 25 h 25"/>
                      <a:gd name="T4" fmla="*/ 8 w 8"/>
                      <a:gd name="T5" fmla="*/ 11 h 25"/>
                      <a:gd name="T6" fmla="*/ 6 w 8"/>
                      <a:gd name="T7" fmla="*/ 0 h 25"/>
                      <a:gd name="T8" fmla="*/ 0 w 8"/>
                      <a:gd name="T9" fmla="*/ 0 h 25"/>
                      <a:gd name="T10" fmla="*/ 0 w 8"/>
                      <a:gd name="T11" fmla="*/ 25 h 25"/>
                    </a:gdLst>
                    <a:ahLst/>
                    <a:cxnLst>
                      <a:cxn ang="0">
                        <a:pos x="T0" y="T1"/>
                      </a:cxn>
                      <a:cxn ang="0">
                        <a:pos x="T2" y="T3"/>
                      </a:cxn>
                      <a:cxn ang="0">
                        <a:pos x="T4" y="T5"/>
                      </a:cxn>
                      <a:cxn ang="0">
                        <a:pos x="T6" y="T7"/>
                      </a:cxn>
                      <a:cxn ang="0">
                        <a:pos x="T8" y="T9"/>
                      </a:cxn>
                      <a:cxn ang="0">
                        <a:pos x="T10" y="T11"/>
                      </a:cxn>
                    </a:cxnLst>
                    <a:rect l="0" t="0" r="r" b="b"/>
                    <a:pathLst>
                      <a:path w="8" h="25">
                        <a:moveTo>
                          <a:pt x="0" y="25"/>
                        </a:moveTo>
                        <a:cubicBezTo>
                          <a:pt x="1" y="25"/>
                          <a:pt x="2" y="25"/>
                          <a:pt x="3" y="25"/>
                        </a:cubicBezTo>
                        <a:cubicBezTo>
                          <a:pt x="5" y="20"/>
                          <a:pt x="6" y="16"/>
                          <a:pt x="8" y="11"/>
                        </a:cubicBezTo>
                        <a:cubicBezTo>
                          <a:pt x="7" y="8"/>
                          <a:pt x="6" y="4"/>
                          <a:pt x="6" y="0"/>
                        </a:cubicBezTo>
                        <a:cubicBezTo>
                          <a:pt x="0" y="0"/>
                          <a:pt x="0" y="0"/>
                          <a:pt x="0" y="0"/>
                        </a:cubicBezTo>
                        <a:lnTo>
                          <a:pt x="0" y="25"/>
                        </a:lnTo>
                        <a:close/>
                      </a:path>
                    </a:pathLst>
                  </a:custGeom>
                  <a:solidFill>
                    <a:srgbClr val="497193"/>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209" name="Oval 236"/>
                  <p:cNvSpPr>
                    <a:spLocks/>
                  </p:cNvSpPr>
                  <p:nvPr/>
                </p:nvSpPr>
                <p:spPr bwMode="auto">
                  <a:xfrm>
                    <a:off x="4746916" y="3312813"/>
                    <a:ext cx="61271" cy="61271"/>
                  </a:xfrm>
                  <a:prstGeom prst="ellipse">
                    <a:avLst/>
                  </a:prstGeom>
                  <a:solidFill>
                    <a:schemeClr val="accent3"/>
                  </a:solidFill>
                  <a:ln>
                    <a:noFill/>
                  </a:ln>
                </p:spPr>
                <p:txBody>
                  <a:bodyPr anchor="ctr"/>
                  <a:lstStyle/>
                  <a:p>
                    <a:pPr algn="ctr"/>
                    <a:endParaRPr>
                      <a:cs typeface="+mn-ea"/>
                      <a:sym typeface="+mn-lt"/>
                    </a:endParaRPr>
                  </a:p>
                </p:txBody>
              </p:sp>
              <p:sp>
                <p:nvSpPr>
                  <p:cNvPr id="210" name="Freeform: Shape 237"/>
                  <p:cNvSpPr>
                    <a:spLocks/>
                  </p:cNvSpPr>
                  <p:nvPr/>
                </p:nvSpPr>
                <p:spPr bwMode="auto">
                  <a:xfrm>
                    <a:off x="4507961" y="3494174"/>
                    <a:ext cx="132345" cy="132345"/>
                  </a:xfrm>
                  <a:custGeom>
                    <a:avLst/>
                    <a:gdLst>
                      <a:gd name="T0" fmla="*/ 15 w 30"/>
                      <a:gd name="T1" fmla="*/ 30 h 30"/>
                      <a:gd name="T2" fmla="*/ 30 w 30"/>
                      <a:gd name="T3" fmla="*/ 15 h 30"/>
                      <a:gd name="T4" fmla="*/ 15 w 30"/>
                      <a:gd name="T5" fmla="*/ 0 h 30"/>
                      <a:gd name="T6" fmla="*/ 15 w 30"/>
                      <a:gd name="T7" fmla="*/ 7 h 30"/>
                      <a:gd name="T8" fmla="*/ 23 w 30"/>
                      <a:gd name="T9" fmla="*/ 15 h 30"/>
                      <a:gd name="T10" fmla="*/ 15 w 30"/>
                      <a:gd name="T11" fmla="*/ 23 h 30"/>
                      <a:gd name="T12" fmla="*/ 15 w 30"/>
                      <a:gd name="T13" fmla="*/ 30 h 30"/>
                      <a:gd name="T14" fmla="*/ 15 w 30"/>
                      <a:gd name="T15" fmla="*/ 0 h 30"/>
                      <a:gd name="T16" fmla="*/ 0 w 30"/>
                      <a:gd name="T17" fmla="*/ 15 h 30"/>
                      <a:gd name="T18" fmla="*/ 15 w 30"/>
                      <a:gd name="T19" fmla="*/ 30 h 30"/>
                      <a:gd name="T20" fmla="*/ 15 w 30"/>
                      <a:gd name="T21" fmla="*/ 30 h 30"/>
                      <a:gd name="T22" fmla="*/ 15 w 30"/>
                      <a:gd name="T23" fmla="*/ 23 h 30"/>
                      <a:gd name="T24" fmla="*/ 15 w 30"/>
                      <a:gd name="T25" fmla="*/ 23 h 30"/>
                      <a:gd name="T26" fmla="*/ 15 w 30"/>
                      <a:gd name="T27" fmla="*/ 23 h 30"/>
                      <a:gd name="T28" fmla="*/ 7 w 30"/>
                      <a:gd name="T29" fmla="*/ 15 h 30"/>
                      <a:gd name="T30" fmla="*/ 15 w 30"/>
                      <a:gd name="T31" fmla="*/ 7 h 30"/>
                      <a:gd name="T32" fmla="*/ 15 w 30"/>
                      <a:gd name="T33" fmla="*/ 7 h 30"/>
                      <a:gd name="T34" fmla="*/ 15 w 30"/>
                      <a:gd name="T3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30">
                        <a:moveTo>
                          <a:pt x="15" y="30"/>
                        </a:moveTo>
                        <a:cubicBezTo>
                          <a:pt x="23" y="30"/>
                          <a:pt x="30" y="23"/>
                          <a:pt x="30" y="15"/>
                        </a:cubicBezTo>
                        <a:cubicBezTo>
                          <a:pt x="30" y="7"/>
                          <a:pt x="23" y="0"/>
                          <a:pt x="15" y="0"/>
                        </a:cubicBezTo>
                        <a:cubicBezTo>
                          <a:pt x="15" y="7"/>
                          <a:pt x="15" y="7"/>
                          <a:pt x="15" y="7"/>
                        </a:cubicBezTo>
                        <a:cubicBezTo>
                          <a:pt x="19" y="7"/>
                          <a:pt x="23" y="10"/>
                          <a:pt x="23" y="15"/>
                        </a:cubicBezTo>
                        <a:cubicBezTo>
                          <a:pt x="23" y="20"/>
                          <a:pt x="19" y="23"/>
                          <a:pt x="15" y="23"/>
                        </a:cubicBezTo>
                        <a:lnTo>
                          <a:pt x="15" y="30"/>
                        </a:lnTo>
                        <a:close/>
                        <a:moveTo>
                          <a:pt x="15" y="0"/>
                        </a:moveTo>
                        <a:cubicBezTo>
                          <a:pt x="7" y="0"/>
                          <a:pt x="0" y="7"/>
                          <a:pt x="0" y="15"/>
                        </a:cubicBezTo>
                        <a:cubicBezTo>
                          <a:pt x="0" y="23"/>
                          <a:pt x="7" y="30"/>
                          <a:pt x="15" y="30"/>
                        </a:cubicBezTo>
                        <a:cubicBezTo>
                          <a:pt x="15" y="30"/>
                          <a:pt x="15" y="30"/>
                          <a:pt x="15" y="30"/>
                        </a:cubicBezTo>
                        <a:cubicBezTo>
                          <a:pt x="15" y="23"/>
                          <a:pt x="15" y="23"/>
                          <a:pt x="15" y="23"/>
                        </a:cubicBezTo>
                        <a:cubicBezTo>
                          <a:pt x="15" y="23"/>
                          <a:pt x="15" y="23"/>
                          <a:pt x="15" y="23"/>
                        </a:cubicBezTo>
                        <a:cubicBezTo>
                          <a:pt x="15" y="23"/>
                          <a:pt x="15" y="23"/>
                          <a:pt x="15" y="23"/>
                        </a:cubicBezTo>
                        <a:cubicBezTo>
                          <a:pt x="10" y="23"/>
                          <a:pt x="7" y="20"/>
                          <a:pt x="7" y="15"/>
                        </a:cubicBezTo>
                        <a:cubicBezTo>
                          <a:pt x="7" y="10"/>
                          <a:pt x="10" y="7"/>
                          <a:pt x="15" y="7"/>
                        </a:cubicBezTo>
                        <a:cubicBezTo>
                          <a:pt x="15" y="7"/>
                          <a:pt x="15" y="7"/>
                          <a:pt x="15" y="7"/>
                        </a:cubicBezTo>
                        <a:cubicBezTo>
                          <a:pt x="15" y="0"/>
                          <a:pt x="15" y="0"/>
                          <a:pt x="15" y="0"/>
                        </a:cubicBezTo>
                        <a:close/>
                      </a:path>
                    </a:pathLst>
                  </a:custGeom>
                  <a:solidFill>
                    <a:schemeClr val="accent3"/>
                  </a:solidFill>
                  <a:ln>
                    <a:noFill/>
                  </a:ln>
                </p:spPr>
                <p:txBody>
                  <a:bodyPr anchor="ctr"/>
                  <a:lstStyle/>
                  <a:p>
                    <a:pPr algn="ctr"/>
                    <a:endParaRPr>
                      <a:cs typeface="+mn-ea"/>
                      <a:sym typeface="+mn-lt"/>
                    </a:endParaRPr>
                  </a:p>
                </p:txBody>
              </p:sp>
              <p:sp>
                <p:nvSpPr>
                  <p:cNvPr id="211" name="Freeform: Shape 238"/>
                  <p:cNvSpPr>
                    <a:spLocks/>
                  </p:cNvSpPr>
                  <p:nvPr/>
                </p:nvSpPr>
                <p:spPr bwMode="auto">
                  <a:xfrm>
                    <a:off x="4494481" y="3462313"/>
                    <a:ext cx="159304" cy="57594"/>
                  </a:xfrm>
                  <a:custGeom>
                    <a:avLst/>
                    <a:gdLst>
                      <a:gd name="T0" fmla="*/ 3 w 36"/>
                      <a:gd name="T1" fmla="*/ 13 h 13"/>
                      <a:gd name="T2" fmla="*/ 5 w 36"/>
                      <a:gd name="T3" fmla="*/ 12 h 13"/>
                      <a:gd name="T4" fmla="*/ 18 w 36"/>
                      <a:gd name="T5" fmla="*/ 4 h 13"/>
                      <a:gd name="T6" fmla="*/ 31 w 36"/>
                      <a:gd name="T7" fmla="*/ 12 h 13"/>
                      <a:gd name="T8" fmla="*/ 35 w 36"/>
                      <a:gd name="T9" fmla="*/ 12 h 13"/>
                      <a:gd name="T10" fmla="*/ 35 w 36"/>
                      <a:gd name="T11" fmla="*/ 9 h 13"/>
                      <a:gd name="T12" fmla="*/ 18 w 36"/>
                      <a:gd name="T13" fmla="*/ 0 h 13"/>
                      <a:gd name="T14" fmla="*/ 1 w 36"/>
                      <a:gd name="T15" fmla="*/ 9 h 13"/>
                      <a:gd name="T16" fmla="*/ 1 w 36"/>
                      <a:gd name="T17" fmla="*/ 12 h 13"/>
                      <a:gd name="T18" fmla="*/ 3 w 36"/>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13">
                        <a:moveTo>
                          <a:pt x="3" y="13"/>
                        </a:moveTo>
                        <a:cubicBezTo>
                          <a:pt x="3" y="13"/>
                          <a:pt x="4" y="12"/>
                          <a:pt x="5" y="12"/>
                        </a:cubicBezTo>
                        <a:cubicBezTo>
                          <a:pt x="8" y="7"/>
                          <a:pt x="13" y="4"/>
                          <a:pt x="18" y="4"/>
                        </a:cubicBezTo>
                        <a:cubicBezTo>
                          <a:pt x="23" y="4"/>
                          <a:pt x="28" y="7"/>
                          <a:pt x="31" y="12"/>
                        </a:cubicBezTo>
                        <a:cubicBezTo>
                          <a:pt x="32" y="13"/>
                          <a:pt x="34" y="13"/>
                          <a:pt x="35" y="12"/>
                        </a:cubicBezTo>
                        <a:cubicBezTo>
                          <a:pt x="36" y="11"/>
                          <a:pt x="36" y="10"/>
                          <a:pt x="35" y="9"/>
                        </a:cubicBezTo>
                        <a:cubicBezTo>
                          <a:pt x="31" y="3"/>
                          <a:pt x="25" y="0"/>
                          <a:pt x="18" y="0"/>
                        </a:cubicBezTo>
                        <a:cubicBezTo>
                          <a:pt x="11" y="0"/>
                          <a:pt x="5" y="3"/>
                          <a:pt x="1" y="9"/>
                        </a:cubicBezTo>
                        <a:cubicBezTo>
                          <a:pt x="0" y="10"/>
                          <a:pt x="0" y="11"/>
                          <a:pt x="1" y="12"/>
                        </a:cubicBezTo>
                        <a:cubicBezTo>
                          <a:pt x="2" y="12"/>
                          <a:pt x="2" y="13"/>
                          <a:pt x="3" y="13"/>
                        </a:cubicBezTo>
                        <a:close/>
                      </a:path>
                    </a:pathLst>
                  </a:custGeom>
                  <a:solidFill>
                    <a:schemeClr val="accent3"/>
                  </a:solidFill>
                  <a:ln>
                    <a:noFill/>
                  </a:ln>
                </p:spPr>
                <p:txBody>
                  <a:bodyPr anchor="ctr"/>
                  <a:lstStyle/>
                  <a:p>
                    <a:pPr algn="ctr"/>
                    <a:endParaRPr>
                      <a:cs typeface="+mn-ea"/>
                      <a:sym typeface="+mn-lt"/>
                    </a:endParaRPr>
                  </a:p>
                </p:txBody>
              </p:sp>
              <p:sp>
                <p:nvSpPr>
                  <p:cNvPr id="212" name="Freeform: Shape 239"/>
                  <p:cNvSpPr>
                    <a:spLocks/>
                  </p:cNvSpPr>
                  <p:nvPr/>
                </p:nvSpPr>
                <p:spPr bwMode="auto">
                  <a:xfrm>
                    <a:off x="4750592" y="3494174"/>
                    <a:ext cx="132345" cy="132345"/>
                  </a:xfrm>
                  <a:custGeom>
                    <a:avLst/>
                    <a:gdLst>
                      <a:gd name="T0" fmla="*/ 15 w 30"/>
                      <a:gd name="T1" fmla="*/ 0 h 30"/>
                      <a:gd name="T2" fmla="*/ 15 w 30"/>
                      <a:gd name="T3" fmla="*/ 0 h 30"/>
                      <a:gd name="T4" fmla="*/ 15 w 30"/>
                      <a:gd name="T5" fmla="*/ 7 h 30"/>
                      <a:gd name="T6" fmla="*/ 15 w 30"/>
                      <a:gd name="T7" fmla="*/ 7 h 30"/>
                      <a:gd name="T8" fmla="*/ 23 w 30"/>
                      <a:gd name="T9" fmla="*/ 15 h 30"/>
                      <a:gd name="T10" fmla="*/ 15 w 30"/>
                      <a:gd name="T11" fmla="*/ 23 h 30"/>
                      <a:gd name="T12" fmla="*/ 15 w 30"/>
                      <a:gd name="T13" fmla="*/ 23 h 30"/>
                      <a:gd name="T14" fmla="*/ 15 w 30"/>
                      <a:gd name="T15" fmla="*/ 23 h 30"/>
                      <a:gd name="T16" fmla="*/ 15 w 30"/>
                      <a:gd name="T17" fmla="*/ 30 h 30"/>
                      <a:gd name="T18" fmla="*/ 15 w 30"/>
                      <a:gd name="T19" fmla="*/ 30 h 30"/>
                      <a:gd name="T20" fmla="*/ 30 w 30"/>
                      <a:gd name="T21" fmla="*/ 15 h 30"/>
                      <a:gd name="T22" fmla="*/ 15 w 30"/>
                      <a:gd name="T23" fmla="*/ 0 h 30"/>
                      <a:gd name="T24" fmla="*/ 15 w 30"/>
                      <a:gd name="T25" fmla="*/ 0 h 30"/>
                      <a:gd name="T26" fmla="*/ 0 w 30"/>
                      <a:gd name="T27" fmla="*/ 15 h 30"/>
                      <a:gd name="T28" fmla="*/ 15 w 30"/>
                      <a:gd name="T29" fmla="*/ 30 h 30"/>
                      <a:gd name="T30" fmla="*/ 15 w 30"/>
                      <a:gd name="T31" fmla="*/ 23 h 30"/>
                      <a:gd name="T32" fmla="*/ 7 w 30"/>
                      <a:gd name="T33" fmla="*/ 15 h 30"/>
                      <a:gd name="T34" fmla="*/ 15 w 30"/>
                      <a:gd name="T35" fmla="*/ 7 h 30"/>
                      <a:gd name="T36" fmla="*/ 15 w 30"/>
                      <a:gd name="T3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30">
                        <a:moveTo>
                          <a:pt x="15" y="0"/>
                        </a:moveTo>
                        <a:cubicBezTo>
                          <a:pt x="15" y="0"/>
                          <a:pt x="15" y="0"/>
                          <a:pt x="15" y="0"/>
                        </a:cubicBezTo>
                        <a:cubicBezTo>
                          <a:pt x="15" y="7"/>
                          <a:pt x="15" y="7"/>
                          <a:pt x="15" y="7"/>
                        </a:cubicBezTo>
                        <a:cubicBezTo>
                          <a:pt x="15" y="7"/>
                          <a:pt x="15" y="7"/>
                          <a:pt x="15" y="7"/>
                        </a:cubicBezTo>
                        <a:cubicBezTo>
                          <a:pt x="19" y="7"/>
                          <a:pt x="23" y="10"/>
                          <a:pt x="23" y="15"/>
                        </a:cubicBezTo>
                        <a:cubicBezTo>
                          <a:pt x="23" y="20"/>
                          <a:pt x="19" y="23"/>
                          <a:pt x="15" y="23"/>
                        </a:cubicBezTo>
                        <a:cubicBezTo>
                          <a:pt x="15" y="23"/>
                          <a:pt x="15" y="23"/>
                          <a:pt x="15" y="23"/>
                        </a:cubicBezTo>
                        <a:cubicBezTo>
                          <a:pt x="15" y="23"/>
                          <a:pt x="15" y="23"/>
                          <a:pt x="15" y="23"/>
                        </a:cubicBezTo>
                        <a:cubicBezTo>
                          <a:pt x="15" y="30"/>
                          <a:pt x="15" y="30"/>
                          <a:pt x="15" y="30"/>
                        </a:cubicBezTo>
                        <a:cubicBezTo>
                          <a:pt x="15" y="30"/>
                          <a:pt x="15" y="30"/>
                          <a:pt x="15" y="30"/>
                        </a:cubicBezTo>
                        <a:cubicBezTo>
                          <a:pt x="23" y="30"/>
                          <a:pt x="30" y="23"/>
                          <a:pt x="30" y="15"/>
                        </a:cubicBezTo>
                        <a:cubicBezTo>
                          <a:pt x="30" y="7"/>
                          <a:pt x="23" y="0"/>
                          <a:pt x="15" y="0"/>
                        </a:cubicBezTo>
                        <a:close/>
                        <a:moveTo>
                          <a:pt x="15" y="0"/>
                        </a:moveTo>
                        <a:cubicBezTo>
                          <a:pt x="6" y="0"/>
                          <a:pt x="0" y="7"/>
                          <a:pt x="0" y="15"/>
                        </a:cubicBezTo>
                        <a:cubicBezTo>
                          <a:pt x="0" y="23"/>
                          <a:pt x="6" y="30"/>
                          <a:pt x="15" y="30"/>
                        </a:cubicBezTo>
                        <a:cubicBezTo>
                          <a:pt x="15" y="23"/>
                          <a:pt x="15" y="23"/>
                          <a:pt x="15" y="23"/>
                        </a:cubicBezTo>
                        <a:cubicBezTo>
                          <a:pt x="10" y="23"/>
                          <a:pt x="7" y="20"/>
                          <a:pt x="7" y="15"/>
                        </a:cubicBezTo>
                        <a:cubicBezTo>
                          <a:pt x="7" y="10"/>
                          <a:pt x="10" y="7"/>
                          <a:pt x="15" y="7"/>
                        </a:cubicBezTo>
                        <a:lnTo>
                          <a:pt x="15" y="0"/>
                        </a:lnTo>
                        <a:close/>
                      </a:path>
                    </a:pathLst>
                  </a:custGeom>
                  <a:solidFill>
                    <a:schemeClr val="accent3"/>
                  </a:solidFill>
                  <a:ln>
                    <a:noFill/>
                  </a:ln>
                </p:spPr>
                <p:txBody>
                  <a:bodyPr anchor="ctr"/>
                  <a:lstStyle/>
                  <a:p>
                    <a:pPr algn="ctr"/>
                    <a:endParaRPr>
                      <a:cs typeface="+mn-ea"/>
                      <a:sym typeface="+mn-lt"/>
                    </a:endParaRPr>
                  </a:p>
                </p:txBody>
              </p:sp>
              <p:sp>
                <p:nvSpPr>
                  <p:cNvPr id="213" name="Freeform: Shape 240"/>
                  <p:cNvSpPr>
                    <a:spLocks/>
                  </p:cNvSpPr>
                  <p:nvPr/>
                </p:nvSpPr>
                <p:spPr bwMode="auto">
                  <a:xfrm>
                    <a:off x="4737113" y="3462313"/>
                    <a:ext cx="159304" cy="57594"/>
                  </a:xfrm>
                  <a:custGeom>
                    <a:avLst/>
                    <a:gdLst>
                      <a:gd name="T0" fmla="*/ 18 w 36"/>
                      <a:gd name="T1" fmla="*/ 0 h 13"/>
                      <a:gd name="T2" fmla="*/ 1 w 36"/>
                      <a:gd name="T3" fmla="*/ 9 h 13"/>
                      <a:gd name="T4" fmla="*/ 1 w 36"/>
                      <a:gd name="T5" fmla="*/ 12 h 13"/>
                      <a:gd name="T6" fmla="*/ 3 w 36"/>
                      <a:gd name="T7" fmla="*/ 13 h 13"/>
                      <a:gd name="T8" fmla="*/ 4 w 36"/>
                      <a:gd name="T9" fmla="*/ 12 h 13"/>
                      <a:gd name="T10" fmla="*/ 18 w 36"/>
                      <a:gd name="T11" fmla="*/ 4 h 13"/>
                      <a:gd name="T12" fmla="*/ 31 w 36"/>
                      <a:gd name="T13" fmla="*/ 12 h 13"/>
                      <a:gd name="T14" fmla="*/ 35 w 36"/>
                      <a:gd name="T15" fmla="*/ 12 h 13"/>
                      <a:gd name="T16" fmla="*/ 35 w 36"/>
                      <a:gd name="T17" fmla="*/ 9 h 13"/>
                      <a:gd name="T18" fmla="*/ 18 w 36"/>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13">
                        <a:moveTo>
                          <a:pt x="18" y="0"/>
                        </a:moveTo>
                        <a:cubicBezTo>
                          <a:pt x="11" y="0"/>
                          <a:pt x="4" y="3"/>
                          <a:pt x="1" y="9"/>
                        </a:cubicBezTo>
                        <a:cubicBezTo>
                          <a:pt x="0" y="10"/>
                          <a:pt x="0" y="11"/>
                          <a:pt x="1" y="12"/>
                        </a:cubicBezTo>
                        <a:cubicBezTo>
                          <a:pt x="2" y="12"/>
                          <a:pt x="2" y="13"/>
                          <a:pt x="3" y="13"/>
                        </a:cubicBezTo>
                        <a:cubicBezTo>
                          <a:pt x="3" y="13"/>
                          <a:pt x="4" y="12"/>
                          <a:pt x="4" y="12"/>
                        </a:cubicBezTo>
                        <a:cubicBezTo>
                          <a:pt x="7" y="7"/>
                          <a:pt x="12" y="4"/>
                          <a:pt x="18" y="4"/>
                        </a:cubicBezTo>
                        <a:cubicBezTo>
                          <a:pt x="23" y="4"/>
                          <a:pt x="28" y="7"/>
                          <a:pt x="31" y="12"/>
                        </a:cubicBezTo>
                        <a:cubicBezTo>
                          <a:pt x="32" y="13"/>
                          <a:pt x="33" y="13"/>
                          <a:pt x="35" y="12"/>
                        </a:cubicBezTo>
                        <a:cubicBezTo>
                          <a:pt x="36" y="11"/>
                          <a:pt x="36" y="10"/>
                          <a:pt x="35" y="9"/>
                        </a:cubicBezTo>
                        <a:cubicBezTo>
                          <a:pt x="31" y="3"/>
                          <a:pt x="25" y="0"/>
                          <a:pt x="18" y="0"/>
                        </a:cubicBezTo>
                        <a:close/>
                      </a:path>
                    </a:pathLst>
                  </a:custGeom>
                  <a:solidFill>
                    <a:schemeClr val="accent3"/>
                  </a:solidFill>
                  <a:ln>
                    <a:noFill/>
                  </a:ln>
                </p:spPr>
                <p:txBody>
                  <a:bodyPr anchor="ctr"/>
                  <a:lstStyle/>
                  <a:p>
                    <a:pPr algn="ctr"/>
                    <a:endParaRPr>
                      <a:cs typeface="+mn-ea"/>
                      <a:sym typeface="+mn-lt"/>
                    </a:endParaRPr>
                  </a:p>
                </p:txBody>
              </p:sp>
              <p:sp>
                <p:nvSpPr>
                  <p:cNvPr id="214" name="Freeform: Shape 241"/>
                  <p:cNvSpPr>
                    <a:spLocks/>
                  </p:cNvSpPr>
                  <p:nvPr/>
                </p:nvSpPr>
                <p:spPr bwMode="auto">
                  <a:xfrm>
                    <a:off x="4618248" y="3348350"/>
                    <a:ext cx="234054" cy="273267"/>
                  </a:xfrm>
                  <a:custGeom>
                    <a:avLst/>
                    <a:gdLst>
                      <a:gd name="T0" fmla="*/ 36 w 53"/>
                      <a:gd name="T1" fmla="*/ 22 h 62"/>
                      <a:gd name="T2" fmla="*/ 37 w 53"/>
                      <a:gd name="T3" fmla="*/ 23 h 62"/>
                      <a:gd name="T4" fmla="*/ 51 w 53"/>
                      <a:gd name="T5" fmla="*/ 17 h 62"/>
                      <a:gd name="T6" fmla="*/ 53 w 53"/>
                      <a:gd name="T7" fmla="*/ 12 h 62"/>
                      <a:gd name="T8" fmla="*/ 48 w 53"/>
                      <a:gd name="T9" fmla="*/ 11 h 62"/>
                      <a:gd name="T10" fmla="*/ 39 w 53"/>
                      <a:gd name="T11" fmla="*/ 15 h 62"/>
                      <a:gd name="T12" fmla="*/ 38 w 53"/>
                      <a:gd name="T13" fmla="*/ 15 h 62"/>
                      <a:gd name="T14" fmla="*/ 23 w 53"/>
                      <a:gd name="T15" fmla="*/ 0 h 62"/>
                      <a:gd name="T16" fmla="*/ 21 w 53"/>
                      <a:gd name="T17" fmla="*/ 0 h 62"/>
                      <a:gd name="T18" fmla="*/ 0 w 53"/>
                      <a:gd name="T19" fmla="*/ 21 h 62"/>
                      <a:gd name="T20" fmla="*/ 0 w 53"/>
                      <a:gd name="T21" fmla="*/ 22 h 62"/>
                      <a:gd name="T22" fmla="*/ 15 w 53"/>
                      <a:gd name="T23" fmla="*/ 35 h 62"/>
                      <a:gd name="T24" fmla="*/ 15 w 53"/>
                      <a:gd name="T25" fmla="*/ 36 h 62"/>
                      <a:gd name="T26" fmla="*/ 8 w 53"/>
                      <a:gd name="T27" fmla="*/ 52 h 62"/>
                      <a:gd name="T28" fmla="*/ 8 w 53"/>
                      <a:gd name="T29" fmla="*/ 54 h 62"/>
                      <a:gd name="T30" fmla="*/ 13 w 53"/>
                      <a:gd name="T31" fmla="*/ 60 h 62"/>
                      <a:gd name="T32" fmla="*/ 16 w 53"/>
                      <a:gd name="T33" fmla="*/ 62 h 62"/>
                      <a:gd name="T34" fmla="*/ 19 w 53"/>
                      <a:gd name="T35" fmla="*/ 61 h 62"/>
                      <a:gd name="T36" fmla="*/ 20 w 53"/>
                      <a:gd name="T37" fmla="*/ 55 h 62"/>
                      <a:gd name="T38" fmla="*/ 18 w 53"/>
                      <a:gd name="T39" fmla="*/ 53 h 62"/>
                      <a:gd name="T40" fmla="*/ 18 w 53"/>
                      <a:gd name="T41" fmla="*/ 51 h 62"/>
                      <a:gd name="T42" fmla="*/ 25 w 53"/>
                      <a:gd name="T43" fmla="*/ 34 h 62"/>
                      <a:gd name="T44" fmla="*/ 25 w 53"/>
                      <a:gd name="T45" fmla="*/ 32 h 62"/>
                      <a:gd name="T46" fmla="*/ 17 w 53"/>
                      <a:gd name="T47" fmla="*/ 25 h 62"/>
                      <a:gd name="T48" fmla="*/ 17 w 53"/>
                      <a:gd name="T49" fmla="*/ 23 h 62"/>
                      <a:gd name="T50" fmla="*/ 26 w 53"/>
                      <a:gd name="T51" fmla="*/ 14 h 62"/>
                      <a:gd name="T52" fmla="*/ 27 w 53"/>
                      <a:gd name="T53" fmla="*/ 15 h 62"/>
                      <a:gd name="T54" fmla="*/ 36 w 53"/>
                      <a:gd name="T55" fmla="*/ 2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 h="62">
                        <a:moveTo>
                          <a:pt x="36" y="22"/>
                        </a:moveTo>
                        <a:cubicBezTo>
                          <a:pt x="36" y="23"/>
                          <a:pt x="37" y="23"/>
                          <a:pt x="37" y="23"/>
                        </a:cubicBezTo>
                        <a:cubicBezTo>
                          <a:pt x="51" y="17"/>
                          <a:pt x="51" y="17"/>
                          <a:pt x="51" y="17"/>
                        </a:cubicBezTo>
                        <a:cubicBezTo>
                          <a:pt x="53" y="16"/>
                          <a:pt x="53" y="14"/>
                          <a:pt x="53" y="12"/>
                        </a:cubicBezTo>
                        <a:cubicBezTo>
                          <a:pt x="52" y="11"/>
                          <a:pt x="50" y="10"/>
                          <a:pt x="48" y="11"/>
                        </a:cubicBezTo>
                        <a:cubicBezTo>
                          <a:pt x="39" y="15"/>
                          <a:pt x="39" y="15"/>
                          <a:pt x="39" y="15"/>
                        </a:cubicBezTo>
                        <a:cubicBezTo>
                          <a:pt x="39" y="15"/>
                          <a:pt x="38" y="15"/>
                          <a:pt x="38" y="15"/>
                        </a:cubicBezTo>
                        <a:cubicBezTo>
                          <a:pt x="23" y="0"/>
                          <a:pt x="23" y="0"/>
                          <a:pt x="23" y="0"/>
                        </a:cubicBezTo>
                        <a:cubicBezTo>
                          <a:pt x="22" y="0"/>
                          <a:pt x="22" y="0"/>
                          <a:pt x="21" y="0"/>
                        </a:cubicBezTo>
                        <a:cubicBezTo>
                          <a:pt x="0" y="21"/>
                          <a:pt x="0" y="21"/>
                          <a:pt x="0" y="21"/>
                        </a:cubicBezTo>
                        <a:cubicBezTo>
                          <a:pt x="0" y="21"/>
                          <a:pt x="0" y="22"/>
                          <a:pt x="0" y="22"/>
                        </a:cubicBezTo>
                        <a:cubicBezTo>
                          <a:pt x="3" y="25"/>
                          <a:pt x="12" y="32"/>
                          <a:pt x="15" y="35"/>
                        </a:cubicBezTo>
                        <a:cubicBezTo>
                          <a:pt x="15" y="35"/>
                          <a:pt x="15" y="36"/>
                          <a:pt x="15" y="36"/>
                        </a:cubicBezTo>
                        <a:cubicBezTo>
                          <a:pt x="8" y="52"/>
                          <a:pt x="8" y="52"/>
                          <a:pt x="8" y="52"/>
                        </a:cubicBezTo>
                        <a:cubicBezTo>
                          <a:pt x="8" y="52"/>
                          <a:pt x="8" y="53"/>
                          <a:pt x="8" y="54"/>
                        </a:cubicBezTo>
                        <a:cubicBezTo>
                          <a:pt x="13" y="60"/>
                          <a:pt x="13" y="60"/>
                          <a:pt x="13" y="60"/>
                        </a:cubicBezTo>
                        <a:cubicBezTo>
                          <a:pt x="14" y="61"/>
                          <a:pt x="15" y="62"/>
                          <a:pt x="16" y="62"/>
                        </a:cubicBezTo>
                        <a:cubicBezTo>
                          <a:pt x="17" y="62"/>
                          <a:pt x="18" y="62"/>
                          <a:pt x="19" y="61"/>
                        </a:cubicBezTo>
                        <a:cubicBezTo>
                          <a:pt x="21" y="60"/>
                          <a:pt x="21" y="57"/>
                          <a:pt x="20" y="55"/>
                        </a:cubicBezTo>
                        <a:cubicBezTo>
                          <a:pt x="18" y="53"/>
                          <a:pt x="18" y="53"/>
                          <a:pt x="18" y="53"/>
                        </a:cubicBezTo>
                        <a:cubicBezTo>
                          <a:pt x="18" y="52"/>
                          <a:pt x="18" y="51"/>
                          <a:pt x="18" y="51"/>
                        </a:cubicBezTo>
                        <a:cubicBezTo>
                          <a:pt x="25" y="34"/>
                          <a:pt x="25" y="34"/>
                          <a:pt x="25" y="34"/>
                        </a:cubicBezTo>
                        <a:cubicBezTo>
                          <a:pt x="25" y="33"/>
                          <a:pt x="25" y="33"/>
                          <a:pt x="25" y="32"/>
                        </a:cubicBezTo>
                        <a:cubicBezTo>
                          <a:pt x="23" y="31"/>
                          <a:pt x="19" y="27"/>
                          <a:pt x="17" y="25"/>
                        </a:cubicBezTo>
                        <a:cubicBezTo>
                          <a:pt x="17" y="24"/>
                          <a:pt x="17" y="24"/>
                          <a:pt x="17" y="23"/>
                        </a:cubicBezTo>
                        <a:cubicBezTo>
                          <a:pt x="26" y="14"/>
                          <a:pt x="26" y="14"/>
                          <a:pt x="26" y="14"/>
                        </a:cubicBezTo>
                        <a:cubicBezTo>
                          <a:pt x="26" y="14"/>
                          <a:pt x="27" y="14"/>
                          <a:pt x="27" y="15"/>
                        </a:cubicBezTo>
                        <a:lnTo>
                          <a:pt x="36" y="22"/>
                        </a:lnTo>
                        <a:close/>
                      </a:path>
                    </a:pathLst>
                  </a:custGeom>
                  <a:solidFill>
                    <a:schemeClr val="accent3"/>
                  </a:solidFill>
                  <a:ln>
                    <a:noFill/>
                  </a:ln>
                </p:spPr>
                <p:txBody>
                  <a:bodyPr anchor="ctr"/>
                  <a:lstStyle/>
                  <a:p>
                    <a:pPr algn="ctr"/>
                    <a:endParaRPr>
                      <a:cs typeface="+mn-ea"/>
                      <a:sym typeface="+mn-lt"/>
                    </a:endParaRPr>
                  </a:p>
                </p:txBody>
              </p:sp>
              <p:sp>
                <p:nvSpPr>
                  <p:cNvPr id="215" name="Freeform: Shape 242"/>
                  <p:cNvSpPr>
                    <a:spLocks/>
                  </p:cNvSpPr>
                  <p:nvPr/>
                </p:nvSpPr>
                <p:spPr bwMode="auto">
                  <a:xfrm>
                    <a:off x="3514151" y="1696494"/>
                    <a:ext cx="26959" cy="30635"/>
                  </a:xfrm>
                  <a:custGeom>
                    <a:avLst/>
                    <a:gdLst>
                      <a:gd name="T0" fmla="*/ 0 w 6"/>
                      <a:gd name="T1" fmla="*/ 7 h 7"/>
                      <a:gd name="T2" fmla="*/ 6 w 6"/>
                      <a:gd name="T3" fmla="*/ 7 h 7"/>
                      <a:gd name="T4" fmla="*/ 6 w 6"/>
                      <a:gd name="T5" fmla="*/ 0 h 7"/>
                      <a:gd name="T6" fmla="*/ 0 w 6"/>
                      <a:gd name="T7" fmla="*/ 7 h 7"/>
                    </a:gdLst>
                    <a:ahLst/>
                    <a:cxnLst>
                      <a:cxn ang="0">
                        <a:pos x="T0" y="T1"/>
                      </a:cxn>
                      <a:cxn ang="0">
                        <a:pos x="T2" y="T3"/>
                      </a:cxn>
                      <a:cxn ang="0">
                        <a:pos x="T4" y="T5"/>
                      </a:cxn>
                      <a:cxn ang="0">
                        <a:pos x="T6" y="T7"/>
                      </a:cxn>
                    </a:cxnLst>
                    <a:rect l="0" t="0" r="r" b="b"/>
                    <a:pathLst>
                      <a:path w="6" h="7">
                        <a:moveTo>
                          <a:pt x="0" y="7"/>
                        </a:moveTo>
                        <a:cubicBezTo>
                          <a:pt x="6" y="7"/>
                          <a:pt x="6" y="7"/>
                          <a:pt x="6" y="7"/>
                        </a:cubicBezTo>
                        <a:cubicBezTo>
                          <a:pt x="6" y="0"/>
                          <a:pt x="6" y="0"/>
                          <a:pt x="6" y="0"/>
                        </a:cubicBezTo>
                        <a:cubicBezTo>
                          <a:pt x="4" y="3"/>
                          <a:pt x="2" y="5"/>
                          <a:pt x="0" y="7"/>
                        </a:cubicBezTo>
                        <a:close/>
                      </a:path>
                    </a:pathLst>
                  </a:custGeom>
                  <a:solidFill>
                    <a:srgbClr val="497193"/>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216" name="Freeform: Shape 243"/>
                  <p:cNvSpPr>
                    <a:spLocks/>
                  </p:cNvSpPr>
                  <p:nvPr/>
                </p:nvSpPr>
                <p:spPr bwMode="auto">
                  <a:xfrm>
                    <a:off x="4097447" y="3582404"/>
                    <a:ext cx="145824" cy="145824"/>
                  </a:xfrm>
                  <a:custGeom>
                    <a:avLst/>
                    <a:gdLst>
                      <a:gd name="T0" fmla="*/ 8 w 33"/>
                      <a:gd name="T1" fmla="*/ 30 h 33"/>
                      <a:gd name="T2" fmla="*/ 17 w 33"/>
                      <a:gd name="T3" fmla="*/ 33 h 33"/>
                      <a:gd name="T4" fmla="*/ 33 w 33"/>
                      <a:gd name="T5" fmla="*/ 17 h 33"/>
                      <a:gd name="T6" fmla="*/ 17 w 33"/>
                      <a:gd name="T7" fmla="*/ 0 h 33"/>
                      <a:gd name="T8" fmla="*/ 0 w 33"/>
                      <a:gd name="T9" fmla="*/ 14 h 33"/>
                      <a:gd name="T10" fmla="*/ 17 w 33"/>
                      <a:gd name="T11" fmla="*/ 14 h 33"/>
                      <a:gd name="T12" fmla="*/ 22 w 33"/>
                      <a:gd name="T13" fmla="*/ 14 h 33"/>
                      <a:gd name="T14" fmla="*/ 18 w 33"/>
                      <a:gd name="T15" fmla="*/ 18 h 33"/>
                      <a:gd name="T16" fmla="*/ 8 w 33"/>
                      <a:gd name="T17"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8" y="30"/>
                        </a:moveTo>
                        <a:cubicBezTo>
                          <a:pt x="10" y="32"/>
                          <a:pt x="13" y="33"/>
                          <a:pt x="17" y="33"/>
                        </a:cubicBezTo>
                        <a:cubicBezTo>
                          <a:pt x="26" y="33"/>
                          <a:pt x="33" y="26"/>
                          <a:pt x="33" y="17"/>
                        </a:cubicBezTo>
                        <a:cubicBezTo>
                          <a:pt x="33" y="7"/>
                          <a:pt x="26" y="0"/>
                          <a:pt x="17" y="0"/>
                        </a:cubicBezTo>
                        <a:cubicBezTo>
                          <a:pt x="8" y="0"/>
                          <a:pt x="1" y="6"/>
                          <a:pt x="0" y="14"/>
                        </a:cubicBezTo>
                        <a:cubicBezTo>
                          <a:pt x="17" y="14"/>
                          <a:pt x="17" y="14"/>
                          <a:pt x="17" y="14"/>
                        </a:cubicBezTo>
                        <a:cubicBezTo>
                          <a:pt x="22" y="14"/>
                          <a:pt x="22" y="14"/>
                          <a:pt x="22" y="14"/>
                        </a:cubicBezTo>
                        <a:cubicBezTo>
                          <a:pt x="18" y="18"/>
                          <a:pt x="18" y="18"/>
                          <a:pt x="18" y="18"/>
                        </a:cubicBezTo>
                        <a:lnTo>
                          <a:pt x="8" y="30"/>
                        </a:lnTo>
                        <a:close/>
                      </a:path>
                    </a:pathLst>
                  </a:custGeom>
                  <a:solidFill>
                    <a:schemeClr val="accent5"/>
                  </a:solidFill>
                  <a:ln>
                    <a:noFill/>
                  </a:ln>
                </p:spPr>
                <p:txBody>
                  <a:bodyPr anchor="ctr"/>
                  <a:lstStyle/>
                  <a:p>
                    <a:pPr algn="ctr"/>
                    <a:endParaRPr>
                      <a:cs typeface="+mn-ea"/>
                      <a:sym typeface="+mn-lt"/>
                    </a:endParaRPr>
                  </a:p>
                </p:txBody>
              </p:sp>
              <p:sp>
                <p:nvSpPr>
                  <p:cNvPr id="217" name="Freeform: Shape 244"/>
                  <p:cNvSpPr>
                    <a:spLocks/>
                  </p:cNvSpPr>
                  <p:nvPr/>
                </p:nvSpPr>
                <p:spPr bwMode="auto">
                  <a:xfrm>
                    <a:off x="3871972" y="3657154"/>
                    <a:ext cx="300226" cy="211996"/>
                  </a:xfrm>
                  <a:custGeom>
                    <a:avLst/>
                    <a:gdLst>
                      <a:gd name="T0" fmla="*/ 30 w 68"/>
                      <a:gd name="T1" fmla="*/ 34 h 48"/>
                      <a:gd name="T2" fmla="*/ 30 w 68"/>
                      <a:gd name="T3" fmla="*/ 35 h 48"/>
                      <a:gd name="T4" fmla="*/ 30 w 68"/>
                      <a:gd name="T5" fmla="*/ 37 h 48"/>
                      <a:gd name="T6" fmla="*/ 30 w 68"/>
                      <a:gd name="T7" fmla="*/ 44 h 48"/>
                      <a:gd name="T8" fmla="*/ 37 w 68"/>
                      <a:gd name="T9" fmla="*/ 48 h 48"/>
                      <a:gd name="T10" fmla="*/ 37 w 68"/>
                      <a:gd name="T11" fmla="*/ 37 h 48"/>
                      <a:gd name="T12" fmla="*/ 37 w 68"/>
                      <a:gd name="T13" fmla="*/ 35 h 48"/>
                      <a:gd name="T14" fmla="*/ 37 w 68"/>
                      <a:gd name="T15" fmla="*/ 34 h 48"/>
                      <a:gd name="T16" fmla="*/ 57 w 68"/>
                      <a:gd name="T17" fmla="*/ 12 h 48"/>
                      <a:gd name="T18" fmla="*/ 68 w 68"/>
                      <a:gd name="T19" fmla="*/ 0 h 48"/>
                      <a:gd name="T20" fmla="*/ 51 w 68"/>
                      <a:gd name="T21" fmla="*/ 0 h 48"/>
                      <a:gd name="T22" fmla="*/ 0 w 68"/>
                      <a:gd name="T23" fmla="*/ 0 h 48"/>
                      <a:gd name="T24" fmla="*/ 30 w 68"/>
                      <a:gd name="T25" fmla="*/ 3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48">
                        <a:moveTo>
                          <a:pt x="30" y="34"/>
                        </a:moveTo>
                        <a:cubicBezTo>
                          <a:pt x="30" y="35"/>
                          <a:pt x="30" y="35"/>
                          <a:pt x="30" y="35"/>
                        </a:cubicBezTo>
                        <a:cubicBezTo>
                          <a:pt x="30" y="37"/>
                          <a:pt x="30" y="37"/>
                          <a:pt x="30" y="37"/>
                        </a:cubicBezTo>
                        <a:cubicBezTo>
                          <a:pt x="30" y="44"/>
                          <a:pt x="30" y="44"/>
                          <a:pt x="30" y="44"/>
                        </a:cubicBezTo>
                        <a:cubicBezTo>
                          <a:pt x="33" y="45"/>
                          <a:pt x="35" y="47"/>
                          <a:pt x="37" y="48"/>
                        </a:cubicBezTo>
                        <a:cubicBezTo>
                          <a:pt x="37" y="37"/>
                          <a:pt x="37" y="37"/>
                          <a:pt x="37" y="37"/>
                        </a:cubicBezTo>
                        <a:cubicBezTo>
                          <a:pt x="37" y="35"/>
                          <a:pt x="37" y="35"/>
                          <a:pt x="37" y="35"/>
                        </a:cubicBezTo>
                        <a:cubicBezTo>
                          <a:pt x="37" y="34"/>
                          <a:pt x="37" y="34"/>
                          <a:pt x="37" y="34"/>
                        </a:cubicBezTo>
                        <a:cubicBezTo>
                          <a:pt x="57" y="12"/>
                          <a:pt x="57" y="12"/>
                          <a:pt x="57" y="12"/>
                        </a:cubicBezTo>
                        <a:cubicBezTo>
                          <a:pt x="68" y="0"/>
                          <a:pt x="68" y="0"/>
                          <a:pt x="68" y="0"/>
                        </a:cubicBezTo>
                        <a:cubicBezTo>
                          <a:pt x="51" y="0"/>
                          <a:pt x="51" y="0"/>
                          <a:pt x="51" y="0"/>
                        </a:cubicBezTo>
                        <a:cubicBezTo>
                          <a:pt x="0" y="0"/>
                          <a:pt x="0" y="0"/>
                          <a:pt x="0" y="0"/>
                        </a:cubicBezTo>
                        <a:lnTo>
                          <a:pt x="30" y="34"/>
                        </a:lnTo>
                        <a:close/>
                      </a:path>
                    </a:pathLst>
                  </a:custGeom>
                  <a:solidFill>
                    <a:schemeClr val="accent5"/>
                  </a:solidFill>
                  <a:ln>
                    <a:noFill/>
                  </a:ln>
                </p:spPr>
                <p:txBody>
                  <a:bodyPr anchor="ctr"/>
                  <a:lstStyle/>
                  <a:p>
                    <a:pPr algn="ctr"/>
                    <a:endParaRPr>
                      <a:cs typeface="+mn-ea"/>
                      <a:sym typeface="+mn-lt"/>
                    </a:endParaRPr>
                  </a:p>
                </p:txBody>
              </p:sp>
              <p:sp>
                <p:nvSpPr>
                  <p:cNvPr id="218" name="Freeform: Shape 245"/>
                  <p:cNvSpPr>
                    <a:spLocks/>
                  </p:cNvSpPr>
                  <p:nvPr/>
                </p:nvSpPr>
                <p:spPr bwMode="auto">
                  <a:xfrm>
                    <a:off x="3266618" y="1903588"/>
                    <a:ext cx="238955" cy="269591"/>
                  </a:xfrm>
                  <a:custGeom>
                    <a:avLst/>
                    <a:gdLst>
                      <a:gd name="T0" fmla="*/ 0 w 54"/>
                      <a:gd name="T1" fmla="*/ 61 h 61"/>
                      <a:gd name="T2" fmla="*/ 11 w 54"/>
                      <a:gd name="T3" fmla="*/ 50 h 61"/>
                      <a:gd name="T4" fmla="*/ 11 w 54"/>
                      <a:gd name="T5" fmla="*/ 50 h 61"/>
                      <a:gd name="T6" fmla="*/ 11 w 54"/>
                      <a:gd name="T7" fmla="*/ 32 h 61"/>
                      <a:gd name="T8" fmla="*/ 0 w 54"/>
                      <a:gd name="T9" fmla="*/ 61 h 61"/>
                      <a:gd name="T10" fmla="*/ 0 w 54"/>
                      <a:gd name="T11" fmla="*/ 61 h 61"/>
                      <a:gd name="T12" fmla="*/ 20 w 54"/>
                      <a:gd name="T13" fmla="*/ 14 h 61"/>
                      <a:gd name="T14" fmla="*/ 47 w 54"/>
                      <a:gd name="T15" fmla="*/ 14 h 61"/>
                      <a:gd name="T16" fmla="*/ 47 w 54"/>
                      <a:gd name="T17" fmla="*/ 40 h 61"/>
                      <a:gd name="T18" fmla="*/ 43 w 54"/>
                      <a:gd name="T19" fmla="*/ 39 h 61"/>
                      <a:gd name="T20" fmla="*/ 32 w 54"/>
                      <a:gd name="T21" fmla="*/ 50 h 61"/>
                      <a:gd name="T22" fmla="*/ 43 w 54"/>
                      <a:gd name="T23" fmla="*/ 61 h 61"/>
                      <a:gd name="T24" fmla="*/ 54 w 54"/>
                      <a:gd name="T25" fmla="*/ 50 h 61"/>
                      <a:gd name="T26" fmla="*/ 54 w 54"/>
                      <a:gd name="T27" fmla="*/ 50 h 61"/>
                      <a:gd name="T28" fmla="*/ 54 w 54"/>
                      <a:gd name="T29" fmla="*/ 50 h 61"/>
                      <a:gd name="T30" fmla="*/ 54 w 54"/>
                      <a:gd name="T31" fmla="*/ 14 h 61"/>
                      <a:gd name="T32" fmla="*/ 54 w 54"/>
                      <a:gd name="T33" fmla="*/ 0 h 61"/>
                      <a:gd name="T34" fmla="*/ 47 w 54"/>
                      <a:gd name="T35" fmla="*/ 0 h 61"/>
                      <a:gd name="T36" fmla="*/ 28 w 54"/>
                      <a:gd name="T37" fmla="*/ 0 h 61"/>
                      <a:gd name="T38" fmla="*/ 20 w 54"/>
                      <a:gd name="T39" fmla="*/ 1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1">
                        <a:moveTo>
                          <a:pt x="0" y="61"/>
                        </a:moveTo>
                        <a:cubicBezTo>
                          <a:pt x="6" y="61"/>
                          <a:pt x="11" y="56"/>
                          <a:pt x="11" y="50"/>
                        </a:cubicBezTo>
                        <a:cubicBezTo>
                          <a:pt x="11" y="50"/>
                          <a:pt x="11" y="50"/>
                          <a:pt x="11" y="50"/>
                        </a:cubicBezTo>
                        <a:cubicBezTo>
                          <a:pt x="11" y="32"/>
                          <a:pt x="11" y="32"/>
                          <a:pt x="11" y="32"/>
                        </a:cubicBezTo>
                        <a:cubicBezTo>
                          <a:pt x="7" y="42"/>
                          <a:pt x="3" y="51"/>
                          <a:pt x="0" y="61"/>
                        </a:cubicBezTo>
                        <a:cubicBezTo>
                          <a:pt x="0" y="61"/>
                          <a:pt x="0" y="61"/>
                          <a:pt x="0" y="61"/>
                        </a:cubicBezTo>
                        <a:close/>
                        <a:moveTo>
                          <a:pt x="20" y="14"/>
                        </a:moveTo>
                        <a:cubicBezTo>
                          <a:pt x="47" y="14"/>
                          <a:pt x="47" y="14"/>
                          <a:pt x="47" y="14"/>
                        </a:cubicBezTo>
                        <a:cubicBezTo>
                          <a:pt x="47" y="40"/>
                          <a:pt x="47" y="40"/>
                          <a:pt x="47" y="40"/>
                        </a:cubicBezTo>
                        <a:cubicBezTo>
                          <a:pt x="46" y="39"/>
                          <a:pt x="44" y="39"/>
                          <a:pt x="43" y="39"/>
                        </a:cubicBezTo>
                        <a:cubicBezTo>
                          <a:pt x="37" y="39"/>
                          <a:pt x="32" y="44"/>
                          <a:pt x="32" y="50"/>
                        </a:cubicBezTo>
                        <a:cubicBezTo>
                          <a:pt x="32" y="56"/>
                          <a:pt x="37" y="61"/>
                          <a:pt x="43" y="61"/>
                        </a:cubicBezTo>
                        <a:cubicBezTo>
                          <a:pt x="49" y="61"/>
                          <a:pt x="54" y="56"/>
                          <a:pt x="54" y="50"/>
                        </a:cubicBezTo>
                        <a:cubicBezTo>
                          <a:pt x="54" y="50"/>
                          <a:pt x="54" y="50"/>
                          <a:pt x="54" y="50"/>
                        </a:cubicBezTo>
                        <a:cubicBezTo>
                          <a:pt x="54" y="50"/>
                          <a:pt x="54" y="50"/>
                          <a:pt x="54" y="50"/>
                        </a:cubicBezTo>
                        <a:cubicBezTo>
                          <a:pt x="54" y="14"/>
                          <a:pt x="54" y="14"/>
                          <a:pt x="54" y="14"/>
                        </a:cubicBezTo>
                        <a:cubicBezTo>
                          <a:pt x="54" y="0"/>
                          <a:pt x="54" y="0"/>
                          <a:pt x="54" y="0"/>
                        </a:cubicBezTo>
                        <a:cubicBezTo>
                          <a:pt x="47" y="0"/>
                          <a:pt x="47" y="0"/>
                          <a:pt x="47" y="0"/>
                        </a:cubicBezTo>
                        <a:cubicBezTo>
                          <a:pt x="28" y="0"/>
                          <a:pt x="28" y="0"/>
                          <a:pt x="28" y="0"/>
                        </a:cubicBezTo>
                        <a:cubicBezTo>
                          <a:pt x="25" y="5"/>
                          <a:pt x="22" y="9"/>
                          <a:pt x="20" y="14"/>
                        </a:cubicBezTo>
                        <a:close/>
                      </a:path>
                    </a:pathLst>
                  </a:custGeom>
                  <a:solidFill>
                    <a:schemeClr val="accent5"/>
                  </a:solidFill>
                  <a:ln>
                    <a:noFill/>
                  </a:ln>
                </p:spPr>
                <p:txBody>
                  <a:bodyPr anchor="ctr"/>
                  <a:lstStyle/>
                  <a:p>
                    <a:pPr algn="ctr"/>
                    <a:endParaRPr>
                      <a:cs typeface="+mn-ea"/>
                      <a:sym typeface="+mn-lt"/>
                    </a:endParaRPr>
                  </a:p>
                </p:txBody>
              </p:sp>
              <p:sp>
                <p:nvSpPr>
                  <p:cNvPr id="219" name="Freeform: Shape 246"/>
                  <p:cNvSpPr>
                    <a:spLocks/>
                  </p:cNvSpPr>
                  <p:nvPr/>
                </p:nvSpPr>
                <p:spPr bwMode="auto">
                  <a:xfrm>
                    <a:off x="4838822" y="1276177"/>
                    <a:ext cx="340665" cy="274492"/>
                  </a:xfrm>
                  <a:custGeom>
                    <a:avLst/>
                    <a:gdLst>
                      <a:gd name="T0" fmla="*/ 11 w 77"/>
                      <a:gd name="T1" fmla="*/ 48 h 62"/>
                      <a:gd name="T2" fmla="*/ 32 w 77"/>
                      <a:gd name="T3" fmla="*/ 37 h 62"/>
                      <a:gd name="T4" fmla="*/ 36 w 77"/>
                      <a:gd name="T5" fmla="*/ 37 h 62"/>
                      <a:gd name="T6" fmla="*/ 36 w 77"/>
                      <a:gd name="T7" fmla="*/ 41 h 62"/>
                      <a:gd name="T8" fmla="*/ 36 w 77"/>
                      <a:gd name="T9" fmla="*/ 50 h 62"/>
                      <a:gd name="T10" fmla="*/ 35 w 77"/>
                      <a:gd name="T11" fmla="*/ 62 h 62"/>
                      <a:gd name="T12" fmla="*/ 42 w 77"/>
                      <a:gd name="T13" fmla="*/ 62 h 62"/>
                      <a:gd name="T14" fmla="*/ 41 w 77"/>
                      <a:gd name="T15" fmla="*/ 50 h 62"/>
                      <a:gd name="T16" fmla="*/ 41 w 77"/>
                      <a:gd name="T17" fmla="*/ 41 h 62"/>
                      <a:gd name="T18" fmla="*/ 41 w 77"/>
                      <a:gd name="T19" fmla="*/ 37 h 62"/>
                      <a:gd name="T20" fmla="*/ 45 w 77"/>
                      <a:gd name="T21" fmla="*/ 37 h 62"/>
                      <a:gd name="T22" fmla="*/ 66 w 77"/>
                      <a:gd name="T23" fmla="*/ 48 h 62"/>
                      <a:gd name="T24" fmla="*/ 74 w 77"/>
                      <a:gd name="T25" fmla="*/ 40 h 62"/>
                      <a:gd name="T26" fmla="*/ 74 w 77"/>
                      <a:gd name="T27" fmla="*/ 20 h 62"/>
                      <a:gd name="T28" fmla="*/ 60 w 77"/>
                      <a:gd name="T29" fmla="*/ 14 h 62"/>
                      <a:gd name="T30" fmla="*/ 43 w 77"/>
                      <a:gd name="T31" fmla="*/ 30 h 62"/>
                      <a:gd name="T32" fmla="*/ 42 w 77"/>
                      <a:gd name="T33" fmla="*/ 28 h 62"/>
                      <a:gd name="T34" fmla="*/ 46 w 77"/>
                      <a:gd name="T35" fmla="*/ 19 h 62"/>
                      <a:gd name="T36" fmla="*/ 52 w 77"/>
                      <a:gd name="T37" fmla="*/ 11 h 62"/>
                      <a:gd name="T38" fmla="*/ 22 w 77"/>
                      <a:gd name="T39" fmla="*/ 0 h 62"/>
                      <a:gd name="T40" fmla="*/ 30 w 77"/>
                      <a:gd name="T41" fmla="*/ 19 h 62"/>
                      <a:gd name="T42" fmla="*/ 35 w 77"/>
                      <a:gd name="T43" fmla="*/ 28 h 62"/>
                      <a:gd name="T44" fmla="*/ 34 w 77"/>
                      <a:gd name="T45" fmla="*/ 30 h 62"/>
                      <a:gd name="T46" fmla="*/ 8 w 77"/>
                      <a:gd name="T47" fmla="*/ 13 h 62"/>
                      <a:gd name="T48" fmla="*/ 2 w 77"/>
                      <a:gd name="T49" fmla="*/ 40 h 62"/>
                      <a:gd name="T50" fmla="*/ 11 w 77"/>
                      <a:gd name="T51" fmla="*/ 4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62">
                        <a:moveTo>
                          <a:pt x="11" y="48"/>
                        </a:moveTo>
                        <a:cubicBezTo>
                          <a:pt x="19" y="49"/>
                          <a:pt x="25" y="41"/>
                          <a:pt x="32" y="37"/>
                        </a:cubicBezTo>
                        <a:cubicBezTo>
                          <a:pt x="33" y="37"/>
                          <a:pt x="35" y="35"/>
                          <a:pt x="36" y="37"/>
                        </a:cubicBezTo>
                        <a:cubicBezTo>
                          <a:pt x="36" y="38"/>
                          <a:pt x="36" y="40"/>
                          <a:pt x="36" y="41"/>
                        </a:cubicBezTo>
                        <a:cubicBezTo>
                          <a:pt x="36" y="44"/>
                          <a:pt x="36" y="47"/>
                          <a:pt x="36" y="50"/>
                        </a:cubicBezTo>
                        <a:cubicBezTo>
                          <a:pt x="36" y="53"/>
                          <a:pt x="35" y="59"/>
                          <a:pt x="35" y="62"/>
                        </a:cubicBezTo>
                        <a:cubicBezTo>
                          <a:pt x="42" y="62"/>
                          <a:pt x="42" y="62"/>
                          <a:pt x="42" y="62"/>
                        </a:cubicBezTo>
                        <a:cubicBezTo>
                          <a:pt x="41" y="59"/>
                          <a:pt x="41" y="53"/>
                          <a:pt x="41" y="50"/>
                        </a:cubicBezTo>
                        <a:cubicBezTo>
                          <a:pt x="41" y="47"/>
                          <a:pt x="41" y="44"/>
                          <a:pt x="41" y="41"/>
                        </a:cubicBezTo>
                        <a:cubicBezTo>
                          <a:pt x="41" y="40"/>
                          <a:pt x="40" y="38"/>
                          <a:pt x="41" y="37"/>
                        </a:cubicBezTo>
                        <a:cubicBezTo>
                          <a:pt x="42" y="35"/>
                          <a:pt x="44" y="37"/>
                          <a:pt x="45" y="37"/>
                        </a:cubicBezTo>
                        <a:cubicBezTo>
                          <a:pt x="51" y="41"/>
                          <a:pt x="58" y="49"/>
                          <a:pt x="66" y="48"/>
                        </a:cubicBezTo>
                        <a:cubicBezTo>
                          <a:pt x="70" y="48"/>
                          <a:pt x="73" y="44"/>
                          <a:pt x="74" y="40"/>
                        </a:cubicBezTo>
                        <a:cubicBezTo>
                          <a:pt x="76" y="35"/>
                          <a:pt x="77" y="26"/>
                          <a:pt x="74" y="20"/>
                        </a:cubicBezTo>
                        <a:cubicBezTo>
                          <a:pt x="70" y="18"/>
                          <a:pt x="65" y="16"/>
                          <a:pt x="60" y="14"/>
                        </a:cubicBezTo>
                        <a:cubicBezTo>
                          <a:pt x="54" y="18"/>
                          <a:pt x="50" y="29"/>
                          <a:pt x="43" y="30"/>
                        </a:cubicBezTo>
                        <a:cubicBezTo>
                          <a:pt x="41" y="30"/>
                          <a:pt x="41" y="29"/>
                          <a:pt x="42" y="28"/>
                        </a:cubicBezTo>
                        <a:cubicBezTo>
                          <a:pt x="43" y="24"/>
                          <a:pt x="44" y="21"/>
                          <a:pt x="46" y="19"/>
                        </a:cubicBezTo>
                        <a:cubicBezTo>
                          <a:pt x="48" y="16"/>
                          <a:pt x="50" y="14"/>
                          <a:pt x="52" y="11"/>
                        </a:cubicBezTo>
                        <a:cubicBezTo>
                          <a:pt x="42" y="7"/>
                          <a:pt x="32" y="3"/>
                          <a:pt x="22" y="0"/>
                        </a:cubicBezTo>
                        <a:cubicBezTo>
                          <a:pt x="21" y="7"/>
                          <a:pt x="27" y="14"/>
                          <a:pt x="30" y="19"/>
                        </a:cubicBezTo>
                        <a:cubicBezTo>
                          <a:pt x="32" y="21"/>
                          <a:pt x="34" y="24"/>
                          <a:pt x="35" y="28"/>
                        </a:cubicBezTo>
                        <a:cubicBezTo>
                          <a:pt x="36" y="29"/>
                          <a:pt x="36" y="30"/>
                          <a:pt x="34" y="30"/>
                        </a:cubicBezTo>
                        <a:cubicBezTo>
                          <a:pt x="24" y="29"/>
                          <a:pt x="20" y="6"/>
                          <a:pt x="8" y="13"/>
                        </a:cubicBezTo>
                        <a:cubicBezTo>
                          <a:pt x="0" y="18"/>
                          <a:pt x="0" y="32"/>
                          <a:pt x="2" y="40"/>
                        </a:cubicBezTo>
                        <a:cubicBezTo>
                          <a:pt x="4" y="44"/>
                          <a:pt x="6" y="48"/>
                          <a:pt x="11" y="48"/>
                        </a:cubicBezTo>
                        <a:close/>
                      </a:path>
                    </a:pathLst>
                  </a:custGeom>
                  <a:solidFill>
                    <a:schemeClr val="accent4"/>
                  </a:solidFill>
                  <a:ln>
                    <a:noFill/>
                  </a:ln>
                </p:spPr>
                <p:txBody>
                  <a:bodyPr anchor="ctr"/>
                  <a:lstStyle/>
                  <a:p>
                    <a:pPr algn="ctr"/>
                    <a:endParaRPr>
                      <a:cs typeface="+mn-ea"/>
                      <a:sym typeface="+mn-lt"/>
                    </a:endParaRPr>
                  </a:p>
                </p:txBody>
              </p:sp>
              <p:sp>
                <p:nvSpPr>
                  <p:cNvPr id="220" name="Freeform: Shape 247"/>
                  <p:cNvSpPr>
                    <a:spLocks/>
                  </p:cNvSpPr>
                  <p:nvPr/>
                </p:nvSpPr>
                <p:spPr bwMode="auto">
                  <a:xfrm>
                    <a:off x="5832632" y="2464827"/>
                    <a:ext cx="101709" cy="101709"/>
                  </a:xfrm>
                  <a:custGeom>
                    <a:avLst/>
                    <a:gdLst>
                      <a:gd name="T0" fmla="*/ 11 w 23"/>
                      <a:gd name="T1" fmla="*/ 23 h 23"/>
                      <a:gd name="T2" fmla="*/ 11 w 23"/>
                      <a:gd name="T3" fmla="*/ 23 h 23"/>
                      <a:gd name="T4" fmla="*/ 23 w 23"/>
                      <a:gd name="T5" fmla="*/ 11 h 23"/>
                      <a:gd name="T6" fmla="*/ 11 w 23"/>
                      <a:gd name="T7" fmla="*/ 0 h 23"/>
                      <a:gd name="T8" fmla="*/ 0 w 23"/>
                      <a:gd name="T9" fmla="*/ 11 h 23"/>
                      <a:gd name="T10" fmla="*/ 6 w 23"/>
                      <a:gd name="T11" fmla="*/ 15 h 23"/>
                      <a:gd name="T12" fmla="*/ 11 w 23"/>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23" h="23">
                        <a:moveTo>
                          <a:pt x="11" y="23"/>
                        </a:moveTo>
                        <a:cubicBezTo>
                          <a:pt x="11" y="23"/>
                          <a:pt x="11" y="23"/>
                          <a:pt x="11" y="23"/>
                        </a:cubicBezTo>
                        <a:cubicBezTo>
                          <a:pt x="18" y="23"/>
                          <a:pt x="23" y="17"/>
                          <a:pt x="23" y="11"/>
                        </a:cubicBezTo>
                        <a:cubicBezTo>
                          <a:pt x="23" y="5"/>
                          <a:pt x="18" y="0"/>
                          <a:pt x="11" y="0"/>
                        </a:cubicBezTo>
                        <a:cubicBezTo>
                          <a:pt x="5" y="0"/>
                          <a:pt x="0" y="5"/>
                          <a:pt x="0" y="11"/>
                        </a:cubicBezTo>
                        <a:cubicBezTo>
                          <a:pt x="2" y="12"/>
                          <a:pt x="4" y="13"/>
                          <a:pt x="6" y="15"/>
                        </a:cubicBezTo>
                        <a:cubicBezTo>
                          <a:pt x="8" y="17"/>
                          <a:pt x="10" y="20"/>
                          <a:pt x="11" y="23"/>
                        </a:cubicBezTo>
                        <a:close/>
                      </a:path>
                    </a:pathLst>
                  </a:custGeom>
                  <a:solidFill>
                    <a:schemeClr val="accent5"/>
                  </a:solidFill>
                  <a:ln>
                    <a:noFill/>
                  </a:ln>
                </p:spPr>
                <p:txBody>
                  <a:bodyPr anchor="ctr"/>
                  <a:lstStyle/>
                  <a:p>
                    <a:pPr algn="ctr"/>
                    <a:endParaRPr>
                      <a:cs typeface="+mn-ea"/>
                      <a:sym typeface="+mn-lt"/>
                    </a:endParaRPr>
                  </a:p>
                </p:txBody>
              </p:sp>
              <p:sp>
                <p:nvSpPr>
                  <p:cNvPr id="221" name="Freeform: Shape 248"/>
                  <p:cNvSpPr>
                    <a:spLocks/>
                  </p:cNvSpPr>
                  <p:nvPr/>
                </p:nvSpPr>
                <p:spPr bwMode="auto">
                  <a:xfrm>
                    <a:off x="5868169" y="2434192"/>
                    <a:ext cx="26959" cy="22057"/>
                  </a:xfrm>
                  <a:custGeom>
                    <a:avLst/>
                    <a:gdLst>
                      <a:gd name="T0" fmla="*/ 22 w 22"/>
                      <a:gd name="T1" fmla="*/ 18 h 18"/>
                      <a:gd name="T2" fmla="*/ 11 w 22"/>
                      <a:gd name="T3" fmla="*/ 0 h 18"/>
                      <a:gd name="T4" fmla="*/ 0 w 22"/>
                      <a:gd name="T5" fmla="*/ 18 h 18"/>
                      <a:gd name="T6" fmla="*/ 22 w 22"/>
                      <a:gd name="T7" fmla="*/ 18 h 18"/>
                    </a:gdLst>
                    <a:ahLst/>
                    <a:cxnLst>
                      <a:cxn ang="0">
                        <a:pos x="T0" y="T1"/>
                      </a:cxn>
                      <a:cxn ang="0">
                        <a:pos x="T2" y="T3"/>
                      </a:cxn>
                      <a:cxn ang="0">
                        <a:pos x="T4" y="T5"/>
                      </a:cxn>
                      <a:cxn ang="0">
                        <a:pos x="T6" y="T7"/>
                      </a:cxn>
                    </a:cxnLst>
                    <a:rect l="0" t="0" r="r" b="b"/>
                    <a:pathLst>
                      <a:path w="22" h="18">
                        <a:moveTo>
                          <a:pt x="22" y="18"/>
                        </a:moveTo>
                        <a:lnTo>
                          <a:pt x="11" y="0"/>
                        </a:lnTo>
                        <a:lnTo>
                          <a:pt x="0" y="18"/>
                        </a:lnTo>
                        <a:lnTo>
                          <a:pt x="22" y="18"/>
                        </a:lnTo>
                        <a:close/>
                      </a:path>
                    </a:pathLst>
                  </a:custGeom>
                  <a:solidFill>
                    <a:schemeClr val="accent5"/>
                  </a:solidFill>
                  <a:ln>
                    <a:noFill/>
                  </a:ln>
                </p:spPr>
                <p:txBody>
                  <a:bodyPr anchor="ctr"/>
                  <a:lstStyle/>
                  <a:p>
                    <a:pPr algn="ctr"/>
                    <a:endParaRPr>
                      <a:cs typeface="+mn-ea"/>
                      <a:sym typeface="+mn-lt"/>
                    </a:endParaRPr>
                  </a:p>
                </p:txBody>
              </p:sp>
              <p:sp>
                <p:nvSpPr>
                  <p:cNvPr id="222" name="Freeform: Shape 249"/>
                  <p:cNvSpPr>
                    <a:spLocks/>
                  </p:cNvSpPr>
                  <p:nvPr/>
                </p:nvSpPr>
                <p:spPr bwMode="auto">
                  <a:xfrm>
                    <a:off x="5939243" y="2500364"/>
                    <a:ext cx="3676" cy="25734"/>
                  </a:xfrm>
                  <a:custGeom>
                    <a:avLst/>
                    <a:gdLst>
                      <a:gd name="T0" fmla="*/ 0 w 1"/>
                      <a:gd name="T1" fmla="*/ 6 h 6"/>
                      <a:gd name="T2" fmla="*/ 1 w 1"/>
                      <a:gd name="T3" fmla="*/ 6 h 6"/>
                      <a:gd name="T4" fmla="*/ 0 w 1"/>
                      <a:gd name="T5" fmla="*/ 0 h 6"/>
                      <a:gd name="T6" fmla="*/ 0 w 1"/>
                      <a:gd name="T7" fmla="*/ 0 h 6"/>
                      <a:gd name="T8" fmla="*/ 0 w 1"/>
                      <a:gd name="T9" fmla="*/ 6 h 6"/>
                    </a:gdLst>
                    <a:ahLst/>
                    <a:cxnLst>
                      <a:cxn ang="0">
                        <a:pos x="T0" y="T1"/>
                      </a:cxn>
                      <a:cxn ang="0">
                        <a:pos x="T2" y="T3"/>
                      </a:cxn>
                      <a:cxn ang="0">
                        <a:pos x="T4" y="T5"/>
                      </a:cxn>
                      <a:cxn ang="0">
                        <a:pos x="T6" y="T7"/>
                      </a:cxn>
                      <a:cxn ang="0">
                        <a:pos x="T8" y="T9"/>
                      </a:cxn>
                    </a:cxnLst>
                    <a:rect l="0" t="0" r="r" b="b"/>
                    <a:pathLst>
                      <a:path w="1" h="6">
                        <a:moveTo>
                          <a:pt x="0" y="6"/>
                        </a:moveTo>
                        <a:cubicBezTo>
                          <a:pt x="1" y="6"/>
                          <a:pt x="1" y="6"/>
                          <a:pt x="1" y="6"/>
                        </a:cubicBezTo>
                        <a:cubicBezTo>
                          <a:pt x="1" y="4"/>
                          <a:pt x="1" y="2"/>
                          <a:pt x="0" y="0"/>
                        </a:cubicBezTo>
                        <a:cubicBezTo>
                          <a:pt x="0" y="0"/>
                          <a:pt x="0" y="0"/>
                          <a:pt x="0" y="0"/>
                        </a:cubicBezTo>
                        <a:lnTo>
                          <a:pt x="0" y="6"/>
                        </a:lnTo>
                        <a:close/>
                      </a:path>
                    </a:pathLst>
                  </a:custGeom>
                  <a:solidFill>
                    <a:schemeClr val="accent5"/>
                  </a:solidFill>
                  <a:ln>
                    <a:noFill/>
                  </a:ln>
                </p:spPr>
                <p:txBody>
                  <a:bodyPr anchor="ctr"/>
                  <a:lstStyle/>
                  <a:p>
                    <a:pPr algn="ctr"/>
                    <a:endParaRPr>
                      <a:cs typeface="+mn-ea"/>
                      <a:sym typeface="+mn-lt"/>
                    </a:endParaRPr>
                  </a:p>
                </p:txBody>
              </p:sp>
              <p:sp>
                <p:nvSpPr>
                  <p:cNvPr id="223" name="Freeform: Shape 250"/>
                  <p:cNvSpPr>
                    <a:spLocks/>
                  </p:cNvSpPr>
                  <p:nvPr/>
                </p:nvSpPr>
                <p:spPr bwMode="auto">
                  <a:xfrm>
                    <a:off x="5810574" y="2500364"/>
                    <a:ext cx="13480" cy="8578"/>
                  </a:xfrm>
                  <a:custGeom>
                    <a:avLst/>
                    <a:gdLst>
                      <a:gd name="T0" fmla="*/ 3 w 3"/>
                      <a:gd name="T1" fmla="*/ 0 h 2"/>
                      <a:gd name="T2" fmla="*/ 0 w 3"/>
                      <a:gd name="T3" fmla="*/ 2 h 2"/>
                      <a:gd name="T4" fmla="*/ 3 w 3"/>
                      <a:gd name="T5" fmla="*/ 2 h 2"/>
                      <a:gd name="T6" fmla="*/ 3 w 3"/>
                      <a:gd name="T7" fmla="*/ 0 h 2"/>
                    </a:gdLst>
                    <a:ahLst/>
                    <a:cxnLst>
                      <a:cxn ang="0">
                        <a:pos x="T0" y="T1"/>
                      </a:cxn>
                      <a:cxn ang="0">
                        <a:pos x="T2" y="T3"/>
                      </a:cxn>
                      <a:cxn ang="0">
                        <a:pos x="T4" y="T5"/>
                      </a:cxn>
                      <a:cxn ang="0">
                        <a:pos x="T6" y="T7"/>
                      </a:cxn>
                    </a:cxnLst>
                    <a:rect l="0" t="0" r="r" b="b"/>
                    <a:pathLst>
                      <a:path w="3" h="2">
                        <a:moveTo>
                          <a:pt x="3" y="0"/>
                        </a:moveTo>
                        <a:cubicBezTo>
                          <a:pt x="0" y="2"/>
                          <a:pt x="0" y="2"/>
                          <a:pt x="0" y="2"/>
                        </a:cubicBezTo>
                        <a:cubicBezTo>
                          <a:pt x="1" y="2"/>
                          <a:pt x="2" y="2"/>
                          <a:pt x="3" y="2"/>
                        </a:cubicBezTo>
                        <a:lnTo>
                          <a:pt x="3" y="0"/>
                        </a:lnTo>
                        <a:close/>
                      </a:path>
                    </a:pathLst>
                  </a:custGeom>
                  <a:solidFill>
                    <a:schemeClr val="accent5"/>
                  </a:solidFill>
                  <a:ln>
                    <a:noFill/>
                  </a:ln>
                </p:spPr>
                <p:txBody>
                  <a:bodyPr anchor="ctr"/>
                  <a:lstStyle/>
                  <a:p>
                    <a:pPr algn="ctr"/>
                    <a:endParaRPr>
                      <a:cs typeface="+mn-ea"/>
                      <a:sym typeface="+mn-lt"/>
                    </a:endParaRPr>
                  </a:p>
                </p:txBody>
              </p:sp>
              <p:sp>
                <p:nvSpPr>
                  <p:cNvPr id="224" name="Freeform: Shape 251"/>
                  <p:cNvSpPr>
                    <a:spLocks/>
                  </p:cNvSpPr>
                  <p:nvPr/>
                </p:nvSpPr>
                <p:spPr bwMode="auto">
                  <a:xfrm>
                    <a:off x="5912283" y="2456249"/>
                    <a:ext cx="26959" cy="25734"/>
                  </a:xfrm>
                  <a:custGeom>
                    <a:avLst/>
                    <a:gdLst>
                      <a:gd name="T0" fmla="*/ 0 w 6"/>
                      <a:gd name="T1" fmla="*/ 2 h 6"/>
                      <a:gd name="T2" fmla="*/ 5 w 6"/>
                      <a:gd name="T3" fmla="*/ 6 h 6"/>
                      <a:gd name="T4" fmla="*/ 6 w 6"/>
                      <a:gd name="T5" fmla="*/ 2 h 6"/>
                      <a:gd name="T6" fmla="*/ 6 w 6"/>
                      <a:gd name="T7" fmla="*/ 0 h 6"/>
                      <a:gd name="T8" fmla="*/ 0 w 6"/>
                      <a:gd name="T9" fmla="*/ 2 h 6"/>
                    </a:gdLst>
                    <a:ahLst/>
                    <a:cxnLst>
                      <a:cxn ang="0">
                        <a:pos x="T0" y="T1"/>
                      </a:cxn>
                      <a:cxn ang="0">
                        <a:pos x="T2" y="T3"/>
                      </a:cxn>
                      <a:cxn ang="0">
                        <a:pos x="T4" y="T5"/>
                      </a:cxn>
                      <a:cxn ang="0">
                        <a:pos x="T6" y="T7"/>
                      </a:cxn>
                      <a:cxn ang="0">
                        <a:pos x="T8" y="T9"/>
                      </a:cxn>
                    </a:cxnLst>
                    <a:rect l="0" t="0" r="r" b="b"/>
                    <a:pathLst>
                      <a:path w="6" h="6">
                        <a:moveTo>
                          <a:pt x="0" y="2"/>
                        </a:moveTo>
                        <a:cubicBezTo>
                          <a:pt x="5" y="6"/>
                          <a:pt x="5" y="6"/>
                          <a:pt x="5" y="6"/>
                        </a:cubicBezTo>
                        <a:cubicBezTo>
                          <a:pt x="6" y="2"/>
                          <a:pt x="6" y="2"/>
                          <a:pt x="6" y="2"/>
                        </a:cubicBezTo>
                        <a:cubicBezTo>
                          <a:pt x="6" y="1"/>
                          <a:pt x="6" y="1"/>
                          <a:pt x="6" y="0"/>
                        </a:cubicBezTo>
                        <a:lnTo>
                          <a:pt x="0" y="2"/>
                        </a:lnTo>
                        <a:close/>
                      </a:path>
                    </a:pathLst>
                  </a:custGeom>
                  <a:solidFill>
                    <a:schemeClr val="accent5"/>
                  </a:solidFill>
                  <a:ln>
                    <a:noFill/>
                  </a:ln>
                </p:spPr>
                <p:txBody>
                  <a:bodyPr anchor="ctr"/>
                  <a:lstStyle/>
                  <a:p>
                    <a:pPr algn="ctr"/>
                    <a:endParaRPr>
                      <a:cs typeface="+mn-ea"/>
                      <a:sym typeface="+mn-lt"/>
                    </a:endParaRPr>
                  </a:p>
                </p:txBody>
              </p:sp>
              <p:sp>
                <p:nvSpPr>
                  <p:cNvPr id="225" name="Freeform: Shape 252"/>
                  <p:cNvSpPr>
                    <a:spLocks/>
                  </p:cNvSpPr>
                  <p:nvPr/>
                </p:nvSpPr>
                <p:spPr bwMode="auto">
                  <a:xfrm>
                    <a:off x="5912283" y="2544479"/>
                    <a:ext cx="26959" cy="25734"/>
                  </a:xfrm>
                  <a:custGeom>
                    <a:avLst/>
                    <a:gdLst>
                      <a:gd name="T0" fmla="*/ 18 w 22"/>
                      <a:gd name="T1" fmla="*/ 0 h 21"/>
                      <a:gd name="T2" fmla="*/ 0 w 22"/>
                      <a:gd name="T3" fmla="*/ 18 h 21"/>
                      <a:gd name="T4" fmla="*/ 22 w 22"/>
                      <a:gd name="T5" fmla="*/ 21 h 21"/>
                      <a:gd name="T6" fmla="*/ 18 w 22"/>
                      <a:gd name="T7" fmla="*/ 0 h 21"/>
                    </a:gdLst>
                    <a:ahLst/>
                    <a:cxnLst>
                      <a:cxn ang="0">
                        <a:pos x="T0" y="T1"/>
                      </a:cxn>
                      <a:cxn ang="0">
                        <a:pos x="T2" y="T3"/>
                      </a:cxn>
                      <a:cxn ang="0">
                        <a:pos x="T4" y="T5"/>
                      </a:cxn>
                      <a:cxn ang="0">
                        <a:pos x="T6" y="T7"/>
                      </a:cxn>
                    </a:cxnLst>
                    <a:rect l="0" t="0" r="r" b="b"/>
                    <a:pathLst>
                      <a:path w="22" h="21">
                        <a:moveTo>
                          <a:pt x="18" y="0"/>
                        </a:moveTo>
                        <a:lnTo>
                          <a:pt x="0" y="18"/>
                        </a:lnTo>
                        <a:lnTo>
                          <a:pt x="22" y="21"/>
                        </a:lnTo>
                        <a:lnTo>
                          <a:pt x="18" y="0"/>
                        </a:lnTo>
                        <a:close/>
                      </a:path>
                    </a:pathLst>
                  </a:custGeom>
                  <a:solidFill>
                    <a:schemeClr val="accent5"/>
                  </a:solidFill>
                  <a:ln>
                    <a:noFill/>
                  </a:ln>
                </p:spPr>
                <p:txBody>
                  <a:bodyPr anchor="ctr"/>
                  <a:lstStyle/>
                  <a:p>
                    <a:pPr algn="ctr"/>
                    <a:endParaRPr>
                      <a:cs typeface="+mn-ea"/>
                      <a:sym typeface="+mn-lt"/>
                    </a:endParaRPr>
                  </a:p>
                </p:txBody>
              </p:sp>
              <p:sp>
                <p:nvSpPr>
                  <p:cNvPr id="226" name="Freeform: Shape 253"/>
                  <p:cNvSpPr>
                    <a:spLocks/>
                  </p:cNvSpPr>
                  <p:nvPr/>
                </p:nvSpPr>
                <p:spPr bwMode="auto">
                  <a:xfrm>
                    <a:off x="5824054" y="2456249"/>
                    <a:ext cx="26959" cy="25734"/>
                  </a:xfrm>
                  <a:custGeom>
                    <a:avLst/>
                    <a:gdLst>
                      <a:gd name="T0" fmla="*/ 7 w 22"/>
                      <a:gd name="T1" fmla="*/ 21 h 21"/>
                      <a:gd name="T2" fmla="*/ 22 w 22"/>
                      <a:gd name="T3" fmla="*/ 7 h 21"/>
                      <a:gd name="T4" fmla="*/ 0 w 22"/>
                      <a:gd name="T5" fmla="*/ 0 h 21"/>
                      <a:gd name="T6" fmla="*/ 7 w 22"/>
                      <a:gd name="T7" fmla="*/ 21 h 21"/>
                    </a:gdLst>
                    <a:ahLst/>
                    <a:cxnLst>
                      <a:cxn ang="0">
                        <a:pos x="T0" y="T1"/>
                      </a:cxn>
                      <a:cxn ang="0">
                        <a:pos x="T2" y="T3"/>
                      </a:cxn>
                      <a:cxn ang="0">
                        <a:pos x="T4" y="T5"/>
                      </a:cxn>
                      <a:cxn ang="0">
                        <a:pos x="T6" y="T7"/>
                      </a:cxn>
                    </a:cxnLst>
                    <a:rect l="0" t="0" r="r" b="b"/>
                    <a:pathLst>
                      <a:path w="22" h="21">
                        <a:moveTo>
                          <a:pt x="7" y="21"/>
                        </a:moveTo>
                        <a:lnTo>
                          <a:pt x="22" y="7"/>
                        </a:lnTo>
                        <a:lnTo>
                          <a:pt x="0" y="0"/>
                        </a:lnTo>
                        <a:lnTo>
                          <a:pt x="7" y="21"/>
                        </a:lnTo>
                        <a:close/>
                      </a:path>
                    </a:pathLst>
                  </a:custGeom>
                  <a:solidFill>
                    <a:schemeClr val="accent5"/>
                  </a:solidFill>
                  <a:ln>
                    <a:noFill/>
                  </a:ln>
                </p:spPr>
                <p:txBody>
                  <a:bodyPr anchor="ctr"/>
                  <a:lstStyle/>
                  <a:p>
                    <a:pPr algn="ctr"/>
                    <a:endParaRPr>
                      <a:cs typeface="+mn-ea"/>
                      <a:sym typeface="+mn-lt"/>
                    </a:endParaRPr>
                  </a:p>
                </p:txBody>
              </p:sp>
              <p:sp>
                <p:nvSpPr>
                  <p:cNvPr id="227" name="Freeform: Shape 254"/>
                  <p:cNvSpPr>
                    <a:spLocks/>
                  </p:cNvSpPr>
                  <p:nvPr/>
                </p:nvSpPr>
                <p:spPr bwMode="auto">
                  <a:xfrm>
                    <a:off x="5717443" y="2513844"/>
                    <a:ext cx="221800" cy="136021"/>
                  </a:xfrm>
                  <a:custGeom>
                    <a:avLst/>
                    <a:gdLst>
                      <a:gd name="T0" fmla="*/ 41 w 50"/>
                      <a:gd name="T1" fmla="*/ 13 h 31"/>
                      <a:gd name="T2" fmla="*/ 40 w 50"/>
                      <a:gd name="T3" fmla="*/ 14 h 31"/>
                      <a:gd name="T4" fmla="*/ 36 w 50"/>
                      <a:gd name="T5" fmla="*/ 16 h 31"/>
                      <a:gd name="T6" fmla="*/ 35 w 50"/>
                      <a:gd name="T7" fmla="*/ 13 h 31"/>
                      <a:gd name="T8" fmla="*/ 35 w 50"/>
                      <a:gd name="T9" fmla="*/ 11 h 31"/>
                      <a:gd name="T10" fmla="*/ 26 w 50"/>
                      <a:gd name="T11" fmla="*/ 1 h 31"/>
                      <a:gd name="T12" fmla="*/ 24 w 50"/>
                      <a:gd name="T13" fmla="*/ 1 h 31"/>
                      <a:gd name="T14" fmla="*/ 20 w 50"/>
                      <a:gd name="T15" fmla="*/ 0 h 31"/>
                      <a:gd name="T16" fmla="*/ 19 w 50"/>
                      <a:gd name="T17" fmla="*/ 0 h 31"/>
                      <a:gd name="T18" fmla="*/ 5 w 50"/>
                      <a:gd name="T19" fmla="*/ 16 h 31"/>
                      <a:gd name="T20" fmla="*/ 5 w 50"/>
                      <a:gd name="T21" fmla="*/ 20 h 31"/>
                      <a:gd name="T22" fmla="*/ 0 w 50"/>
                      <a:gd name="T23" fmla="*/ 26 h 31"/>
                      <a:gd name="T24" fmla="*/ 5 w 50"/>
                      <a:gd name="T25" fmla="*/ 31 h 31"/>
                      <a:gd name="T26" fmla="*/ 20 w 50"/>
                      <a:gd name="T27" fmla="*/ 31 h 31"/>
                      <a:gd name="T28" fmla="*/ 21 w 50"/>
                      <a:gd name="T29" fmla="*/ 31 h 31"/>
                      <a:gd name="T30" fmla="*/ 41 w 50"/>
                      <a:gd name="T31" fmla="*/ 31 h 31"/>
                      <a:gd name="T32" fmla="*/ 50 w 50"/>
                      <a:gd name="T33" fmla="*/ 22 h 31"/>
                      <a:gd name="T34" fmla="*/ 41 w 50"/>
                      <a:gd name="T35"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31">
                        <a:moveTo>
                          <a:pt x="41" y="13"/>
                        </a:moveTo>
                        <a:cubicBezTo>
                          <a:pt x="41" y="13"/>
                          <a:pt x="41" y="14"/>
                          <a:pt x="40" y="14"/>
                        </a:cubicBezTo>
                        <a:cubicBezTo>
                          <a:pt x="38" y="14"/>
                          <a:pt x="37" y="15"/>
                          <a:pt x="36" y="16"/>
                        </a:cubicBezTo>
                        <a:cubicBezTo>
                          <a:pt x="36" y="15"/>
                          <a:pt x="36" y="14"/>
                          <a:pt x="35" y="13"/>
                        </a:cubicBezTo>
                        <a:cubicBezTo>
                          <a:pt x="35" y="13"/>
                          <a:pt x="35" y="12"/>
                          <a:pt x="35" y="11"/>
                        </a:cubicBezTo>
                        <a:cubicBezTo>
                          <a:pt x="34" y="7"/>
                          <a:pt x="30" y="3"/>
                          <a:pt x="26" y="1"/>
                        </a:cubicBezTo>
                        <a:cubicBezTo>
                          <a:pt x="25" y="1"/>
                          <a:pt x="25" y="1"/>
                          <a:pt x="24" y="1"/>
                        </a:cubicBezTo>
                        <a:cubicBezTo>
                          <a:pt x="23" y="1"/>
                          <a:pt x="21" y="0"/>
                          <a:pt x="20" y="0"/>
                        </a:cubicBezTo>
                        <a:cubicBezTo>
                          <a:pt x="20" y="0"/>
                          <a:pt x="20" y="0"/>
                          <a:pt x="19" y="0"/>
                        </a:cubicBezTo>
                        <a:cubicBezTo>
                          <a:pt x="11" y="1"/>
                          <a:pt x="5" y="8"/>
                          <a:pt x="5" y="16"/>
                        </a:cubicBezTo>
                        <a:cubicBezTo>
                          <a:pt x="5" y="17"/>
                          <a:pt x="5" y="19"/>
                          <a:pt x="5" y="20"/>
                        </a:cubicBezTo>
                        <a:cubicBezTo>
                          <a:pt x="2" y="21"/>
                          <a:pt x="0" y="23"/>
                          <a:pt x="0" y="26"/>
                        </a:cubicBezTo>
                        <a:cubicBezTo>
                          <a:pt x="0" y="29"/>
                          <a:pt x="2" y="31"/>
                          <a:pt x="5" y="31"/>
                        </a:cubicBezTo>
                        <a:cubicBezTo>
                          <a:pt x="20" y="31"/>
                          <a:pt x="20" y="31"/>
                          <a:pt x="20" y="31"/>
                        </a:cubicBezTo>
                        <a:cubicBezTo>
                          <a:pt x="21" y="31"/>
                          <a:pt x="21" y="31"/>
                          <a:pt x="21" y="31"/>
                        </a:cubicBezTo>
                        <a:cubicBezTo>
                          <a:pt x="41" y="31"/>
                          <a:pt x="41" y="31"/>
                          <a:pt x="41" y="31"/>
                        </a:cubicBezTo>
                        <a:cubicBezTo>
                          <a:pt x="46" y="31"/>
                          <a:pt x="50" y="27"/>
                          <a:pt x="50" y="22"/>
                        </a:cubicBezTo>
                        <a:cubicBezTo>
                          <a:pt x="50" y="18"/>
                          <a:pt x="46" y="13"/>
                          <a:pt x="41" y="13"/>
                        </a:cubicBezTo>
                        <a:close/>
                      </a:path>
                    </a:pathLst>
                  </a:custGeom>
                  <a:solidFill>
                    <a:schemeClr val="accent5"/>
                  </a:solidFill>
                  <a:ln>
                    <a:noFill/>
                  </a:ln>
                </p:spPr>
                <p:txBody>
                  <a:bodyPr anchor="ctr"/>
                  <a:lstStyle/>
                  <a:p>
                    <a:pPr algn="ctr"/>
                    <a:endParaRPr>
                      <a:cs typeface="+mn-ea"/>
                      <a:sym typeface="+mn-lt"/>
                    </a:endParaRPr>
                  </a:p>
                </p:txBody>
              </p:sp>
              <p:sp>
                <p:nvSpPr>
                  <p:cNvPr id="228" name="Freeform: Shape 255"/>
                  <p:cNvSpPr>
                    <a:spLocks/>
                  </p:cNvSpPr>
                  <p:nvPr/>
                </p:nvSpPr>
                <p:spPr bwMode="auto">
                  <a:xfrm>
                    <a:off x="3456557" y="3361830"/>
                    <a:ext cx="150726" cy="215673"/>
                  </a:xfrm>
                  <a:custGeom>
                    <a:avLst/>
                    <a:gdLst>
                      <a:gd name="T0" fmla="*/ 34 w 34"/>
                      <a:gd name="T1" fmla="*/ 49 h 49"/>
                      <a:gd name="T2" fmla="*/ 34 w 34"/>
                      <a:gd name="T3" fmla="*/ 21 h 49"/>
                      <a:gd name="T4" fmla="*/ 33 w 34"/>
                      <a:gd name="T5" fmla="*/ 13 h 49"/>
                      <a:gd name="T6" fmla="*/ 28 w 34"/>
                      <a:gd name="T7" fmla="*/ 7 h 49"/>
                      <a:gd name="T8" fmla="*/ 28 w 34"/>
                      <a:gd name="T9" fmla="*/ 2 h 49"/>
                      <a:gd name="T10" fmla="*/ 28 w 34"/>
                      <a:gd name="T11" fmla="*/ 0 h 49"/>
                      <a:gd name="T12" fmla="*/ 26 w 34"/>
                      <a:gd name="T13" fmla="*/ 0 h 49"/>
                      <a:gd name="T14" fmla="*/ 5 w 34"/>
                      <a:gd name="T15" fmla="*/ 0 h 49"/>
                      <a:gd name="T16" fmla="*/ 3 w 34"/>
                      <a:gd name="T17" fmla="*/ 0 h 49"/>
                      <a:gd name="T18" fmla="*/ 3 w 34"/>
                      <a:gd name="T19" fmla="*/ 2 h 49"/>
                      <a:gd name="T20" fmla="*/ 3 w 34"/>
                      <a:gd name="T21" fmla="*/ 7 h 49"/>
                      <a:gd name="T22" fmla="*/ 0 w 34"/>
                      <a:gd name="T23" fmla="*/ 9 h 49"/>
                      <a:gd name="T24" fmla="*/ 5 w 34"/>
                      <a:gd name="T25" fmla="*/ 17 h 49"/>
                      <a:gd name="T26" fmla="*/ 5 w 34"/>
                      <a:gd name="T27" fmla="*/ 6 h 49"/>
                      <a:gd name="T28" fmla="*/ 5 w 34"/>
                      <a:gd name="T29" fmla="*/ 6 h 49"/>
                      <a:gd name="T30" fmla="*/ 5 w 34"/>
                      <a:gd name="T31" fmla="*/ 6 h 49"/>
                      <a:gd name="T32" fmla="*/ 5 w 34"/>
                      <a:gd name="T33" fmla="*/ 2 h 49"/>
                      <a:gd name="T34" fmla="*/ 26 w 34"/>
                      <a:gd name="T35" fmla="*/ 2 h 49"/>
                      <a:gd name="T36" fmla="*/ 26 w 34"/>
                      <a:gd name="T37" fmla="*/ 6 h 49"/>
                      <a:gd name="T38" fmla="*/ 26 w 34"/>
                      <a:gd name="T39" fmla="*/ 34 h 49"/>
                      <a:gd name="T40" fmla="*/ 16 w 34"/>
                      <a:gd name="T41" fmla="*/ 24 h 49"/>
                      <a:gd name="T42" fmla="*/ 13 w 34"/>
                      <a:gd name="T43" fmla="*/ 26 h 49"/>
                      <a:gd name="T44" fmla="*/ 34 w 34"/>
                      <a:gd name="T45"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49">
                        <a:moveTo>
                          <a:pt x="34" y="49"/>
                        </a:moveTo>
                        <a:cubicBezTo>
                          <a:pt x="34" y="38"/>
                          <a:pt x="34" y="27"/>
                          <a:pt x="34" y="21"/>
                        </a:cubicBezTo>
                        <a:cubicBezTo>
                          <a:pt x="34" y="19"/>
                          <a:pt x="34" y="15"/>
                          <a:pt x="33" y="13"/>
                        </a:cubicBezTo>
                        <a:cubicBezTo>
                          <a:pt x="32" y="10"/>
                          <a:pt x="30" y="8"/>
                          <a:pt x="28" y="7"/>
                        </a:cubicBezTo>
                        <a:cubicBezTo>
                          <a:pt x="28" y="2"/>
                          <a:pt x="28" y="2"/>
                          <a:pt x="28" y="2"/>
                        </a:cubicBezTo>
                        <a:cubicBezTo>
                          <a:pt x="28" y="0"/>
                          <a:pt x="28" y="0"/>
                          <a:pt x="28" y="0"/>
                        </a:cubicBezTo>
                        <a:cubicBezTo>
                          <a:pt x="26" y="0"/>
                          <a:pt x="26" y="0"/>
                          <a:pt x="26" y="0"/>
                        </a:cubicBezTo>
                        <a:cubicBezTo>
                          <a:pt x="5" y="0"/>
                          <a:pt x="5" y="0"/>
                          <a:pt x="5" y="0"/>
                        </a:cubicBezTo>
                        <a:cubicBezTo>
                          <a:pt x="3" y="0"/>
                          <a:pt x="3" y="0"/>
                          <a:pt x="3" y="0"/>
                        </a:cubicBezTo>
                        <a:cubicBezTo>
                          <a:pt x="3" y="2"/>
                          <a:pt x="3" y="2"/>
                          <a:pt x="3" y="2"/>
                        </a:cubicBezTo>
                        <a:cubicBezTo>
                          <a:pt x="3" y="7"/>
                          <a:pt x="3" y="7"/>
                          <a:pt x="3" y="7"/>
                        </a:cubicBezTo>
                        <a:cubicBezTo>
                          <a:pt x="2" y="8"/>
                          <a:pt x="1" y="8"/>
                          <a:pt x="0" y="9"/>
                        </a:cubicBezTo>
                        <a:cubicBezTo>
                          <a:pt x="2" y="12"/>
                          <a:pt x="3" y="14"/>
                          <a:pt x="5" y="17"/>
                        </a:cubicBezTo>
                        <a:cubicBezTo>
                          <a:pt x="5" y="6"/>
                          <a:pt x="5" y="6"/>
                          <a:pt x="5" y="6"/>
                        </a:cubicBezTo>
                        <a:cubicBezTo>
                          <a:pt x="5" y="6"/>
                          <a:pt x="5" y="6"/>
                          <a:pt x="5" y="6"/>
                        </a:cubicBezTo>
                        <a:cubicBezTo>
                          <a:pt x="5" y="6"/>
                          <a:pt x="5" y="6"/>
                          <a:pt x="5" y="6"/>
                        </a:cubicBezTo>
                        <a:cubicBezTo>
                          <a:pt x="5" y="2"/>
                          <a:pt x="5" y="2"/>
                          <a:pt x="5" y="2"/>
                        </a:cubicBezTo>
                        <a:cubicBezTo>
                          <a:pt x="26" y="2"/>
                          <a:pt x="26" y="2"/>
                          <a:pt x="26" y="2"/>
                        </a:cubicBezTo>
                        <a:cubicBezTo>
                          <a:pt x="26" y="6"/>
                          <a:pt x="26" y="6"/>
                          <a:pt x="26" y="6"/>
                        </a:cubicBezTo>
                        <a:cubicBezTo>
                          <a:pt x="26" y="34"/>
                          <a:pt x="26" y="34"/>
                          <a:pt x="26" y="34"/>
                        </a:cubicBezTo>
                        <a:cubicBezTo>
                          <a:pt x="16" y="24"/>
                          <a:pt x="16" y="24"/>
                          <a:pt x="16" y="24"/>
                        </a:cubicBezTo>
                        <a:cubicBezTo>
                          <a:pt x="13" y="26"/>
                          <a:pt x="13" y="26"/>
                          <a:pt x="13" y="26"/>
                        </a:cubicBezTo>
                        <a:cubicBezTo>
                          <a:pt x="20" y="34"/>
                          <a:pt x="26" y="42"/>
                          <a:pt x="34" y="49"/>
                        </a:cubicBezTo>
                        <a:close/>
                      </a:path>
                    </a:pathLst>
                  </a:custGeom>
                  <a:solidFill>
                    <a:srgbClr val="497193"/>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229" name="Freeform: Shape 256"/>
                  <p:cNvSpPr>
                    <a:spLocks/>
                  </p:cNvSpPr>
                  <p:nvPr/>
                </p:nvSpPr>
                <p:spPr bwMode="auto">
                  <a:xfrm>
                    <a:off x="3615860" y="3383887"/>
                    <a:ext cx="162980" cy="339439"/>
                  </a:xfrm>
                  <a:custGeom>
                    <a:avLst/>
                    <a:gdLst>
                      <a:gd name="T0" fmla="*/ 22 w 37"/>
                      <a:gd name="T1" fmla="*/ 66 h 77"/>
                      <a:gd name="T2" fmla="*/ 36 w 37"/>
                      <a:gd name="T3" fmla="*/ 74 h 77"/>
                      <a:gd name="T4" fmla="*/ 37 w 37"/>
                      <a:gd name="T5" fmla="*/ 74 h 77"/>
                      <a:gd name="T6" fmla="*/ 37 w 37"/>
                      <a:gd name="T7" fmla="*/ 16 h 77"/>
                      <a:gd name="T8" fmla="*/ 36 w 37"/>
                      <a:gd name="T9" fmla="*/ 8 h 77"/>
                      <a:gd name="T10" fmla="*/ 18 w 37"/>
                      <a:gd name="T11" fmla="*/ 0 h 77"/>
                      <a:gd name="T12" fmla="*/ 1 w 37"/>
                      <a:gd name="T13" fmla="*/ 8 h 77"/>
                      <a:gd name="T14" fmla="*/ 0 w 37"/>
                      <a:gd name="T15" fmla="*/ 16 h 77"/>
                      <a:gd name="T16" fmla="*/ 0 w 37"/>
                      <a:gd name="T17" fmla="*/ 46 h 77"/>
                      <a:gd name="T18" fmla="*/ 22 w 37"/>
                      <a:gd name="T19" fmla="*/ 6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77">
                        <a:moveTo>
                          <a:pt x="22" y="66"/>
                        </a:moveTo>
                        <a:cubicBezTo>
                          <a:pt x="29" y="66"/>
                          <a:pt x="34" y="69"/>
                          <a:pt x="36" y="74"/>
                        </a:cubicBezTo>
                        <a:cubicBezTo>
                          <a:pt x="37" y="77"/>
                          <a:pt x="37" y="77"/>
                          <a:pt x="37" y="74"/>
                        </a:cubicBezTo>
                        <a:cubicBezTo>
                          <a:pt x="37" y="62"/>
                          <a:pt x="37" y="28"/>
                          <a:pt x="37" y="16"/>
                        </a:cubicBezTo>
                        <a:cubicBezTo>
                          <a:pt x="37" y="14"/>
                          <a:pt x="37" y="10"/>
                          <a:pt x="36" y="8"/>
                        </a:cubicBezTo>
                        <a:cubicBezTo>
                          <a:pt x="34" y="1"/>
                          <a:pt x="27" y="0"/>
                          <a:pt x="18" y="0"/>
                        </a:cubicBezTo>
                        <a:cubicBezTo>
                          <a:pt x="10" y="0"/>
                          <a:pt x="3" y="1"/>
                          <a:pt x="1" y="8"/>
                        </a:cubicBezTo>
                        <a:cubicBezTo>
                          <a:pt x="0" y="10"/>
                          <a:pt x="0" y="14"/>
                          <a:pt x="0" y="16"/>
                        </a:cubicBezTo>
                        <a:cubicBezTo>
                          <a:pt x="0" y="46"/>
                          <a:pt x="0" y="46"/>
                          <a:pt x="0" y="46"/>
                        </a:cubicBezTo>
                        <a:cubicBezTo>
                          <a:pt x="7" y="53"/>
                          <a:pt x="15" y="60"/>
                          <a:pt x="22" y="66"/>
                        </a:cubicBezTo>
                        <a:close/>
                      </a:path>
                    </a:pathLst>
                  </a:custGeom>
                  <a:solidFill>
                    <a:srgbClr val="497193"/>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230" name="Freeform: Shape 257"/>
                  <p:cNvSpPr>
                    <a:spLocks/>
                  </p:cNvSpPr>
                  <p:nvPr/>
                </p:nvSpPr>
                <p:spPr bwMode="auto">
                  <a:xfrm>
                    <a:off x="5550787" y="3472117"/>
                    <a:ext cx="25734" cy="91906"/>
                  </a:xfrm>
                  <a:custGeom>
                    <a:avLst/>
                    <a:gdLst>
                      <a:gd name="T0" fmla="*/ 6 w 6"/>
                      <a:gd name="T1" fmla="*/ 1 h 21"/>
                      <a:gd name="T2" fmla="*/ 3 w 6"/>
                      <a:gd name="T3" fmla="*/ 0 h 21"/>
                      <a:gd name="T4" fmla="*/ 3 w 6"/>
                      <a:gd name="T5" fmla="*/ 0 h 21"/>
                      <a:gd name="T6" fmla="*/ 0 w 6"/>
                      <a:gd name="T7" fmla="*/ 1 h 21"/>
                      <a:gd name="T8" fmla="*/ 0 w 6"/>
                      <a:gd name="T9" fmla="*/ 21 h 21"/>
                      <a:gd name="T10" fmla="*/ 6 w 6"/>
                      <a:gd name="T11" fmla="*/ 15 h 21"/>
                      <a:gd name="T12" fmla="*/ 6 w 6"/>
                      <a:gd name="T13" fmla="*/ 1 h 21"/>
                    </a:gdLst>
                    <a:ahLst/>
                    <a:cxnLst>
                      <a:cxn ang="0">
                        <a:pos x="T0" y="T1"/>
                      </a:cxn>
                      <a:cxn ang="0">
                        <a:pos x="T2" y="T3"/>
                      </a:cxn>
                      <a:cxn ang="0">
                        <a:pos x="T4" y="T5"/>
                      </a:cxn>
                      <a:cxn ang="0">
                        <a:pos x="T6" y="T7"/>
                      </a:cxn>
                      <a:cxn ang="0">
                        <a:pos x="T8" y="T9"/>
                      </a:cxn>
                      <a:cxn ang="0">
                        <a:pos x="T10" y="T11"/>
                      </a:cxn>
                      <a:cxn ang="0">
                        <a:pos x="T12" y="T13"/>
                      </a:cxn>
                    </a:cxnLst>
                    <a:rect l="0" t="0" r="r" b="b"/>
                    <a:pathLst>
                      <a:path w="6" h="21">
                        <a:moveTo>
                          <a:pt x="6" y="1"/>
                        </a:moveTo>
                        <a:cubicBezTo>
                          <a:pt x="5" y="1"/>
                          <a:pt x="4" y="0"/>
                          <a:pt x="3" y="0"/>
                        </a:cubicBezTo>
                        <a:cubicBezTo>
                          <a:pt x="3" y="0"/>
                          <a:pt x="3" y="0"/>
                          <a:pt x="3" y="0"/>
                        </a:cubicBezTo>
                        <a:cubicBezTo>
                          <a:pt x="2" y="0"/>
                          <a:pt x="1" y="1"/>
                          <a:pt x="0" y="1"/>
                        </a:cubicBezTo>
                        <a:cubicBezTo>
                          <a:pt x="0" y="21"/>
                          <a:pt x="0" y="21"/>
                          <a:pt x="0" y="21"/>
                        </a:cubicBezTo>
                        <a:cubicBezTo>
                          <a:pt x="2" y="19"/>
                          <a:pt x="4" y="17"/>
                          <a:pt x="6" y="15"/>
                        </a:cubicBezTo>
                        <a:lnTo>
                          <a:pt x="6" y="1"/>
                        </a:lnTo>
                        <a:close/>
                      </a:path>
                    </a:pathLst>
                  </a:custGeom>
                  <a:solidFill>
                    <a:schemeClr val="accent4"/>
                  </a:solidFill>
                  <a:ln>
                    <a:noFill/>
                  </a:ln>
                </p:spPr>
                <p:txBody>
                  <a:bodyPr anchor="ctr"/>
                  <a:lstStyle/>
                  <a:p>
                    <a:pPr algn="ctr"/>
                    <a:endParaRPr>
                      <a:cs typeface="+mn-ea"/>
                      <a:sym typeface="+mn-lt"/>
                    </a:endParaRPr>
                  </a:p>
                </p:txBody>
              </p:sp>
              <p:sp>
                <p:nvSpPr>
                  <p:cNvPr id="231" name="Freeform: Shape 258"/>
                  <p:cNvSpPr>
                    <a:spLocks/>
                  </p:cNvSpPr>
                  <p:nvPr/>
                </p:nvSpPr>
                <p:spPr bwMode="auto">
                  <a:xfrm>
                    <a:off x="5550787" y="3290756"/>
                    <a:ext cx="25734" cy="17156"/>
                  </a:xfrm>
                  <a:custGeom>
                    <a:avLst/>
                    <a:gdLst>
                      <a:gd name="T0" fmla="*/ 4 w 6"/>
                      <a:gd name="T1" fmla="*/ 4 h 4"/>
                      <a:gd name="T2" fmla="*/ 4 w 6"/>
                      <a:gd name="T3" fmla="*/ 4 h 4"/>
                      <a:gd name="T4" fmla="*/ 6 w 6"/>
                      <a:gd name="T5" fmla="*/ 4 h 4"/>
                      <a:gd name="T6" fmla="*/ 6 w 6"/>
                      <a:gd name="T7" fmla="*/ 0 h 4"/>
                      <a:gd name="T8" fmla="*/ 0 w 6"/>
                      <a:gd name="T9" fmla="*/ 0 h 4"/>
                      <a:gd name="T10" fmla="*/ 0 w 6"/>
                      <a:gd name="T11" fmla="*/ 4 h 4"/>
                      <a:gd name="T12" fmla="*/ 4 w 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4" y="4"/>
                        </a:moveTo>
                        <a:cubicBezTo>
                          <a:pt x="4" y="4"/>
                          <a:pt x="4" y="4"/>
                          <a:pt x="4" y="4"/>
                        </a:cubicBezTo>
                        <a:cubicBezTo>
                          <a:pt x="5" y="4"/>
                          <a:pt x="5" y="4"/>
                          <a:pt x="6" y="4"/>
                        </a:cubicBezTo>
                        <a:cubicBezTo>
                          <a:pt x="6" y="0"/>
                          <a:pt x="6" y="0"/>
                          <a:pt x="6" y="0"/>
                        </a:cubicBezTo>
                        <a:cubicBezTo>
                          <a:pt x="0" y="0"/>
                          <a:pt x="0" y="0"/>
                          <a:pt x="0" y="0"/>
                        </a:cubicBezTo>
                        <a:cubicBezTo>
                          <a:pt x="0" y="4"/>
                          <a:pt x="0" y="4"/>
                          <a:pt x="0" y="4"/>
                        </a:cubicBezTo>
                        <a:cubicBezTo>
                          <a:pt x="1" y="4"/>
                          <a:pt x="2" y="4"/>
                          <a:pt x="4" y="4"/>
                        </a:cubicBezTo>
                        <a:close/>
                      </a:path>
                    </a:pathLst>
                  </a:custGeom>
                  <a:solidFill>
                    <a:schemeClr val="accent4"/>
                  </a:solidFill>
                  <a:ln>
                    <a:noFill/>
                  </a:ln>
                </p:spPr>
                <p:txBody>
                  <a:bodyPr anchor="ctr"/>
                  <a:lstStyle/>
                  <a:p>
                    <a:pPr algn="ctr"/>
                    <a:endParaRPr>
                      <a:cs typeface="+mn-ea"/>
                      <a:sym typeface="+mn-lt"/>
                    </a:endParaRPr>
                  </a:p>
                </p:txBody>
              </p:sp>
              <p:sp>
                <p:nvSpPr>
                  <p:cNvPr id="232" name="Freeform: Shape 259"/>
                  <p:cNvSpPr>
                    <a:spLocks/>
                  </p:cNvSpPr>
                  <p:nvPr/>
                </p:nvSpPr>
                <p:spPr bwMode="auto">
                  <a:xfrm>
                    <a:off x="5439274" y="3316489"/>
                    <a:ext cx="243857" cy="177685"/>
                  </a:xfrm>
                  <a:custGeom>
                    <a:avLst/>
                    <a:gdLst>
                      <a:gd name="T0" fmla="*/ 31 w 55"/>
                      <a:gd name="T1" fmla="*/ 0 h 40"/>
                      <a:gd name="T2" fmla="*/ 29 w 55"/>
                      <a:gd name="T3" fmla="*/ 0 h 40"/>
                      <a:gd name="T4" fmla="*/ 29 w 55"/>
                      <a:gd name="T5" fmla="*/ 0 h 40"/>
                      <a:gd name="T6" fmla="*/ 25 w 55"/>
                      <a:gd name="T7" fmla="*/ 0 h 40"/>
                      <a:gd name="T8" fmla="*/ 0 w 55"/>
                      <a:gd name="T9" fmla="*/ 27 h 40"/>
                      <a:gd name="T10" fmla="*/ 2 w 55"/>
                      <a:gd name="T11" fmla="*/ 38 h 40"/>
                      <a:gd name="T12" fmla="*/ 3 w 55"/>
                      <a:gd name="T13" fmla="*/ 39 h 40"/>
                      <a:gd name="T14" fmla="*/ 5 w 55"/>
                      <a:gd name="T15" fmla="*/ 37 h 40"/>
                      <a:gd name="T16" fmla="*/ 12 w 55"/>
                      <a:gd name="T17" fmla="*/ 33 h 40"/>
                      <a:gd name="T18" fmla="*/ 12 w 55"/>
                      <a:gd name="T19" fmla="*/ 33 h 40"/>
                      <a:gd name="T20" fmla="*/ 19 w 55"/>
                      <a:gd name="T21" fmla="*/ 38 h 40"/>
                      <a:gd name="T22" fmla="*/ 20 w 55"/>
                      <a:gd name="T23" fmla="*/ 39 h 40"/>
                      <a:gd name="T24" fmla="*/ 21 w 55"/>
                      <a:gd name="T25" fmla="*/ 38 h 40"/>
                      <a:gd name="T26" fmla="*/ 25 w 55"/>
                      <a:gd name="T27" fmla="*/ 34 h 40"/>
                      <a:gd name="T28" fmla="*/ 28 w 55"/>
                      <a:gd name="T29" fmla="*/ 33 h 40"/>
                      <a:gd name="T30" fmla="*/ 28 w 55"/>
                      <a:gd name="T31" fmla="*/ 33 h 40"/>
                      <a:gd name="T32" fmla="*/ 31 w 55"/>
                      <a:gd name="T33" fmla="*/ 34 h 40"/>
                      <a:gd name="T34" fmla="*/ 36 w 55"/>
                      <a:gd name="T35" fmla="*/ 38 h 40"/>
                      <a:gd name="T36" fmla="*/ 36 w 55"/>
                      <a:gd name="T37" fmla="*/ 40 h 40"/>
                      <a:gd name="T38" fmla="*/ 37 w 55"/>
                      <a:gd name="T39" fmla="*/ 38 h 40"/>
                      <a:gd name="T40" fmla="*/ 44 w 55"/>
                      <a:gd name="T41" fmla="*/ 34 h 40"/>
                      <a:gd name="T42" fmla="*/ 44 w 55"/>
                      <a:gd name="T43" fmla="*/ 34 h 40"/>
                      <a:gd name="T44" fmla="*/ 45 w 55"/>
                      <a:gd name="T45" fmla="*/ 34 h 40"/>
                      <a:gd name="T46" fmla="*/ 55 w 55"/>
                      <a:gd name="T47" fmla="*/ 20 h 40"/>
                      <a:gd name="T48" fmla="*/ 31 w 55"/>
                      <a:gd name="T4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40">
                        <a:moveTo>
                          <a:pt x="31" y="0"/>
                        </a:moveTo>
                        <a:cubicBezTo>
                          <a:pt x="30" y="0"/>
                          <a:pt x="30" y="0"/>
                          <a:pt x="29" y="0"/>
                        </a:cubicBezTo>
                        <a:cubicBezTo>
                          <a:pt x="29" y="0"/>
                          <a:pt x="29" y="0"/>
                          <a:pt x="29" y="0"/>
                        </a:cubicBezTo>
                        <a:cubicBezTo>
                          <a:pt x="27" y="0"/>
                          <a:pt x="26" y="0"/>
                          <a:pt x="25" y="0"/>
                        </a:cubicBezTo>
                        <a:cubicBezTo>
                          <a:pt x="11" y="2"/>
                          <a:pt x="1" y="13"/>
                          <a:pt x="0" y="27"/>
                        </a:cubicBezTo>
                        <a:cubicBezTo>
                          <a:pt x="0" y="31"/>
                          <a:pt x="1" y="34"/>
                          <a:pt x="2" y="38"/>
                        </a:cubicBezTo>
                        <a:cubicBezTo>
                          <a:pt x="3" y="39"/>
                          <a:pt x="3" y="39"/>
                          <a:pt x="3" y="39"/>
                        </a:cubicBezTo>
                        <a:cubicBezTo>
                          <a:pt x="4" y="39"/>
                          <a:pt x="4" y="38"/>
                          <a:pt x="5" y="37"/>
                        </a:cubicBezTo>
                        <a:cubicBezTo>
                          <a:pt x="6" y="35"/>
                          <a:pt x="9" y="33"/>
                          <a:pt x="12" y="33"/>
                        </a:cubicBezTo>
                        <a:cubicBezTo>
                          <a:pt x="12" y="33"/>
                          <a:pt x="12" y="33"/>
                          <a:pt x="12" y="33"/>
                        </a:cubicBezTo>
                        <a:cubicBezTo>
                          <a:pt x="15" y="33"/>
                          <a:pt x="18" y="35"/>
                          <a:pt x="19" y="38"/>
                        </a:cubicBezTo>
                        <a:cubicBezTo>
                          <a:pt x="20" y="39"/>
                          <a:pt x="20" y="39"/>
                          <a:pt x="20" y="39"/>
                        </a:cubicBezTo>
                        <a:cubicBezTo>
                          <a:pt x="20" y="39"/>
                          <a:pt x="20" y="39"/>
                          <a:pt x="21" y="38"/>
                        </a:cubicBezTo>
                        <a:cubicBezTo>
                          <a:pt x="22" y="36"/>
                          <a:pt x="23" y="35"/>
                          <a:pt x="25" y="34"/>
                        </a:cubicBezTo>
                        <a:cubicBezTo>
                          <a:pt x="26" y="34"/>
                          <a:pt x="27" y="33"/>
                          <a:pt x="28" y="33"/>
                        </a:cubicBezTo>
                        <a:cubicBezTo>
                          <a:pt x="28" y="33"/>
                          <a:pt x="28" y="33"/>
                          <a:pt x="28" y="33"/>
                        </a:cubicBezTo>
                        <a:cubicBezTo>
                          <a:pt x="29" y="33"/>
                          <a:pt x="30" y="34"/>
                          <a:pt x="31" y="34"/>
                        </a:cubicBezTo>
                        <a:cubicBezTo>
                          <a:pt x="33" y="35"/>
                          <a:pt x="35" y="36"/>
                          <a:pt x="36" y="38"/>
                        </a:cubicBezTo>
                        <a:cubicBezTo>
                          <a:pt x="36" y="39"/>
                          <a:pt x="36" y="40"/>
                          <a:pt x="36" y="40"/>
                        </a:cubicBezTo>
                        <a:cubicBezTo>
                          <a:pt x="37" y="40"/>
                          <a:pt x="37" y="39"/>
                          <a:pt x="37" y="38"/>
                        </a:cubicBezTo>
                        <a:cubicBezTo>
                          <a:pt x="39" y="36"/>
                          <a:pt x="41" y="34"/>
                          <a:pt x="44" y="34"/>
                        </a:cubicBezTo>
                        <a:cubicBezTo>
                          <a:pt x="44" y="34"/>
                          <a:pt x="44" y="34"/>
                          <a:pt x="44" y="34"/>
                        </a:cubicBezTo>
                        <a:cubicBezTo>
                          <a:pt x="45" y="34"/>
                          <a:pt x="45" y="34"/>
                          <a:pt x="45" y="34"/>
                        </a:cubicBezTo>
                        <a:cubicBezTo>
                          <a:pt x="48" y="29"/>
                          <a:pt x="52" y="25"/>
                          <a:pt x="55" y="20"/>
                        </a:cubicBezTo>
                        <a:cubicBezTo>
                          <a:pt x="52" y="9"/>
                          <a:pt x="43" y="1"/>
                          <a:pt x="31" y="0"/>
                        </a:cubicBezTo>
                        <a:close/>
                      </a:path>
                    </a:pathLst>
                  </a:custGeom>
                  <a:solidFill>
                    <a:schemeClr val="accent4"/>
                  </a:solidFill>
                  <a:ln>
                    <a:noFill/>
                  </a:ln>
                </p:spPr>
                <p:txBody>
                  <a:bodyPr anchor="ctr"/>
                  <a:lstStyle/>
                  <a:p>
                    <a:pPr algn="ctr"/>
                    <a:endParaRPr>
                      <a:cs typeface="+mn-ea"/>
                      <a:sym typeface="+mn-lt"/>
                    </a:endParaRPr>
                  </a:p>
                </p:txBody>
              </p:sp>
              <p:sp>
                <p:nvSpPr>
                  <p:cNvPr id="233" name="Freeform: Shape 260"/>
                  <p:cNvSpPr>
                    <a:spLocks/>
                  </p:cNvSpPr>
                  <p:nvPr/>
                </p:nvSpPr>
                <p:spPr bwMode="auto">
                  <a:xfrm>
                    <a:off x="4295964" y="1228386"/>
                    <a:ext cx="322284" cy="256111"/>
                  </a:xfrm>
                  <a:custGeom>
                    <a:avLst/>
                    <a:gdLst>
                      <a:gd name="T0" fmla="*/ 71 w 73"/>
                      <a:gd name="T1" fmla="*/ 14 h 58"/>
                      <a:gd name="T2" fmla="*/ 57 w 73"/>
                      <a:gd name="T3" fmla="*/ 20 h 58"/>
                      <a:gd name="T4" fmla="*/ 51 w 73"/>
                      <a:gd name="T5" fmla="*/ 20 h 58"/>
                      <a:gd name="T6" fmla="*/ 48 w 73"/>
                      <a:gd name="T7" fmla="*/ 13 h 58"/>
                      <a:gd name="T8" fmla="*/ 52 w 73"/>
                      <a:gd name="T9" fmla="*/ 9 h 58"/>
                      <a:gd name="T10" fmla="*/ 67 w 73"/>
                      <a:gd name="T11" fmla="*/ 3 h 58"/>
                      <a:gd name="T12" fmla="*/ 51 w 73"/>
                      <a:gd name="T13" fmla="*/ 1 h 58"/>
                      <a:gd name="T14" fmla="*/ 50 w 73"/>
                      <a:gd name="T15" fmla="*/ 3 h 58"/>
                      <a:gd name="T16" fmla="*/ 43 w 73"/>
                      <a:gd name="T17" fmla="*/ 13 h 58"/>
                      <a:gd name="T18" fmla="*/ 44 w 73"/>
                      <a:gd name="T19" fmla="*/ 2 h 58"/>
                      <a:gd name="T20" fmla="*/ 38 w 73"/>
                      <a:gd name="T21" fmla="*/ 1 h 58"/>
                      <a:gd name="T22" fmla="*/ 34 w 73"/>
                      <a:gd name="T23" fmla="*/ 7 h 58"/>
                      <a:gd name="T24" fmla="*/ 27 w 73"/>
                      <a:gd name="T25" fmla="*/ 10 h 58"/>
                      <a:gd name="T26" fmla="*/ 23 w 73"/>
                      <a:gd name="T27" fmla="*/ 3 h 58"/>
                      <a:gd name="T28" fmla="*/ 22 w 73"/>
                      <a:gd name="T29" fmla="*/ 3 h 58"/>
                      <a:gd name="T30" fmla="*/ 19 w 73"/>
                      <a:gd name="T31" fmla="*/ 7 h 58"/>
                      <a:gd name="T32" fmla="*/ 17 w 73"/>
                      <a:gd name="T33" fmla="*/ 13 h 58"/>
                      <a:gd name="T34" fmla="*/ 25 w 73"/>
                      <a:gd name="T35" fmla="*/ 20 h 58"/>
                      <a:gd name="T36" fmla="*/ 14 w 73"/>
                      <a:gd name="T37" fmla="*/ 18 h 58"/>
                      <a:gd name="T38" fmla="*/ 4 w 73"/>
                      <a:gd name="T39" fmla="*/ 11 h 58"/>
                      <a:gd name="T40" fmla="*/ 0 w 73"/>
                      <a:gd name="T41" fmla="*/ 20 h 58"/>
                      <a:gd name="T42" fmla="*/ 1 w 73"/>
                      <a:gd name="T43" fmla="*/ 30 h 58"/>
                      <a:gd name="T44" fmla="*/ 16 w 73"/>
                      <a:gd name="T45" fmla="*/ 24 h 58"/>
                      <a:gd name="T46" fmla="*/ 22 w 73"/>
                      <a:gd name="T47" fmla="*/ 24 h 58"/>
                      <a:gd name="T48" fmla="*/ 24 w 73"/>
                      <a:gd name="T49" fmla="*/ 31 h 58"/>
                      <a:gd name="T50" fmla="*/ 20 w 73"/>
                      <a:gd name="T51" fmla="*/ 35 h 58"/>
                      <a:gd name="T52" fmla="*/ 6 w 73"/>
                      <a:gd name="T53" fmla="*/ 41 h 58"/>
                      <a:gd name="T54" fmla="*/ 12 w 73"/>
                      <a:gd name="T55" fmla="*/ 49 h 58"/>
                      <a:gd name="T56" fmla="*/ 22 w 73"/>
                      <a:gd name="T57" fmla="*/ 53 h 58"/>
                      <a:gd name="T58" fmla="*/ 23 w 73"/>
                      <a:gd name="T59" fmla="*/ 41 h 58"/>
                      <a:gd name="T60" fmla="*/ 30 w 73"/>
                      <a:gd name="T61" fmla="*/ 31 h 58"/>
                      <a:gd name="T62" fmla="*/ 29 w 73"/>
                      <a:gd name="T63" fmla="*/ 42 h 58"/>
                      <a:gd name="T64" fmla="*/ 34 w 73"/>
                      <a:gd name="T65" fmla="*/ 45 h 58"/>
                      <a:gd name="T66" fmla="*/ 34 w 73"/>
                      <a:gd name="T67" fmla="*/ 51 h 58"/>
                      <a:gd name="T68" fmla="*/ 38 w 73"/>
                      <a:gd name="T69" fmla="*/ 51 h 58"/>
                      <a:gd name="T70" fmla="*/ 38 w 73"/>
                      <a:gd name="T71" fmla="*/ 45 h 58"/>
                      <a:gd name="T72" fmla="*/ 44 w 73"/>
                      <a:gd name="T73" fmla="*/ 42 h 58"/>
                      <a:gd name="T74" fmla="*/ 43 w 73"/>
                      <a:gd name="T75" fmla="*/ 31 h 58"/>
                      <a:gd name="T76" fmla="*/ 50 w 73"/>
                      <a:gd name="T77" fmla="*/ 41 h 58"/>
                      <a:gd name="T78" fmla="*/ 51 w 73"/>
                      <a:gd name="T79" fmla="*/ 53 h 58"/>
                      <a:gd name="T80" fmla="*/ 61 w 73"/>
                      <a:gd name="T81" fmla="*/ 49 h 58"/>
                      <a:gd name="T82" fmla="*/ 67 w 73"/>
                      <a:gd name="T83" fmla="*/ 41 h 58"/>
                      <a:gd name="T84" fmla="*/ 52 w 73"/>
                      <a:gd name="T85" fmla="*/ 35 h 58"/>
                      <a:gd name="T86" fmla="*/ 48 w 73"/>
                      <a:gd name="T87" fmla="*/ 31 h 58"/>
                      <a:gd name="T88" fmla="*/ 51 w 73"/>
                      <a:gd name="T89" fmla="*/ 24 h 58"/>
                      <a:gd name="T90" fmla="*/ 57 w 73"/>
                      <a:gd name="T91" fmla="*/ 24 h 58"/>
                      <a:gd name="T92" fmla="*/ 71 w 73"/>
                      <a:gd name="T93" fmla="*/ 30 h 58"/>
                      <a:gd name="T94" fmla="*/ 73 w 73"/>
                      <a:gd name="T95" fmla="*/ 2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 h="58">
                        <a:moveTo>
                          <a:pt x="73" y="20"/>
                        </a:moveTo>
                        <a:cubicBezTo>
                          <a:pt x="65" y="20"/>
                          <a:pt x="65" y="20"/>
                          <a:pt x="65" y="20"/>
                        </a:cubicBezTo>
                        <a:cubicBezTo>
                          <a:pt x="71" y="14"/>
                          <a:pt x="71" y="14"/>
                          <a:pt x="71" y="14"/>
                        </a:cubicBezTo>
                        <a:cubicBezTo>
                          <a:pt x="69" y="11"/>
                          <a:pt x="69" y="11"/>
                          <a:pt x="69" y="11"/>
                        </a:cubicBezTo>
                        <a:cubicBezTo>
                          <a:pt x="59" y="20"/>
                          <a:pt x="59" y="20"/>
                          <a:pt x="59" y="20"/>
                        </a:cubicBezTo>
                        <a:cubicBezTo>
                          <a:pt x="57" y="20"/>
                          <a:pt x="57" y="20"/>
                          <a:pt x="57" y="20"/>
                        </a:cubicBezTo>
                        <a:cubicBezTo>
                          <a:pt x="59" y="18"/>
                          <a:pt x="59" y="18"/>
                          <a:pt x="59" y="18"/>
                        </a:cubicBezTo>
                        <a:cubicBezTo>
                          <a:pt x="56" y="15"/>
                          <a:pt x="56" y="15"/>
                          <a:pt x="56" y="15"/>
                        </a:cubicBezTo>
                        <a:cubicBezTo>
                          <a:pt x="51" y="20"/>
                          <a:pt x="51" y="20"/>
                          <a:pt x="51" y="20"/>
                        </a:cubicBezTo>
                        <a:cubicBezTo>
                          <a:pt x="47" y="20"/>
                          <a:pt x="47" y="20"/>
                          <a:pt x="47" y="20"/>
                        </a:cubicBezTo>
                        <a:cubicBezTo>
                          <a:pt x="47" y="18"/>
                          <a:pt x="46" y="17"/>
                          <a:pt x="46" y="16"/>
                        </a:cubicBezTo>
                        <a:cubicBezTo>
                          <a:pt x="48" y="13"/>
                          <a:pt x="48" y="13"/>
                          <a:pt x="48" y="13"/>
                        </a:cubicBezTo>
                        <a:cubicBezTo>
                          <a:pt x="56" y="13"/>
                          <a:pt x="56" y="13"/>
                          <a:pt x="56" y="13"/>
                        </a:cubicBezTo>
                        <a:cubicBezTo>
                          <a:pt x="56" y="9"/>
                          <a:pt x="56" y="9"/>
                          <a:pt x="56" y="9"/>
                        </a:cubicBezTo>
                        <a:cubicBezTo>
                          <a:pt x="52" y="9"/>
                          <a:pt x="52" y="9"/>
                          <a:pt x="52" y="9"/>
                        </a:cubicBezTo>
                        <a:cubicBezTo>
                          <a:pt x="54" y="7"/>
                          <a:pt x="54" y="7"/>
                          <a:pt x="54" y="7"/>
                        </a:cubicBezTo>
                        <a:cubicBezTo>
                          <a:pt x="67" y="7"/>
                          <a:pt x="67" y="7"/>
                          <a:pt x="67" y="7"/>
                        </a:cubicBezTo>
                        <a:cubicBezTo>
                          <a:pt x="67" y="3"/>
                          <a:pt x="67" y="3"/>
                          <a:pt x="67" y="3"/>
                        </a:cubicBezTo>
                        <a:cubicBezTo>
                          <a:pt x="58" y="3"/>
                          <a:pt x="58" y="3"/>
                          <a:pt x="58" y="3"/>
                        </a:cubicBezTo>
                        <a:cubicBezTo>
                          <a:pt x="61" y="0"/>
                          <a:pt x="61" y="0"/>
                          <a:pt x="61" y="0"/>
                        </a:cubicBezTo>
                        <a:cubicBezTo>
                          <a:pt x="58" y="0"/>
                          <a:pt x="54" y="0"/>
                          <a:pt x="51" y="1"/>
                        </a:cubicBezTo>
                        <a:cubicBezTo>
                          <a:pt x="51" y="4"/>
                          <a:pt x="51" y="4"/>
                          <a:pt x="51" y="4"/>
                        </a:cubicBezTo>
                        <a:cubicBezTo>
                          <a:pt x="50" y="6"/>
                          <a:pt x="50" y="6"/>
                          <a:pt x="50" y="6"/>
                        </a:cubicBezTo>
                        <a:cubicBezTo>
                          <a:pt x="50" y="3"/>
                          <a:pt x="50" y="3"/>
                          <a:pt x="50" y="3"/>
                        </a:cubicBezTo>
                        <a:cubicBezTo>
                          <a:pt x="46" y="3"/>
                          <a:pt x="46" y="3"/>
                          <a:pt x="46" y="3"/>
                        </a:cubicBezTo>
                        <a:cubicBezTo>
                          <a:pt x="46" y="10"/>
                          <a:pt x="46" y="10"/>
                          <a:pt x="46" y="10"/>
                        </a:cubicBezTo>
                        <a:cubicBezTo>
                          <a:pt x="43" y="13"/>
                          <a:pt x="43" y="13"/>
                          <a:pt x="43" y="13"/>
                        </a:cubicBezTo>
                        <a:cubicBezTo>
                          <a:pt x="41" y="12"/>
                          <a:pt x="40" y="11"/>
                          <a:pt x="38" y="11"/>
                        </a:cubicBezTo>
                        <a:cubicBezTo>
                          <a:pt x="38" y="7"/>
                          <a:pt x="38" y="7"/>
                          <a:pt x="38" y="7"/>
                        </a:cubicBezTo>
                        <a:cubicBezTo>
                          <a:pt x="44" y="2"/>
                          <a:pt x="44" y="2"/>
                          <a:pt x="44" y="2"/>
                        </a:cubicBezTo>
                        <a:cubicBezTo>
                          <a:pt x="43" y="1"/>
                          <a:pt x="43" y="1"/>
                          <a:pt x="43" y="1"/>
                        </a:cubicBezTo>
                        <a:cubicBezTo>
                          <a:pt x="41" y="1"/>
                          <a:pt x="40" y="1"/>
                          <a:pt x="39" y="1"/>
                        </a:cubicBezTo>
                        <a:cubicBezTo>
                          <a:pt x="38" y="1"/>
                          <a:pt x="38" y="1"/>
                          <a:pt x="38" y="1"/>
                        </a:cubicBezTo>
                        <a:cubicBezTo>
                          <a:pt x="38" y="1"/>
                          <a:pt x="38" y="1"/>
                          <a:pt x="38" y="1"/>
                        </a:cubicBezTo>
                        <a:cubicBezTo>
                          <a:pt x="35" y="2"/>
                          <a:pt x="32" y="2"/>
                          <a:pt x="29" y="2"/>
                        </a:cubicBezTo>
                        <a:cubicBezTo>
                          <a:pt x="34" y="7"/>
                          <a:pt x="34" y="7"/>
                          <a:pt x="34" y="7"/>
                        </a:cubicBezTo>
                        <a:cubicBezTo>
                          <a:pt x="34" y="11"/>
                          <a:pt x="34" y="11"/>
                          <a:pt x="34" y="11"/>
                        </a:cubicBezTo>
                        <a:cubicBezTo>
                          <a:pt x="33" y="11"/>
                          <a:pt x="31" y="12"/>
                          <a:pt x="30" y="13"/>
                        </a:cubicBezTo>
                        <a:cubicBezTo>
                          <a:pt x="27" y="10"/>
                          <a:pt x="27" y="10"/>
                          <a:pt x="27" y="10"/>
                        </a:cubicBezTo>
                        <a:cubicBezTo>
                          <a:pt x="27" y="3"/>
                          <a:pt x="27" y="3"/>
                          <a:pt x="27" y="3"/>
                        </a:cubicBezTo>
                        <a:cubicBezTo>
                          <a:pt x="24" y="3"/>
                          <a:pt x="24" y="3"/>
                          <a:pt x="24" y="3"/>
                        </a:cubicBezTo>
                        <a:cubicBezTo>
                          <a:pt x="24" y="3"/>
                          <a:pt x="23" y="3"/>
                          <a:pt x="23" y="3"/>
                        </a:cubicBezTo>
                        <a:cubicBezTo>
                          <a:pt x="23" y="6"/>
                          <a:pt x="23" y="6"/>
                          <a:pt x="23" y="6"/>
                        </a:cubicBezTo>
                        <a:cubicBezTo>
                          <a:pt x="22" y="4"/>
                          <a:pt x="22" y="4"/>
                          <a:pt x="22" y="4"/>
                        </a:cubicBezTo>
                        <a:cubicBezTo>
                          <a:pt x="22" y="3"/>
                          <a:pt x="22" y="3"/>
                          <a:pt x="22" y="3"/>
                        </a:cubicBezTo>
                        <a:cubicBezTo>
                          <a:pt x="16" y="4"/>
                          <a:pt x="11" y="5"/>
                          <a:pt x="6" y="6"/>
                        </a:cubicBezTo>
                        <a:cubicBezTo>
                          <a:pt x="6" y="7"/>
                          <a:pt x="6" y="7"/>
                          <a:pt x="6" y="7"/>
                        </a:cubicBezTo>
                        <a:cubicBezTo>
                          <a:pt x="19" y="7"/>
                          <a:pt x="19" y="7"/>
                          <a:pt x="19" y="7"/>
                        </a:cubicBezTo>
                        <a:cubicBezTo>
                          <a:pt x="20" y="9"/>
                          <a:pt x="20" y="9"/>
                          <a:pt x="20" y="9"/>
                        </a:cubicBezTo>
                        <a:cubicBezTo>
                          <a:pt x="17" y="9"/>
                          <a:pt x="17" y="9"/>
                          <a:pt x="17" y="9"/>
                        </a:cubicBezTo>
                        <a:cubicBezTo>
                          <a:pt x="17" y="13"/>
                          <a:pt x="17" y="13"/>
                          <a:pt x="17" y="13"/>
                        </a:cubicBezTo>
                        <a:cubicBezTo>
                          <a:pt x="24" y="13"/>
                          <a:pt x="24" y="13"/>
                          <a:pt x="24" y="13"/>
                        </a:cubicBezTo>
                        <a:cubicBezTo>
                          <a:pt x="27" y="16"/>
                          <a:pt x="27" y="16"/>
                          <a:pt x="27" y="16"/>
                        </a:cubicBezTo>
                        <a:cubicBezTo>
                          <a:pt x="26" y="17"/>
                          <a:pt x="26" y="18"/>
                          <a:pt x="25" y="20"/>
                        </a:cubicBezTo>
                        <a:cubicBezTo>
                          <a:pt x="22" y="20"/>
                          <a:pt x="22" y="20"/>
                          <a:pt x="22" y="20"/>
                        </a:cubicBezTo>
                        <a:cubicBezTo>
                          <a:pt x="16" y="15"/>
                          <a:pt x="16" y="15"/>
                          <a:pt x="16" y="15"/>
                        </a:cubicBezTo>
                        <a:cubicBezTo>
                          <a:pt x="14" y="18"/>
                          <a:pt x="14" y="18"/>
                          <a:pt x="14" y="18"/>
                        </a:cubicBezTo>
                        <a:cubicBezTo>
                          <a:pt x="16" y="20"/>
                          <a:pt x="16" y="20"/>
                          <a:pt x="16" y="20"/>
                        </a:cubicBezTo>
                        <a:cubicBezTo>
                          <a:pt x="13" y="20"/>
                          <a:pt x="13" y="20"/>
                          <a:pt x="13" y="20"/>
                        </a:cubicBezTo>
                        <a:cubicBezTo>
                          <a:pt x="4" y="11"/>
                          <a:pt x="4" y="11"/>
                          <a:pt x="4" y="11"/>
                        </a:cubicBezTo>
                        <a:cubicBezTo>
                          <a:pt x="1" y="14"/>
                          <a:pt x="1" y="14"/>
                          <a:pt x="1" y="14"/>
                        </a:cubicBezTo>
                        <a:cubicBezTo>
                          <a:pt x="8" y="20"/>
                          <a:pt x="8" y="20"/>
                          <a:pt x="8" y="20"/>
                        </a:cubicBezTo>
                        <a:cubicBezTo>
                          <a:pt x="0" y="20"/>
                          <a:pt x="0" y="20"/>
                          <a:pt x="0" y="20"/>
                        </a:cubicBezTo>
                        <a:cubicBezTo>
                          <a:pt x="0" y="24"/>
                          <a:pt x="0" y="24"/>
                          <a:pt x="0" y="24"/>
                        </a:cubicBezTo>
                        <a:cubicBezTo>
                          <a:pt x="8" y="24"/>
                          <a:pt x="8" y="24"/>
                          <a:pt x="8" y="24"/>
                        </a:cubicBezTo>
                        <a:cubicBezTo>
                          <a:pt x="1" y="30"/>
                          <a:pt x="1" y="30"/>
                          <a:pt x="1" y="30"/>
                        </a:cubicBezTo>
                        <a:cubicBezTo>
                          <a:pt x="4" y="33"/>
                          <a:pt x="4" y="33"/>
                          <a:pt x="4" y="33"/>
                        </a:cubicBezTo>
                        <a:cubicBezTo>
                          <a:pt x="13" y="24"/>
                          <a:pt x="13" y="24"/>
                          <a:pt x="13" y="24"/>
                        </a:cubicBezTo>
                        <a:cubicBezTo>
                          <a:pt x="16" y="24"/>
                          <a:pt x="16" y="24"/>
                          <a:pt x="16" y="24"/>
                        </a:cubicBezTo>
                        <a:cubicBezTo>
                          <a:pt x="14" y="26"/>
                          <a:pt x="14" y="26"/>
                          <a:pt x="14" y="26"/>
                        </a:cubicBezTo>
                        <a:cubicBezTo>
                          <a:pt x="16" y="29"/>
                          <a:pt x="16" y="29"/>
                          <a:pt x="16" y="29"/>
                        </a:cubicBezTo>
                        <a:cubicBezTo>
                          <a:pt x="22" y="24"/>
                          <a:pt x="22" y="24"/>
                          <a:pt x="22" y="24"/>
                        </a:cubicBezTo>
                        <a:cubicBezTo>
                          <a:pt x="25" y="24"/>
                          <a:pt x="25" y="24"/>
                          <a:pt x="25" y="24"/>
                        </a:cubicBezTo>
                        <a:cubicBezTo>
                          <a:pt x="26" y="26"/>
                          <a:pt x="26" y="27"/>
                          <a:pt x="27" y="28"/>
                        </a:cubicBezTo>
                        <a:cubicBezTo>
                          <a:pt x="24" y="31"/>
                          <a:pt x="24" y="31"/>
                          <a:pt x="24" y="31"/>
                        </a:cubicBezTo>
                        <a:cubicBezTo>
                          <a:pt x="17" y="31"/>
                          <a:pt x="17" y="31"/>
                          <a:pt x="17" y="31"/>
                        </a:cubicBezTo>
                        <a:cubicBezTo>
                          <a:pt x="17" y="35"/>
                          <a:pt x="17" y="35"/>
                          <a:pt x="17" y="35"/>
                        </a:cubicBezTo>
                        <a:cubicBezTo>
                          <a:pt x="20" y="35"/>
                          <a:pt x="20" y="35"/>
                          <a:pt x="20" y="35"/>
                        </a:cubicBezTo>
                        <a:cubicBezTo>
                          <a:pt x="19" y="37"/>
                          <a:pt x="19" y="37"/>
                          <a:pt x="19" y="37"/>
                        </a:cubicBezTo>
                        <a:cubicBezTo>
                          <a:pt x="6" y="37"/>
                          <a:pt x="6" y="37"/>
                          <a:pt x="6" y="37"/>
                        </a:cubicBezTo>
                        <a:cubicBezTo>
                          <a:pt x="6" y="41"/>
                          <a:pt x="6" y="41"/>
                          <a:pt x="6" y="41"/>
                        </a:cubicBezTo>
                        <a:cubicBezTo>
                          <a:pt x="15" y="41"/>
                          <a:pt x="15" y="41"/>
                          <a:pt x="15" y="41"/>
                        </a:cubicBezTo>
                        <a:cubicBezTo>
                          <a:pt x="9" y="46"/>
                          <a:pt x="9" y="46"/>
                          <a:pt x="9" y="46"/>
                        </a:cubicBezTo>
                        <a:cubicBezTo>
                          <a:pt x="12" y="49"/>
                          <a:pt x="12" y="49"/>
                          <a:pt x="12" y="49"/>
                        </a:cubicBezTo>
                        <a:cubicBezTo>
                          <a:pt x="18" y="44"/>
                          <a:pt x="18" y="44"/>
                          <a:pt x="18" y="44"/>
                        </a:cubicBezTo>
                        <a:cubicBezTo>
                          <a:pt x="18" y="53"/>
                          <a:pt x="18" y="53"/>
                          <a:pt x="18" y="53"/>
                        </a:cubicBezTo>
                        <a:cubicBezTo>
                          <a:pt x="22" y="53"/>
                          <a:pt x="22" y="53"/>
                          <a:pt x="22" y="53"/>
                        </a:cubicBezTo>
                        <a:cubicBezTo>
                          <a:pt x="22" y="40"/>
                          <a:pt x="22" y="40"/>
                          <a:pt x="22" y="40"/>
                        </a:cubicBezTo>
                        <a:cubicBezTo>
                          <a:pt x="23" y="38"/>
                          <a:pt x="23" y="38"/>
                          <a:pt x="23" y="38"/>
                        </a:cubicBezTo>
                        <a:cubicBezTo>
                          <a:pt x="23" y="41"/>
                          <a:pt x="23" y="41"/>
                          <a:pt x="23" y="41"/>
                        </a:cubicBezTo>
                        <a:cubicBezTo>
                          <a:pt x="27" y="41"/>
                          <a:pt x="27" y="41"/>
                          <a:pt x="27" y="41"/>
                        </a:cubicBezTo>
                        <a:cubicBezTo>
                          <a:pt x="27" y="34"/>
                          <a:pt x="27" y="34"/>
                          <a:pt x="27" y="34"/>
                        </a:cubicBezTo>
                        <a:cubicBezTo>
                          <a:pt x="30" y="31"/>
                          <a:pt x="30" y="31"/>
                          <a:pt x="30" y="31"/>
                        </a:cubicBezTo>
                        <a:cubicBezTo>
                          <a:pt x="31" y="32"/>
                          <a:pt x="33" y="33"/>
                          <a:pt x="34" y="33"/>
                        </a:cubicBezTo>
                        <a:cubicBezTo>
                          <a:pt x="34" y="37"/>
                          <a:pt x="34" y="37"/>
                          <a:pt x="34" y="37"/>
                        </a:cubicBezTo>
                        <a:cubicBezTo>
                          <a:pt x="29" y="42"/>
                          <a:pt x="29" y="42"/>
                          <a:pt x="29" y="42"/>
                        </a:cubicBezTo>
                        <a:cubicBezTo>
                          <a:pt x="32" y="45"/>
                          <a:pt x="32" y="45"/>
                          <a:pt x="32" y="45"/>
                        </a:cubicBezTo>
                        <a:cubicBezTo>
                          <a:pt x="34" y="43"/>
                          <a:pt x="34" y="43"/>
                          <a:pt x="34" y="43"/>
                        </a:cubicBezTo>
                        <a:cubicBezTo>
                          <a:pt x="34" y="45"/>
                          <a:pt x="34" y="45"/>
                          <a:pt x="34" y="45"/>
                        </a:cubicBezTo>
                        <a:cubicBezTo>
                          <a:pt x="25" y="54"/>
                          <a:pt x="25" y="54"/>
                          <a:pt x="25" y="54"/>
                        </a:cubicBezTo>
                        <a:cubicBezTo>
                          <a:pt x="28" y="57"/>
                          <a:pt x="28" y="57"/>
                          <a:pt x="28" y="57"/>
                        </a:cubicBezTo>
                        <a:cubicBezTo>
                          <a:pt x="34" y="51"/>
                          <a:pt x="34" y="51"/>
                          <a:pt x="34" y="51"/>
                        </a:cubicBezTo>
                        <a:cubicBezTo>
                          <a:pt x="34" y="58"/>
                          <a:pt x="34" y="58"/>
                          <a:pt x="34" y="58"/>
                        </a:cubicBezTo>
                        <a:cubicBezTo>
                          <a:pt x="38" y="58"/>
                          <a:pt x="38" y="58"/>
                          <a:pt x="38" y="58"/>
                        </a:cubicBezTo>
                        <a:cubicBezTo>
                          <a:pt x="38" y="51"/>
                          <a:pt x="38" y="51"/>
                          <a:pt x="38" y="51"/>
                        </a:cubicBezTo>
                        <a:cubicBezTo>
                          <a:pt x="45" y="57"/>
                          <a:pt x="45" y="57"/>
                          <a:pt x="45" y="57"/>
                        </a:cubicBezTo>
                        <a:cubicBezTo>
                          <a:pt x="48" y="54"/>
                          <a:pt x="48" y="54"/>
                          <a:pt x="48" y="54"/>
                        </a:cubicBezTo>
                        <a:cubicBezTo>
                          <a:pt x="38" y="45"/>
                          <a:pt x="38" y="45"/>
                          <a:pt x="38" y="45"/>
                        </a:cubicBezTo>
                        <a:cubicBezTo>
                          <a:pt x="38" y="43"/>
                          <a:pt x="38" y="43"/>
                          <a:pt x="38" y="43"/>
                        </a:cubicBezTo>
                        <a:cubicBezTo>
                          <a:pt x="41" y="45"/>
                          <a:pt x="41" y="45"/>
                          <a:pt x="41" y="45"/>
                        </a:cubicBezTo>
                        <a:cubicBezTo>
                          <a:pt x="44" y="42"/>
                          <a:pt x="44" y="42"/>
                          <a:pt x="44" y="42"/>
                        </a:cubicBezTo>
                        <a:cubicBezTo>
                          <a:pt x="38" y="37"/>
                          <a:pt x="38" y="37"/>
                          <a:pt x="38" y="37"/>
                        </a:cubicBezTo>
                        <a:cubicBezTo>
                          <a:pt x="38" y="33"/>
                          <a:pt x="38" y="33"/>
                          <a:pt x="38" y="33"/>
                        </a:cubicBezTo>
                        <a:cubicBezTo>
                          <a:pt x="40" y="33"/>
                          <a:pt x="41" y="32"/>
                          <a:pt x="43" y="31"/>
                        </a:cubicBezTo>
                        <a:cubicBezTo>
                          <a:pt x="46" y="34"/>
                          <a:pt x="46" y="34"/>
                          <a:pt x="46" y="34"/>
                        </a:cubicBezTo>
                        <a:cubicBezTo>
                          <a:pt x="46" y="41"/>
                          <a:pt x="46" y="41"/>
                          <a:pt x="46" y="41"/>
                        </a:cubicBezTo>
                        <a:cubicBezTo>
                          <a:pt x="50" y="41"/>
                          <a:pt x="50" y="41"/>
                          <a:pt x="50" y="41"/>
                        </a:cubicBezTo>
                        <a:cubicBezTo>
                          <a:pt x="50" y="38"/>
                          <a:pt x="50" y="38"/>
                          <a:pt x="50" y="38"/>
                        </a:cubicBezTo>
                        <a:cubicBezTo>
                          <a:pt x="51" y="40"/>
                          <a:pt x="51" y="40"/>
                          <a:pt x="51" y="40"/>
                        </a:cubicBezTo>
                        <a:cubicBezTo>
                          <a:pt x="51" y="53"/>
                          <a:pt x="51" y="53"/>
                          <a:pt x="51" y="53"/>
                        </a:cubicBezTo>
                        <a:cubicBezTo>
                          <a:pt x="55" y="53"/>
                          <a:pt x="55" y="53"/>
                          <a:pt x="55" y="53"/>
                        </a:cubicBezTo>
                        <a:cubicBezTo>
                          <a:pt x="55" y="44"/>
                          <a:pt x="55" y="44"/>
                          <a:pt x="55" y="44"/>
                        </a:cubicBezTo>
                        <a:cubicBezTo>
                          <a:pt x="61" y="49"/>
                          <a:pt x="61" y="49"/>
                          <a:pt x="61" y="49"/>
                        </a:cubicBezTo>
                        <a:cubicBezTo>
                          <a:pt x="63" y="46"/>
                          <a:pt x="63" y="46"/>
                          <a:pt x="63" y="46"/>
                        </a:cubicBezTo>
                        <a:cubicBezTo>
                          <a:pt x="58" y="41"/>
                          <a:pt x="58" y="41"/>
                          <a:pt x="58" y="41"/>
                        </a:cubicBezTo>
                        <a:cubicBezTo>
                          <a:pt x="67" y="41"/>
                          <a:pt x="67" y="41"/>
                          <a:pt x="67" y="41"/>
                        </a:cubicBezTo>
                        <a:cubicBezTo>
                          <a:pt x="67" y="37"/>
                          <a:pt x="67" y="37"/>
                          <a:pt x="67" y="37"/>
                        </a:cubicBezTo>
                        <a:cubicBezTo>
                          <a:pt x="54" y="37"/>
                          <a:pt x="54" y="37"/>
                          <a:pt x="54" y="37"/>
                        </a:cubicBezTo>
                        <a:cubicBezTo>
                          <a:pt x="52" y="35"/>
                          <a:pt x="52" y="35"/>
                          <a:pt x="52" y="35"/>
                        </a:cubicBezTo>
                        <a:cubicBezTo>
                          <a:pt x="56" y="35"/>
                          <a:pt x="56" y="35"/>
                          <a:pt x="56" y="35"/>
                        </a:cubicBezTo>
                        <a:cubicBezTo>
                          <a:pt x="56" y="31"/>
                          <a:pt x="56" y="31"/>
                          <a:pt x="56" y="31"/>
                        </a:cubicBezTo>
                        <a:cubicBezTo>
                          <a:pt x="48" y="31"/>
                          <a:pt x="48" y="31"/>
                          <a:pt x="48" y="31"/>
                        </a:cubicBezTo>
                        <a:cubicBezTo>
                          <a:pt x="46" y="28"/>
                          <a:pt x="46" y="28"/>
                          <a:pt x="46" y="28"/>
                        </a:cubicBezTo>
                        <a:cubicBezTo>
                          <a:pt x="46" y="27"/>
                          <a:pt x="47" y="26"/>
                          <a:pt x="47" y="24"/>
                        </a:cubicBezTo>
                        <a:cubicBezTo>
                          <a:pt x="51" y="24"/>
                          <a:pt x="51" y="24"/>
                          <a:pt x="51" y="24"/>
                        </a:cubicBezTo>
                        <a:cubicBezTo>
                          <a:pt x="56" y="29"/>
                          <a:pt x="56" y="29"/>
                          <a:pt x="56" y="29"/>
                        </a:cubicBezTo>
                        <a:cubicBezTo>
                          <a:pt x="59" y="26"/>
                          <a:pt x="59" y="26"/>
                          <a:pt x="59" y="26"/>
                        </a:cubicBezTo>
                        <a:cubicBezTo>
                          <a:pt x="57" y="24"/>
                          <a:pt x="57" y="24"/>
                          <a:pt x="57" y="24"/>
                        </a:cubicBezTo>
                        <a:cubicBezTo>
                          <a:pt x="59" y="24"/>
                          <a:pt x="59" y="24"/>
                          <a:pt x="59" y="24"/>
                        </a:cubicBezTo>
                        <a:cubicBezTo>
                          <a:pt x="69" y="33"/>
                          <a:pt x="69" y="33"/>
                          <a:pt x="69" y="33"/>
                        </a:cubicBezTo>
                        <a:cubicBezTo>
                          <a:pt x="71" y="30"/>
                          <a:pt x="71" y="30"/>
                          <a:pt x="71" y="30"/>
                        </a:cubicBezTo>
                        <a:cubicBezTo>
                          <a:pt x="65" y="24"/>
                          <a:pt x="65" y="24"/>
                          <a:pt x="65" y="24"/>
                        </a:cubicBezTo>
                        <a:cubicBezTo>
                          <a:pt x="73" y="24"/>
                          <a:pt x="73" y="24"/>
                          <a:pt x="73" y="24"/>
                        </a:cubicBezTo>
                        <a:lnTo>
                          <a:pt x="73" y="20"/>
                        </a:lnTo>
                        <a:close/>
                      </a:path>
                    </a:pathLst>
                  </a:custGeom>
                  <a:solidFill>
                    <a:srgbClr val="497193"/>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234" name="Freeform: Shape 261"/>
                  <p:cNvSpPr>
                    <a:spLocks/>
                  </p:cNvSpPr>
                  <p:nvPr/>
                </p:nvSpPr>
                <p:spPr bwMode="auto">
                  <a:xfrm>
                    <a:off x="3320536" y="2283466"/>
                    <a:ext cx="259787" cy="256111"/>
                  </a:xfrm>
                  <a:custGeom>
                    <a:avLst/>
                    <a:gdLst>
                      <a:gd name="T0" fmla="*/ 52 w 59"/>
                      <a:gd name="T1" fmla="*/ 41 h 58"/>
                      <a:gd name="T2" fmla="*/ 55 w 59"/>
                      <a:gd name="T3" fmla="*/ 44 h 58"/>
                      <a:gd name="T4" fmla="*/ 48 w 59"/>
                      <a:gd name="T5" fmla="*/ 52 h 58"/>
                      <a:gd name="T6" fmla="*/ 45 w 59"/>
                      <a:gd name="T7" fmla="*/ 49 h 58"/>
                      <a:gd name="T8" fmla="*/ 37 w 59"/>
                      <a:gd name="T9" fmla="*/ 53 h 58"/>
                      <a:gd name="T10" fmla="*/ 37 w 59"/>
                      <a:gd name="T11" fmla="*/ 58 h 58"/>
                      <a:gd name="T12" fmla="*/ 29 w 59"/>
                      <a:gd name="T13" fmla="*/ 58 h 58"/>
                      <a:gd name="T14" fmla="*/ 29 w 59"/>
                      <a:gd name="T15" fmla="*/ 46 h 58"/>
                      <a:gd name="T16" fmla="*/ 42 w 59"/>
                      <a:gd name="T17" fmla="*/ 40 h 58"/>
                      <a:gd name="T18" fmla="*/ 40 w 59"/>
                      <a:gd name="T19" fmla="*/ 16 h 58"/>
                      <a:gd name="T20" fmla="*/ 40 w 59"/>
                      <a:gd name="T21" fmla="*/ 16 h 58"/>
                      <a:gd name="T22" fmla="*/ 34 w 59"/>
                      <a:gd name="T23" fmla="*/ 13 h 58"/>
                      <a:gd name="T24" fmla="*/ 29 w 59"/>
                      <a:gd name="T25" fmla="*/ 12 h 58"/>
                      <a:gd name="T26" fmla="*/ 29 w 59"/>
                      <a:gd name="T27" fmla="*/ 0 h 58"/>
                      <a:gd name="T28" fmla="*/ 32 w 59"/>
                      <a:gd name="T29" fmla="*/ 0 h 58"/>
                      <a:gd name="T30" fmla="*/ 33 w 59"/>
                      <a:gd name="T31" fmla="*/ 4 h 58"/>
                      <a:gd name="T32" fmla="*/ 41 w 59"/>
                      <a:gd name="T33" fmla="*/ 7 h 58"/>
                      <a:gd name="T34" fmla="*/ 44 w 59"/>
                      <a:gd name="T35" fmla="*/ 3 h 58"/>
                      <a:gd name="T36" fmla="*/ 52 w 59"/>
                      <a:gd name="T37" fmla="*/ 10 h 58"/>
                      <a:gd name="T38" fmla="*/ 49 w 59"/>
                      <a:gd name="T39" fmla="*/ 14 h 58"/>
                      <a:gd name="T40" fmla="*/ 53 w 59"/>
                      <a:gd name="T41" fmla="*/ 22 h 58"/>
                      <a:gd name="T42" fmla="*/ 58 w 59"/>
                      <a:gd name="T43" fmla="*/ 21 h 58"/>
                      <a:gd name="T44" fmla="*/ 59 w 59"/>
                      <a:gd name="T45" fmla="*/ 32 h 58"/>
                      <a:gd name="T46" fmla="*/ 54 w 59"/>
                      <a:gd name="T47" fmla="*/ 32 h 58"/>
                      <a:gd name="T48" fmla="*/ 52 w 59"/>
                      <a:gd name="T49" fmla="*/ 41 h 58"/>
                      <a:gd name="T50" fmla="*/ 29 w 59"/>
                      <a:gd name="T51" fmla="*/ 58 h 58"/>
                      <a:gd name="T52" fmla="*/ 26 w 59"/>
                      <a:gd name="T53" fmla="*/ 58 h 58"/>
                      <a:gd name="T54" fmla="*/ 26 w 59"/>
                      <a:gd name="T55" fmla="*/ 54 h 58"/>
                      <a:gd name="T56" fmla="*/ 18 w 59"/>
                      <a:gd name="T57" fmla="*/ 51 h 58"/>
                      <a:gd name="T58" fmla="*/ 15 w 59"/>
                      <a:gd name="T59" fmla="*/ 55 h 58"/>
                      <a:gd name="T60" fmla="*/ 7 w 59"/>
                      <a:gd name="T61" fmla="*/ 48 h 58"/>
                      <a:gd name="T62" fmla="*/ 9 w 59"/>
                      <a:gd name="T63" fmla="*/ 45 h 58"/>
                      <a:gd name="T64" fmla="*/ 5 w 59"/>
                      <a:gd name="T65" fmla="*/ 37 h 58"/>
                      <a:gd name="T66" fmla="*/ 1 w 59"/>
                      <a:gd name="T67" fmla="*/ 37 h 58"/>
                      <a:gd name="T68" fmla="*/ 0 w 59"/>
                      <a:gd name="T69" fmla="*/ 26 h 58"/>
                      <a:gd name="T70" fmla="*/ 4 w 59"/>
                      <a:gd name="T71" fmla="*/ 26 h 58"/>
                      <a:gd name="T72" fmla="*/ 7 w 59"/>
                      <a:gd name="T73" fmla="*/ 17 h 58"/>
                      <a:gd name="T74" fmla="*/ 4 w 59"/>
                      <a:gd name="T75" fmla="*/ 15 h 58"/>
                      <a:gd name="T76" fmla="*/ 11 w 59"/>
                      <a:gd name="T77" fmla="*/ 6 h 58"/>
                      <a:gd name="T78" fmla="*/ 14 w 59"/>
                      <a:gd name="T79" fmla="*/ 9 h 58"/>
                      <a:gd name="T80" fmla="*/ 22 w 59"/>
                      <a:gd name="T81" fmla="*/ 5 h 58"/>
                      <a:gd name="T82" fmla="*/ 21 w 59"/>
                      <a:gd name="T83" fmla="*/ 1 h 58"/>
                      <a:gd name="T84" fmla="*/ 29 w 59"/>
                      <a:gd name="T85" fmla="*/ 0 h 58"/>
                      <a:gd name="T86" fmla="*/ 29 w 59"/>
                      <a:gd name="T87" fmla="*/ 12 h 58"/>
                      <a:gd name="T88" fmla="*/ 16 w 59"/>
                      <a:gd name="T89" fmla="*/ 18 h 58"/>
                      <a:gd name="T90" fmla="*/ 18 w 59"/>
                      <a:gd name="T91" fmla="*/ 42 h 58"/>
                      <a:gd name="T92" fmla="*/ 24 w 59"/>
                      <a:gd name="T93" fmla="*/ 45 h 58"/>
                      <a:gd name="T94" fmla="*/ 29 w 59"/>
                      <a:gd name="T95" fmla="*/ 46 h 58"/>
                      <a:gd name="T96" fmla="*/ 29 w 59"/>
                      <a:gd name="T9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9" h="58">
                        <a:moveTo>
                          <a:pt x="52" y="41"/>
                        </a:moveTo>
                        <a:cubicBezTo>
                          <a:pt x="55" y="44"/>
                          <a:pt x="55" y="44"/>
                          <a:pt x="55" y="44"/>
                        </a:cubicBezTo>
                        <a:cubicBezTo>
                          <a:pt x="48" y="52"/>
                          <a:pt x="48" y="52"/>
                          <a:pt x="48" y="52"/>
                        </a:cubicBezTo>
                        <a:cubicBezTo>
                          <a:pt x="45" y="49"/>
                          <a:pt x="45" y="49"/>
                          <a:pt x="45" y="49"/>
                        </a:cubicBezTo>
                        <a:cubicBezTo>
                          <a:pt x="42" y="51"/>
                          <a:pt x="40" y="52"/>
                          <a:pt x="37" y="53"/>
                        </a:cubicBezTo>
                        <a:cubicBezTo>
                          <a:pt x="37" y="58"/>
                          <a:pt x="37" y="58"/>
                          <a:pt x="37" y="58"/>
                        </a:cubicBezTo>
                        <a:cubicBezTo>
                          <a:pt x="29" y="58"/>
                          <a:pt x="29" y="58"/>
                          <a:pt x="29" y="58"/>
                        </a:cubicBezTo>
                        <a:cubicBezTo>
                          <a:pt x="29" y="46"/>
                          <a:pt x="29" y="46"/>
                          <a:pt x="29" y="46"/>
                        </a:cubicBezTo>
                        <a:cubicBezTo>
                          <a:pt x="34" y="46"/>
                          <a:pt x="39" y="44"/>
                          <a:pt x="42" y="40"/>
                        </a:cubicBezTo>
                        <a:cubicBezTo>
                          <a:pt x="48" y="33"/>
                          <a:pt x="47" y="22"/>
                          <a:pt x="40" y="16"/>
                        </a:cubicBezTo>
                        <a:cubicBezTo>
                          <a:pt x="40" y="16"/>
                          <a:pt x="40" y="16"/>
                          <a:pt x="40" y="16"/>
                        </a:cubicBezTo>
                        <a:cubicBezTo>
                          <a:pt x="38" y="15"/>
                          <a:pt x="36" y="14"/>
                          <a:pt x="34" y="13"/>
                        </a:cubicBezTo>
                        <a:cubicBezTo>
                          <a:pt x="33" y="12"/>
                          <a:pt x="31" y="12"/>
                          <a:pt x="29" y="12"/>
                        </a:cubicBezTo>
                        <a:cubicBezTo>
                          <a:pt x="29" y="0"/>
                          <a:pt x="29" y="0"/>
                          <a:pt x="29" y="0"/>
                        </a:cubicBezTo>
                        <a:cubicBezTo>
                          <a:pt x="32" y="0"/>
                          <a:pt x="32" y="0"/>
                          <a:pt x="32" y="0"/>
                        </a:cubicBezTo>
                        <a:cubicBezTo>
                          <a:pt x="33" y="4"/>
                          <a:pt x="33" y="4"/>
                          <a:pt x="33" y="4"/>
                        </a:cubicBezTo>
                        <a:cubicBezTo>
                          <a:pt x="36" y="4"/>
                          <a:pt x="38" y="5"/>
                          <a:pt x="41" y="7"/>
                        </a:cubicBezTo>
                        <a:cubicBezTo>
                          <a:pt x="44" y="3"/>
                          <a:pt x="44" y="3"/>
                          <a:pt x="44" y="3"/>
                        </a:cubicBezTo>
                        <a:cubicBezTo>
                          <a:pt x="52" y="10"/>
                          <a:pt x="52" y="10"/>
                          <a:pt x="52" y="10"/>
                        </a:cubicBezTo>
                        <a:cubicBezTo>
                          <a:pt x="49" y="14"/>
                          <a:pt x="49" y="14"/>
                          <a:pt x="49" y="14"/>
                        </a:cubicBezTo>
                        <a:cubicBezTo>
                          <a:pt x="51" y="16"/>
                          <a:pt x="53" y="19"/>
                          <a:pt x="53" y="22"/>
                        </a:cubicBezTo>
                        <a:cubicBezTo>
                          <a:pt x="58" y="21"/>
                          <a:pt x="58" y="21"/>
                          <a:pt x="58" y="21"/>
                        </a:cubicBezTo>
                        <a:cubicBezTo>
                          <a:pt x="59" y="32"/>
                          <a:pt x="59" y="32"/>
                          <a:pt x="59" y="32"/>
                        </a:cubicBezTo>
                        <a:cubicBezTo>
                          <a:pt x="54" y="32"/>
                          <a:pt x="54" y="32"/>
                          <a:pt x="54" y="32"/>
                        </a:cubicBezTo>
                        <a:cubicBezTo>
                          <a:pt x="54" y="35"/>
                          <a:pt x="53" y="38"/>
                          <a:pt x="52" y="41"/>
                        </a:cubicBezTo>
                        <a:close/>
                        <a:moveTo>
                          <a:pt x="29" y="58"/>
                        </a:moveTo>
                        <a:cubicBezTo>
                          <a:pt x="26" y="58"/>
                          <a:pt x="26" y="58"/>
                          <a:pt x="26" y="58"/>
                        </a:cubicBezTo>
                        <a:cubicBezTo>
                          <a:pt x="26" y="54"/>
                          <a:pt x="26" y="54"/>
                          <a:pt x="26" y="54"/>
                        </a:cubicBezTo>
                        <a:cubicBezTo>
                          <a:pt x="23" y="54"/>
                          <a:pt x="20" y="53"/>
                          <a:pt x="18" y="51"/>
                        </a:cubicBezTo>
                        <a:cubicBezTo>
                          <a:pt x="15" y="55"/>
                          <a:pt x="15" y="55"/>
                          <a:pt x="15" y="55"/>
                        </a:cubicBezTo>
                        <a:cubicBezTo>
                          <a:pt x="7" y="48"/>
                          <a:pt x="7" y="48"/>
                          <a:pt x="7" y="48"/>
                        </a:cubicBezTo>
                        <a:cubicBezTo>
                          <a:pt x="9" y="45"/>
                          <a:pt x="9" y="45"/>
                          <a:pt x="9" y="45"/>
                        </a:cubicBezTo>
                        <a:cubicBezTo>
                          <a:pt x="8" y="42"/>
                          <a:pt x="6" y="40"/>
                          <a:pt x="5" y="37"/>
                        </a:cubicBezTo>
                        <a:cubicBezTo>
                          <a:pt x="1" y="37"/>
                          <a:pt x="1" y="37"/>
                          <a:pt x="1" y="37"/>
                        </a:cubicBezTo>
                        <a:cubicBezTo>
                          <a:pt x="0" y="26"/>
                          <a:pt x="0" y="26"/>
                          <a:pt x="0" y="26"/>
                        </a:cubicBezTo>
                        <a:cubicBezTo>
                          <a:pt x="4" y="26"/>
                          <a:pt x="4" y="26"/>
                          <a:pt x="4" y="26"/>
                        </a:cubicBezTo>
                        <a:cubicBezTo>
                          <a:pt x="5" y="23"/>
                          <a:pt x="6" y="20"/>
                          <a:pt x="7" y="17"/>
                        </a:cubicBezTo>
                        <a:cubicBezTo>
                          <a:pt x="4" y="15"/>
                          <a:pt x="4" y="15"/>
                          <a:pt x="4" y="15"/>
                        </a:cubicBezTo>
                        <a:cubicBezTo>
                          <a:pt x="11" y="6"/>
                          <a:pt x="11" y="6"/>
                          <a:pt x="11" y="6"/>
                        </a:cubicBezTo>
                        <a:cubicBezTo>
                          <a:pt x="14" y="9"/>
                          <a:pt x="14" y="9"/>
                          <a:pt x="14" y="9"/>
                        </a:cubicBezTo>
                        <a:cubicBezTo>
                          <a:pt x="16" y="7"/>
                          <a:pt x="19" y="6"/>
                          <a:pt x="22" y="5"/>
                        </a:cubicBezTo>
                        <a:cubicBezTo>
                          <a:pt x="21" y="1"/>
                          <a:pt x="21" y="1"/>
                          <a:pt x="21" y="1"/>
                        </a:cubicBezTo>
                        <a:cubicBezTo>
                          <a:pt x="29" y="0"/>
                          <a:pt x="29" y="0"/>
                          <a:pt x="29" y="0"/>
                        </a:cubicBezTo>
                        <a:cubicBezTo>
                          <a:pt x="29" y="12"/>
                          <a:pt x="29" y="12"/>
                          <a:pt x="29" y="12"/>
                        </a:cubicBezTo>
                        <a:cubicBezTo>
                          <a:pt x="24" y="12"/>
                          <a:pt x="20" y="14"/>
                          <a:pt x="16" y="18"/>
                        </a:cubicBezTo>
                        <a:cubicBezTo>
                          <a:pt x="10" y="25"/>
                          <a:pt x="11" y="36"/>
                          <a:pt x="18" y="42"/>
                        </a:cubicBezTo>
                        <a:cubicBezTo>
                          <a:pt x="20" y="44"/>
                          <a:pt x="22" y="45"/>
                          <a:pt x="24" y="45"/>
                        </a:cubicBezTo>
                        <a:cubicBezTo>
                          <a:pt x="26" y="46"/>
                          <a:pt x="28" y="46"/>
                          <a:pt x="29" y="46"/>
                        </a:cubicBezTo>
                        <a:lnTo>
                          <a:pt x="29" y="58"/>
                        </a:lnTo>
                        <a:close/>
                      </a:path>
                    </a:pathLst>
                  </a:custGeom>
                  <a:solidFill>
                    <a:srgbClr val="497193"/>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235" name="Freeform: Shape 262"/>
                  <p:cNvSpPr>
                    <a:spLocks/>
                  </p:cNvSpPr>
                  <p:nvPr/>
                </p:nvSpPr>
                <p:spPr bwMode="auto">
                  <a:xfrm>
                    <a:off x="3205347" y="2729517"/>
                    <a:ext cx="13480" cy="22057"/>
                  </a:xfrm>
                  <a:custGeom>
                    <a:avLst/>
                    <a:gdLst>
                      <a:gd name="T0" fmla="*/ 0 w 3"/>
                      <a:gd name="T1" fmla="*/ 5 h 5"/>
                      <a:gd name="T2" fmla="*/ 3 w 3"/>
                      <a:gd name="T3" fmla="*/ 1 h 5"/>
                      <a:gd name="T4" fmla="*/ 0 w 3"/>
                      <a:gd name="T5" fmla="*/ 0 h 5"/>
                      <a:gd name="T6" fmla="*/ 0 w 3"/>
                      <a:gd name="T7" fmla="*/ 5 h 5"/>
                    </a:gdLst>
                    <a:ahLst/>
                    <a:cxnLst>
                      <a:cxn ang="0">
                        <a:pos x="T0" y="T1"/>
                      </a:cxn>
                      <a:cxn ang="0">
                        <a:pos x="T2" y="T3"/>
                      </a:cxn>
                      <a:cxn ang="0">
                        <a:pos x="T4" y="T5"/>
                      </a:cxn>
                      <a:cxn ang="0">
                        <a:pos x="T6" y="T7"/>
                      </a:cxn>
                    </a:cxnLst>
                    <a:rect l="0" t="0" r="r" b="b"/>
                    <a:pathLst>
                      <a:path w="3" h="5">
                        <a:moveTo>
                          <a:pt x="0" y="5"/>
                        </a:moveTo>
                        <a:cubicBezTo>
                          <a:pt x="3" y="1"/>
                          <a:pt x="3" y="1"/>
                          <a:pt x="3" y="1"/>
                        </a:cubicBezTo>
                        <a:cubicBezTo>
                          <a:pt x="2" y="1"/>
                          <a:pt x="1" y="1"/>
                          <a:pt x="0" y="0"/>
                        </a:cubicBezTo>
                        <a:cubicBezTo>
                          <a:pt x="0" y="2"/>
                          <a:pt x="0" y="3"/>
                          <a:pt x="0" y="5"/>
                        </a:cubicBezTo>
                        <a:close/>
                      </a:path>
                    </a:pathLst>
                  </a:custGeom>
                  <a:solidFill>
                    <a:schemeClr val="accent4"/>
                  </a:solidFill>
                  <a:ln>
                    <a:noFill/>
                  </a:ln>
                </p:spPr>
                <p:txBody>
                  <a:bodyPr anchor="ctr"/>
                  <a:lstStyle/>
                  <a:p>
                    <a:pPr algn="ctr"/>
                    <a:endParaRPr>
                      <a:cs typeface="+mn-ea"/>
                      <a:sym typeface="+mn-lt"/>
                    </a:endParaRPr>
                  </a:p>
                </p:txBody>
              </p:sp>
              <p:sp>
                <p:nvSpPr>
                  <p:cNvPr id="236" name="Freeform: Shape 263"/>
                  <p:cNvSpPr>
                    <a:spLocks/>
                  </p:cNvSpPr>
                  <p:nvPr/>
                </p:nvSpPr>
                <p:spPr bwMode="auto">
                  <a:xfrm>
                    <a:off x="3200445" y="2671922"/>
                    <a:ext cx="49017" cy="53918"/>
                  </a:xfrm>
                  <a:custGeom>
                    <a:avLst/>
                    <a:gdLst>
                      <a:gd name="T0" fmla="*/ 5 w 11"/>
                      <a:gd name="T1" fmla="*/ 12 h 12"/>
                      <a:gd name="T2" fmla="*/ 6 w 11"/>
                      <a:gd name="T3" fmla="*/ 12 h 12"/>
                      <a:gd name="T4" fmla="*/ 6 w 11"/>
                      <a:gd name="T5" fmla="*/ 12 h 12"/>
                      <a:gd name="T6" fmla="*/ 11 w 11"/>
                      <a:gd name="T7" fmla="*/ 6 h 12"/>
                      <a:gd name="T8" fmla="*/ 11 w 11"/>
                      <a:gd name="T9" fmla="*/ 6 h 12"/>
                      <a:gd name="T10" fmla="*/ 11 w 11"/>
                      <a:gd name="T11" fmla="*/ 5 h 12"/>
                      <a:gd name="T12" fmla="*/ 5 w 11"/>
                      <a:gd name="T13" fmla="*/ 0 h 12"/>
                      <a:gd name="T14" fmla="*/ 4 w 11"/>
                      <a:gd name="T15" fmla="*/ 0 h 12"/>
                      <a:gd name="T16" fmla="*/ 0 w 11"/>
                      <a:gd name="T17" fmla="*/ 3 h 12"/>
                      <a:gd name="T18" fmla="*/ 1 w 11"/>
                      <a:gd name="T19" fmla="*/ 9 h 12"/>
                      <a:gd name="T20" fmla="*/ 5 w 11"/>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2">
                        <a:moveTo>
                          <a:pt x="5" y="12"/>
                        </a:moveTo>
                        <a:cubicBezTo>
                          <a:pt x="5" y="12"/>
                          <a:pt x="6" y="12"/>
                          <a:pt x="6" y="12"/>
                        </a:cubicBezTo>
                        <a:cubicBezTo>
                          <a:pt x="6" y="12"/>
                          <a:pt x="6" y="12"/>
                          <a:pt x="6" y="12"/>
                        </a:cubicBezTo>
                        <a:cubicBezTo>
                          <a:pt x="9" y="11"/>
                          <a:pt x="11" y="8"/>
                          <a:pt x="11" y="6"/>
                        </a:cubicBezTo>
                        <a:cubicBezTo>
                          <a:pt x="11" y="6"/>
                          <a:pt x="11" y="6"/>
                          <a:pt x="11" y="6"/>
                        </a:cubicBezTo>
                        <a:cubicBezTo>
                          <a:pt x="11" y="5"/>
                          <a:pt x="11" y="5"/>
                          <a:pt x="11" y="5"/>
                        </a:cubicBezTo>
                        <a:cubicBezTo>
                          <a:pt x="10" y="2"/>
                          <a:pt x="8" y="0"/>
                          <a:pt x="5" y="0"/>
                        </a:cubicBezTo>
                        <a:cubicBezTo>
                          <a:pt x="5" y="0"/>
                          <a:pt x="4" y="0"/>
                          <a:pt x="4" y="0"/>
                        </a:cubicBezTo>
                        <a:cubicBezTo>
                          <a:pt x="2" y="1"/>
                          <a:pt x="1" y="2"/>
                          <a:pt x="0" y="3"/>
                        </a:cubicBezTo>
                        <a:cubicBezTo>
                          <a:pt x="0" y="5"/>
                          <a:pt x="0" y="7"/>
                          <a:pt x="1" y="9"/>
                        </a:cubicBezTo>
                        <a:cubicBezTo>
                          <a:pt x="2" y="11"/>
                          <a:pt x="3" y="12"/>
                          <a:pt x="5" y="12"/>
                        </a:cubicBezTo>
                        <a:close/>
                      </a:path>
                    </a:pathLst>
                  </a:custGeom>
                  <a:solidFill>
                    <a:schemeClr val="accent4"/>
                  </a:solidFill>
                  <a:ln>
                    <a:noFill/>
                  </a:ln>
                </p:spPr>
                <p:txBody>
                  <a:bodyPr anchor="ctr"/>
                  <a:lstStyle/>
                  <a:p>
                    <a:pPr algn="ctr"/>
                    <a:endParaRPr>
                      <a:cs typeface="+mn-ea"/>
                      <a:sym typeface="+mn-lt"/>
                    </a:endParaRPr>
                  </a:p>
                </p:txBody>
              </p:sp>
              <p:sp>
                <p:nvSpPr>
                  <p:cNvPr id="237" name="Freeform: Shape 264"/>
                  <p:cNvSpPr>
                    <a:spLocks/>
                  </p:cNvSpPr>
                  <p:nvPr/>
                </p:nvSpPr>
                <p:spPr bwMode="auto">
                  <a:xfrm>
                    <a:off x="3293577" y="2712361"/>
                    <a:ext cx="96808" cy="91906"/>
                  </a:xfrm>
                  <a:custGeom>
                    <a:avLst/>
                    <a:gdLst>
                      <a:gd name="T0" fmla="*/ 12 w 22"/>
                      <a:gd name="T1" fmla="*/ 21 h 21"/>
                      <a:gd name="T2" fmla="*/ 22 w 22"/>
                      <a:gd name="T3" fmla="*/ 21 h 21"/>
                      <a:gd name="T4" fmla="*/ 6 w 22"/>
                      <a:gd name="T5" fmla="*/ 0 h 21"/>
                      <a:gd name="T6" fmla="*/ 0 w 22"/>
                      <a:gd name="T7" fmla="*/ 5 h 21"/>
                      <a:gd name="T8" fmla="*/ 12 w 22"/>
                      <a:gd name="T9" fmla="*/ 21 h 21"/>
                    </a:gdLst>
                    <a:ahLst/>
                    <a:cxnLst>
                      <a:cxn ang="0">
                        <a:pos x="T0" y="T1"/>
                      </a:cxn>
                      <a:cxn ang="0">
                        <a:pos x="T2" y="T3"/>
                      </a:cxn>
                      <a:cxn ang="0">
                        <a:pos x="T4" y="T5"/>
                      </a:cxn>
                      <a:cxn ang="0">
                        <a:pos x="T6" y="T7"/>
                      </a:cxn>
                      <a:cxn ang="0">
                        <a:pos x="T8" y="T9"/>
                      </a:cxn>
                    </a:cxnLst>
                    <a:rect l="0" t="0" r="r" b="b"/>
                    <a:pathLst>
                      <a:path w="22" h="21">
                        <a:moveTo>
                          <a:pt x="12" y="21"/>
                        </a:moveTo>
                        <a:cubicBezTo>
                          <a:pt x="22" y="21"/>
                          <a:pt x="22" y="21"/>
                          <a:pt x="22" y="21"/>
                        </a:cubicBezTo>
                        <a:cubicBezTo>
                          <a:pt x="6" y="0"/>
                          <a:pt x="6" y="0"/>
                          <a:pt x="6" y="0"/>
                        </a:cubicBezTo>
                        <a:cubicBezTo>
                          <a:pt x="5" y="3"/>
                          <a:pt x="2" y="5"/>
                          <a:pt x="0" y="5"/>
                        </a:cubicBezTo>
                        <a:lnTo>
                          <a:pt x="12" y="21"/>
                        </a:lnTo>
                        <a:close/>
                      </a:path>
                    </a:pathLst>
                  </a:custGeom>
                  <a:solidFill>
                    <a:schemeClr val="accent4"/>
                  </a:solidFill>
                  <a:ln>
                    <a:noFill/>
                  </a:ln>
                </p:spPr>
                <p:txBody>
                  <a:bodyPr anchor="ctr"/>
                  <a:lstStyle/>
                  <a:p>
                    <a:pPr algn="ctr"/>
                    <a:endParaRPr>
                      <a:cs typeface="+mn-ea"/>
                      <a:sym typeface="+mn-lt"/>
                    </a:endParaRPr>
                  </a:p>
                </p:txBody>
              </p:sp>
              <p:sp>
                <p:nvSpPr>
                  <p:cNvPr id="238" name="Freeform: Shape 265"/>
                  <p:cNvSpPr>
                    <a:spLocks/>
                  </p:cNvSpPr>
                  <p:nvPr/>
                </p:nvSpPr>
                <p:spPr bwMode="auto">
                  <a:xfrm>
                    <a:off x="3258040" y="2671922"/>
                    <a:ext cx="52693" cy="53918"/>
                  </a:xfrm>
                  <a:custGeom>
                    <a:avLst/>
                    <a:gdLst>
                      <a:gd name="T0" fmla="*/ 8 w 12"/>
                      <a:gd name="T1" fmla="*/ 0 h 12"/>
                      <a:gd name="T2" fmla="*/ 6 w 12"/>
                      <a:gd name="T3" fmla="*/ 0 h 12"/>
                      <a:gd name="T4" fmla="*/ 1 w 12"/>
                      <a:gd name="T5" fmla="*/ 5 h 12"/>
                      <a:gd name="T6" fmla="*/ 1 w 12"/>
                      <a:gd name="T7" fmla="*/ 6 h 12"/>
                      <a:gd name="T8" fmla="*/ 1 w 12"/>
                      <a:gd name="T9" fmla="*/ 6 h 12"/>
                      <a:gd name="T10" fmla="*/ 5 w 12"/>
                      <a:gd name="T11" fmla="*/ 12 h 12"/>
                      <a:gd name="T12" fmla="*/ 6 w 12"/>
                      <a:gd name="T13" fmla="*/ 12 h 12"/>
                      <a:gd name="T14" fmla="*/ 6 w 12"/>
                      <a:gd name="T15" fmla="*/ 12 h 12"/>
                      <a:gd name="T16" fmla="*/ 12 w 12"/>
                      <a:gd name="T17" fmla="*/ 7 h 12"/>
                      <a:gd name="T18" fmla="*/ 12 w 12"/>
                      <a:gd name="T19" fmla="*/ 7 h 12"/>
                      <a:gd name="T20" fmla="*/ 8 w 12"/>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2">
                        <a:moveTo>
                          <a:pt x="8" y="0"/>
                        </a:moveTo>
                        <a:cubicBezTo>
                          <a:pt x="7" y="0"/>
                          <a:pt x="7" y="0"/>
                          <a:pt x="6" y="0"/>
                        </a:cubicBezTo>
                        <a:cubicBezTo>
                          <a:pt x="4" y="0"/>
                          <a:pt x="1" y="2"/>
                          <a:pt x="1" y="5"/>
                        </a:cubicBezTo>
                        <a:cubicBezTo>
                          <a:pt x="1" y="5"/>
                          <a:pt x="1" y="5"/>
                          <a:pt x="1" y="6"/>
                        </a:cubicBezTo>
                        <a:cubicBezTo>
                          <a:pt x="1" y="6"/>
                          <a:pt x="1" y="6"/>
                          <a:pt x="1" y="6"/>
                        </a:cubicBezTo>
                        <a:cubicBezTo>
                          <a:pt x="0" y="8"/>
                          <a:pt x="2" y="11"/>
                          <a:pt x="5" y="12"/>
                        </a:cubicBezTo>
                        <a:cubicBezTo>
                          <a:pt x="5" y="12"/>
                          <a:pt x="5" y="12"/>
                          <a:pt x="6" y="12"/>
                        </a:cubicBezTo>
                        <a:cubicBezTo>
                          <a:pt x="6" y="12"/>
                          <a:pt x="6" y="12"/>
                          <a:pt x="6" y="12"/>
                        </a:cubicBezTo>
                        <a:cubicBezTo>
                          <a:pt x="9" y="12"/>
                          <a:pt x="11" y="10"/>
                          <a:pt x="12" y="7"/>
                        </a:cubicBezTo>
                        <a:cubicBezTo>
                          <a:pt x="12" y="7"/>
                          <a:pt x="12" y="7"/>
                          <a:pt x="12" y="7"/>
                        </a:cubicBezTo>
                        <a:cubicBezTo>
                          <a:pt x="12" y="4"/>
                          <a:pt x="11" y="1"/>
                          <a:pt x="8" y="0"/>
                        </a:cubicBezTo>
                        <a:close/>
                      </a:path>
                    </a:pathLst>
                  </a:custGeom>
                  <a:solidFill>
                    <a:schemeClr val="accent4"/>
                  </a:solidFill>
                  <a:ln>
                    <a:noFill/>
                  </a:ln>
                </p:spPr>
                <p:txBody>
                  <a:bodyPr anchor="ctr"/>
                  <a:lstStyle/>
                  <a:p>
                    <a:pPr algn="ctr"/>
                    <a:endParaRPr>
                      <a:cs typeface="+mn-ea"/>
                      <a:sym typeface="+mn-lt"/>
                    </a:endParaRPr>
                  </a:p>
                </p:txBody>
              </p:sp>
              <p:sp>
                <p:nvSpPr>
                  <p:cNvPr id="239" name="Freeform: Shape 266"/>
                  <p:cNvSpPr>
                    <a:spLocks/>
                  </p:cNvSpPr>
                  <p:nvPr/>
                </p:nvSpPr>
                <p:spPr bwMode="auto">
                  <a:xfrm>
                    <a:off x="3213925" y="2814070"/>
                    <a:ext cx="220574" cy="180136"/>
                  </a:xfrm>
                  <a:custGeom>
                    <a:avLst/>
                    <a:gdLst>
                      <a:gd name="T0" fmla="*/ 9 w 50"/>
                      <a:gd name="T1" fmla="*/ 41 h 41"/>
                      <a:gd name="T2" fmla="*/ 39 w 50"/>
                      <a:gd name="T3" fmla="*/ 41 h 41"/>
                      <a:gd name="T4" fmla="*/ 50 w 50"/>
                      <a:gd name="T5" fmla="*/ 0 h 41"/>
                      <a:gd name="T6" fmla="*/ 41 w 50"/>
                      <a:gd name="T7" fmla="*/ 0 h 41"/>
                      <a:gd name="T8" fmla="*/ 31 w 50"/>
                      <a:gd name="T9" fmla="*/ 0 h 41"/>
                      <a:gd name="T10" fmla="*/ 0 w 50"/>
                      <a:gd name="T11" fmla="*/ 0 h 41"/>
                      <a:gd name="T12" fmla="*/ 9 w 50"/>
                      <a:gd name="T13" fmla="*/ 41 h 41"/>
                    </a:gdLst>
                    <a:ahLst/>
                    <a:cxnLst>
                      <a:cxn ang="0">
                        <a:pos x="T0" y="T1"/>
                      </a:cxn>
                      <a:cxn ang="0">
                        <a:pos x="T2" y="T3"/>
                      </a:cxn>
                      <a:cxn ang="0">
                        <a:pos x="T4" y="T5"/>
                      </a:cxn>
                      <a:cxn ang="0">
                        <a:pos x="T6" y="T7"/>
                      </a:cxn>
                      <a:cxn ang="0">
                        <a:pos x="T8" y="T9"/>
                      </a:cxn>
                      <a:cxn ang="0">
                        <a:pos x="T10" y="T11"/>
                      </a:cxn>
                      <a:cxn ang="0">
                        <a:pos x="T12" y="T13"/>
                      </a:cxn>
                    </a:cxnLst>
                    <a:rect l="0" t="0" r="r" b="b"/>
                    <a:pathLst>
                      <a:path w="50" h="41">
                        <a:moveTo>
                          <a:pt x="9" y="41"/>
                        </a:moveTo>
                        <a:cubicBezTo>
                          <a:pt x="39" y="41"/>
                          <a:pt x="39" y="41"/>
                          <a:pt x="39" y="41"/>
                        </a:cubicBezTo>
                        <a:cubicBezTo>
                          <a:pt x="50" y="0"/>
                          <a:pt x="50" y="0"/>
                          <a:pt x="50" y="0"/>
                        </a:cubicBezTo>
                        <a:cubicBezTo>
                          <a:pt x="41" y="0"/>
                          <a:pt x="41" y="0"/>
                          <a:pt x="41" y="0"/>
                        </a:cubicBezTo>
                        <a:cubicBezTo>
                          <a:pt x="31" y="0"/>
                          <a:pt x="31" y="0"/>
                          <a:pt x="31" y="0"/>
                        </a:cubicBezTo>
                        <a:cubicBezTo>
                          <a:pt x="0" y="0"/>
                          <a:pt x="0" y="0"/>
                          <a:pt x="0" y="0"/>
                        </a:cubicBezTo>
                        <a:cubicBezTo>
                          <a:pt x="2" y="14"/>
                          <a:pt x="5" y="28"/>
                          <a:pt x="9" y="41"/>
                        </a:cubicBezTo>
                        <a:close/>
                      </a:path>
                    </a:pathLst>
                  </a:custGeom>
                  <a:solidFill>
                    <a:schemeClr val="accent4"/>
                  </a:solidFill>
                  <a:ln>
                    <a:noFill/>
                  </a:ln>
                </p:spPr>
                <p:txBody>
                  <a:bodyPr anchor="ctr"/>
                  <a:lstStyle/>
                  <a:p>
                    <a:pPr algn="ctr"/>
                    <a:endParaRPr>
                      <a:cs typeface="+mn-ea"/>
                      <a:sym typeface="+mn-lt"/>
                    </a:endParaRPr>
                  </a:p>
                </p:txBody>
              </p:sp>
              <p:sp>
                <p:nvSpPr>
                  <p:cNvPr id="240" name="Freeform: Shape 267"/>
                  <p:cNvSpPr>
                    <a:spLocks/>
                  </p:cNvSpPr>
                  <p:nvPr/>
                </p:nvSpPr>
                <p:spPr bwMode="auto">
                  <a:xfrm>
                    <a:off x="5735824" y="2010199"/>
                    <a:ext cx="88230" cy="88230"/>
                  </a:xfrm>
                  <a:custGeom>
                    <a:avLst/>
                    <a:gdLst>
                      <a:gd name="T0" fmla="*/ 17 w 20"/>
                      <a:gd name="T1" fmla="*/ 0 h 20"/>
                      <a:gd name="T2" fmla="*/ 9 w 20"/>
                      <a:gd name="T3" fmla="*/ 0 h 20"/>
                      <a:gd name="T4" fmla="*/ 0 w 20"/>
                      <a:gd name="T5" fmla="*/ 9 h 20"/>
                      <a:gd name="T6" fmla="*/ 0 w 20"/>
                      <a:gd name="T7" fmla="*/ 20 h 20"/>
                      <a:gd name="T8" fmla="*/ 7 w 20"/>
                      <a:gd name="T9" fmla="*/ 20 h 20"/>
                      <a:gd name="T10" fmla="*/ 7 w 20"/>
                      <a:gd name="T11" fmla="*/ 9 h 20"/>
                      <a:gd name="T12" fmla="*/ 9 w 20"/>
                      <a:gd name="T13" fmla="*/ 7 h 20"/>
                      <a:gd name="T14" fmla="*/ 20 w 20"/>
                      <a:gd name="T15" fmla="*/ 7 h 20"/>
                      <a:gd name="T16" fmla="*/ 17 w 20"/>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0">
                        <a:moveTo>
                          <a:pt x="17" y="0"/>
                        </a:moveTo>
                        <a:cubicBezTo>
                          <a:pt x="9" y="0"/>
                          <a:pt x="9" y="0"/>
                          <a:pt x="9" y="0"/>
                        </a:cubicBezTo>
                        <a:cubicBezTo>
                          <a:pt x="4" y="0"/>
                          <a:pt x="0" y="4"/>
                          <a:pt x="0" y="9"/>
                        </a:cubicBezTo>
                        <a:cubicBezTo>
                          <a:pt x="0" y="20"/>
                          <a:pt x="0" y="20"/>
                          <a:pt x="0" y="20"/>
                        </a:cubicBezTo>
                        <a:cubicBezTo>
                          <a:pt x="7" y="20"/>
                          <a:pt x="7" y="20"/>
                          <a:pt x="7" y="20"/>
                        </a:cubicBezTo>
                        <a:cubicBezTo>
                          <a:pt x="7" y="9"/>
                          <a:pt x="7" y="9"/>
                          <a:pt x="7" y="9"/>
                        </a:cubicBezTo>
                        <a:cubicBezTo>
                          <a:pt x="7" y="8"/>
                          <a:pt x="8" y="7"/>
                          <a:pt x="9" y="7"/>
                        </a:cubicBezTo>
                        <a:cubicBezTo>
                          <a:pt x="20" y="7"/>
                          <a:pt x="20" y="7"/>
                          <a:pt x="20" y="7"/>
                        </a:cubicBezTo>
                        <a:cubicBezTo>
                          <a:pt x="19" y="4"/>
                          <a:pt x="18" y="2"/>
                          <a:pt x="17" y="0"/>
                        </a:cubicBezTo>
                        <a:close/>
                      </a:path>
                    </a:pathLst>
                  </a:custGeom>
                  <a:solidFill>
                    <a:schemeClr val="accent3"/>
                  </a:solidFill>
                  <a:ln>
                    <a:noFill/>
                  </a:ln>
                </p:spPr>
                <p:txBody>
                  <a:bodyPr anchor="ctr"/>
                  <a:lstStyle/>
                  <a:p>
                    <a:pPr algn="ctr"/>
                    <a:endParaRPr>
                      <a:cs typeface="+mn-ea"/>
                      <a:sym typeface="+mn-lt"/>
                    </a:endParaRPr>
                  </a:p>
                </p:txBody>
              </p:sp>
              <p:sp>
                <p:nvSpPr>
                  <p:cNvPr id="241" name="Freeform: Shape 268"/>
                  <p:cNvSpPr>
                    <a:spLocks/>
                  </p:cNvSpPr>
                  <p:nvPr/>
                </p:nvSpPr>
                <p:spPr bwMode="auto">
                  <a:xfrm>
                    <a:off x="5708865" y="2142544"/>
                    <a:ext cx="198517" cy="149500"/>
                  </a:xfrm>
                  <a:custGeom>
                    <a:avLst/>
                    <a:gdLst>
                      <a:gd name="T0" fmla="*/ 35 w 45"/>
                      <a:gd name="T1" fmla="*/ 0 h 34"/>
                      <a:gd name="T2" fmla="*/ 29 w 45"/>
                      <a:gd name="T3" fmla="*/ 0 h 34"/>
                      <a:gd name="T4" fmla="*/ 29 w 45"/>
                      <a:gd name="T5" fmla="*/ 9 h 34"/>
                      <a:gd name="T6" fmla="*/ 34 w 45"/>
                      <a:gd name="T7" fmla="*/ 15 h 34"/>
                      <a:gd name="T8" fmla="*/ 31 w 45"/>
                      <a:gd name="T9" fmla="*/ 19 h 34"/>
                      <a:gd name="T10" fmla="*/ 31 w 45"/>
                      <a:gd name="T11" fmla="*/ 19 h 34"/>
                      <a:gd name="T12" fmla="*/ 31 w 45"/>
                      <a:gd name="T13" fmla="*/ 27 h 34"/>
                      <a:gd name="T14" fmla="*/ 29 w 45"/>
                      <a:gd name="T15" fmla="*/ 27 h 34"/>
                      <a:gd name="T16" fmla="*/ 29 w 45"/>
                      <a:gd name="T17" fmla="*/ 34 h 34"/>
                      <a:gd name="T18" fmla="*/ 45 w 45"/>
                      <a:gd name="T19" fmla="*/ 34 h 34"/>
                      <a:gd name="T20" fmla="*/ 35 w 45"/>
                      <a:gd name="T21" fmla="*/ 0 h 34"/>
                      <a:gd name="T22" fmla="*/ 29 w 45"/>
                      <a:gd name="T23" fmla="*/ 0 h 34"/>
                      <a:gd name="T24" fmla="*/ 0 w 45"/>
                      <a:gd name="T25" fmla="*/ 0 h 34"/>
                      <a:gd name="T26" fmla="*/ 0 w 45"/>
                      <a:gd name="T27" fmla="*/ 34 h 34"/>
                      <a:gd name="T28" fmla="*/ 29 w 45"/>
                      <a:gd name="T29" fmla="*/ 34 h 34"/>
                      <a:gd name="T30" fmla="*/ 29 w 45"/>
                      <a:gd name="T31" fmla="*/ 27 h 34"/>
                      <a:gd name="T32" fmla="*/ 27 w 45"/>
                      <a:gd name="T33" fmla="*/ 27 h 34"/>
                      <a:gd name="T34" fmla="*/ 27 w 45"/>
                      <a:gd name="T35" fmla="*/ 19 h 34"/>
                      <a:gd name="T36" fmla="*/ 24 w 45"/>
                      <a:gd name="T37" fmla="*/ 15 h 34"/>
                      <a:gd name="T38" fmla="*/ 29 w 45"/>
                      <a:gd name="T39" fmla="*/ 9 h 34"/>
                      <a:gd name="T40" fmla="*/ 29 w 45"/>
                      <a:gd name="T41" fmla="*/ 9 h 34"/>
                      <a:gd name="T42" fmla="*/ 29 w 45"/>
                      <a:gd name="T4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 h="34">
                        <a:moveTo>
                          <a:pt x="35" y="0"/>
                        </a:moveTo>
                        <a:cubicBezTo>
                          <a:pt x="29" y="0"/>
                          <a:pt x="29" y="0"/>
                          <a:pt x="29" y="0"/>
                        </a:cubicBezTo>
                        <a:cubicBezTo>
                          <a:pt x="29" y="9"/>
                          <a:pt x="29" y="9"/>
                          <a:pt x="29" y="9"/>
                        </a:cubicBezTo>
                        <a:cubicBezTo>
                          <a:pt x="32" y="9"/>
                          <a:pt x="34" y="12"/>
                          <a:pt x="34" y="15"/>
                        </a:cubicBezTo>
                        <a:cubicBezTo>
                          <a:pt x="34" y="17"/>
                          <a:pt x="33" y="19"/>
                          <a:pt x="31" y="19"/>
                        </a:cubicBezTo>
                        <a:cubicBezTo>
                          <a:pt x="31" y="19"/>
                          <a:pt x="31" y="19"/>
                          <a:pt x="31" y="19"/>
                        </a:cubicBezTo>
                        <a:cubicBezTo>
                          <a:pt x="31" y="27"/>
                          <a:pt x="31" y="27"/>
                          <a:pt x="31" y="27"/>
                        </a:cubicBezTo>
                        <a:cubicBezTo>
                          <a:pt x="29" y="27"/>
                          <a:pt x="29" y="27"/>
                          <a:pt x="29" y="27"/>
                        </a:cubicBezTo>
                        <a:cubicBezTo>
                          <a:pt x="29" y="34"/>
                          <a:pt x="29" y="34"/>
                          <a:pt x="29" y="34"/>
                        </a:cubicBezTo>
                        <a:cubicBezTo>
                          <a:pt x="45" y="34"/>
                          <a:pt x="45" y="34"/>
                          <a:pt x="45" y="34"/>
                        </a:cubicBezTo>
                        <a:cubicBezTo>
                          <a:pt x="42" y="22"/>
                          <a:pt x="39" y="11"/>
                          <a:pt x="35" y="0"/>
                        </a:cubicBezTo>
                        <a:close/>
                        <a:moveTo>
                          <a:pt x="29" y="0"/>
                        </a:moveTo>
                        <a:cubicBezTo>
                          <a:pt x="0" y="0"/>
                          <a:pt x="0" y="0"/>
                          <a:pt x="0" y="0"/>
                        </a:cubicBezTo>
                        <a:cubicBezTo>
                          <a:pt x="0" y="34"/>
                          <a:pt x="0" y="34"/>
                          <a:pt x="0" y="34"/>
                        </a:cubicBezTo>
                        <a:cubicBezTo>
                          <a:pt x="29" y="34"/>
                          <a:pt x="29" y="34"/>
                          <a:pt x="29" y="34"/>
                        </a:cubicBezTo>
                        <a:cubicBezTo>
                          <a:pt x="29" y="27"/>
                          <a:pt x="29" y="27"/>
                          <a:pt x="29" y="27"/>
                        </a:cubicBezTo>
                        <a:cubicBezTo>
                          <a:pt x="27" y="27"/>
                          <a:pt x="27" y="27"/>
                          <a:pt x="27" y="27"/>
                        </a:cubicBezTo>
                        <a:cubicBezTo>
                          <a:pt x="27" y="19"/>
                          <a:pt x="27" y="19"/>
                          <a:pt x="27" y="19"/>
                        </a:cubicBezTo>
                        <a:cubicBezTo>
                          <a:pt x="25" y="19"/>
                          <a:pt x="24" y="17"/>
                          <a:pt x="24" y="15"/>
                        </a:cubicBezTo>
                        <a:cubicBezTo>
                          <a:pt x="24" y="12"/>
                          <a:pt x="26" y="9"/>
                          <a:pt x="29" y="9"/>
                        </a:cubicBezTo>
                        <a:cubicBezTo>
                          <a:pt x="29" y="9"/>
                          <a:pt x="29" y="9"/>
                          <a:pt x="29" y="9"/>
                        </a:cubicBezTo>
                        <a:lnTo>
                          <a:pt x="29" y="0"/>
                        </a:lnTo>
                        <a:close/>
                      </a:path>
                    </a:pathLst>
                  </a:custGeom>
                  <a:solidFill>
                    <a:schemeClr val="accent3"/>
                  </a:solidFill>
                  <a:ln>
                    <a:noFill/>
                  </a:ln>
                </p:spPr>
                <p:txBody>
                  <a:bodyPr anchor="ctr"/>
                  <a:lstStyle/>
                  <a:p>
                    <a:pPr algn="ctr"/>
                    <a:endParaRPr>
                      <a:cs typeface="+mn-ea"/>
                      <a:sym typeface="+mn-lt"/>
                    </a:endParaRPr>
                  </a:p>
                </p:txBody>
              </p:sp>
              <p:sp>
                <p:nvSpPr>
                  <p:cNvPr id="242" name="Freeform: Shape 269"/>
                  <p:cNvSpPr>
                    <a:spLocks/>
                  </p:cNvSpPr>
                  <p:nvPr/>
                </p:nvSpPr>
                <p:spPr bwMode="auto">
                  <a:xfrm>
                    <a:off x="4269005" y="1537190"/>
                    <a:ext cx="155627" cy="66172"/>
                  </a:xfrm>
                  <a:custGeom>
                    <a:avLst/>
                    <a:gdLst>
                      <a:gd name="T0" fmla="*/ 0 w 127"/>
                      <a:gd name="T1" fmla="*/ 29 h 54"/>
                      <a:gd name="T2" fmla="*/ 51 w 127"/>
                      <a:gd name="T3" fmla="*/ 54 h 54"/>
                      <a:gd name="T4" fmla="*/ 127 w 127"/>
                      <a:gd name="T5" fmla="*/ 54 h 54"/>
                      <a:gd name="T6" fmla="*/ 15 w 127"/>
                      <a:gd name="T7" fmla="*/ 0 h 54"/>
                      <a:gd name="T8" fmla="*/ 0 w 127"/>
                      <a:gd name="T9" fmla="*/ 29 h 54"/>
                    </a:gdLst>
                    <a:ahLst/>
                    <a:cxnLst>
                      <a:cxn ang="0">
                        <a:pos x="T0" y="T1"/>
                      </a:cxn>
                      <a:cxn ang="0">
                        <a:pos x="T2" y="T3"/>
                      </a:cxn>
                      <a:cxn ang="0">
                        <a:pos x="T4" y="T5"/>
                      </a:cxn>
                      <a:cxn ang="0">
                        <a:pos x="T6" y="T7"/>
                      </a:cxn>
                      <a:cxn ang="0">
                        <a:pos x="T8" y="T9"/>
                      </a:cxn>
                    </a:cxnLst>
                    <a:rect l="0" t="0" r="r" b="b"/>
                    <a:pathLst>
                      <a:path w="127" h="54">
                        <a:moveTo>
                          <a:pt x="0" y="29"/>
                        </a:moveTo>
                        <a:lnTo>
                          <a:pt x="51" y="54"/>
                        </a:lnTo>
                        <a:lnTo>
                          <a:pt x="127" y="54"/>
                        </a:lnTo>
                        <a:lnTo>
                          <a:pt x="15" y="0"/>
                        </a:lnTo>
                        <a:lnTo>
                          <a:pt x="0" y="29"/>
                        </a:lnTo>
                        <a:close/>
                      </a:path>
                    </a:pathLst>
                  </a:custGeom>
                  <a:solidFill>
                    <a:srgbClr val="497193"/>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243" name="Freeform: Shape 270"/>
                  <p:cNvSpPr>
                    <a:spLocks/>
                  </p:cNvSpPr>
                  <p:nvPr/>
                </p:nvSpPr>
                <p:spPr bwMode="auto">
                  <a:xfrm>
                    <a:off x="4269005" y="1611940"/>
                    <a:ext cx="376202" cy="189939"/>
                  </a:xfrm>
                  <a:custGeom>
                    <a:avLst/>
                    <a:gdLst>
                      <a:gd name="T0" fmla="*/ 123 w 307"/>
                      <a:gd name="T1" fmla="*/ 155 h 155"/>
                      <a:gd name="T2" fmla="*/ 245 w 307"/>
                      <a:gd name="T3" fmla="*/ 155 h 155"/>
                      <a:gd name="T4" fmla="*/ 245 w 307"/>
                      <a:gd name="T5" fmla="*/ 123 h 155"/>
                      <a:gd name="T6" fmla="*/ 307 w 307"/>
                      <a:gd name="T7" fmla="*/ 123 h 155"/>
                      <a:gd name="T8" fmla="*/ 307 w 307"/>
                      <a:gd name="T9" fmla="*/ 33 h 155"/>
                      <a:gd name="T10" fmla="*/ 245 w 307"/>
                      <a:gd name="T11" fmla="*/ 33 h 155"/>
                      <a:gd name="T12" fmla="*/ 245 w 307"/>
                      <a:gd name="T13" fmla="*/ 0 h 155"/>
                      <a:gd name="T14" fmla="*/ 145 w 307"/>
                      <a:gd name="T15" fmla="*/ 0 h 155"/>
                      <a:gd name="T16" fmla="*/ 123 w 307"/>
                      <a:gd name="T17" fmla="*/ 0 h 155"/>
                      <a:gd name="T18" fmla="*/ 123 w 307"/>
                      <a:gd name="T19" fmla="*/ 62 h 155"/>
                      <a:gd name="T20" fmla="*/ 184 w 307"/>
                      <a:gd name="T21" fmla="*/ 62 h 155"/>
                      <a:gd name="T22" fmla="*/ 184 w 307"/>
                      <a:gd name="T23" fmla="*/ 94 h 155"/>
                      <a:gd name="T24" fmla="*/ 123 w 307"/>
                      <a:gd name="T25" fmla="*/ 94 h 155"/>
                      <a:gd name="T26" fmla="*/ 123 w 307"/>
                      <a:gd name="T27" fmla="*/ 155 h 155"/>
                      <a:gd name="T28" fmla="*/ 0 w 307"/>
                      <a:gd name="T29" fmla="*/ 155 h 155"/>
                      <a:gd name="T30" fmla="*/ 123 w 307"/>
                      <a:gd name="T31" fmla="*/ 155 h 155"/>
                      <a:gd name="T32" fmla="*/ 123 w 307"/>
                      <a:gd name="T33" fmla="*/ 94 h 155"/>
                      <a:gd name="T34" fmla="*/ 62 w 307"/>
                      <a:gd name="T35" fmla="*/ 94 h 155"/>
                      <a:gd name="T36" fmla="*/ 62 w 307"/>
                      <a:gd name="T37" fmla="*/ 62 h 155"/>
                      <a:gd name="T38" fmla="*/ 62 w 307"/>
                      <a:gd name="T39" fmla="*/ 62 h 155"/>
                      <a:gd name="T40" fmla="*/ 123 w 307"/>
                      <a:gd name="T41" fmla="*/ 62 h 155"/>
                      <a:gd name="T42" fmla="*/ 123 w 307"/>
                      <a:gd name="T43" fmla="*/ 0 h 155"/>
                      <a:gd name="T44" fmla="*/ 65 w 307"/>
                      <a:gd name="T45" fmla="*/ 0 h 155"/>
                      <a:gd name="T46" fmla="*/ 0 w 307"/>
                      <a:gd name="T47" fmla="*/ 0 h 155"/>
                      <a:gd name="T48" fmla="*/ 0 w 307"/>
                      <a:gd name="T49"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7" h="155">
                        <a:moveTo>
                          <a:pt x="123" y="155"/>
                        </a:moveTo>
                        <a:lnTo>
                          <a:pt x="245" y="155"/>
                        </a:lnTo>
                        <a:lnTo>
                          <a:pt x="245" y="123"/>
                        </a:lnTo>
                        <a:lnTo>
                          <a:pt x="307" y="123"/>
                        </a:lnTo>
                        <a:lnTo>
                          <a:pt x="307" y="33"/>
                        </a:lnTo>
                        <a:lnTo>
                          <a:pt x="245" y="33"/>
                        </a:lnTo>
                        <a:lnTo>
                          <a:pt x="245" y="0"/>
                        </a:lnTo>
                        <a:lnTo>
                          <a:pt x="145" y="0"/>
                        </a:lnTo>
                        <a:lnTo>
                          <a:pt x="123" y="0"/>
                        </a:lnTo>
                        <a:lnTo>
                          <a:pt x="123" y="62"/>
                        </a:lnTo>
                        <a:lnTo>
                          <a:pt x="184" y="62"/>
                        </a:lnTo>
                        <a:lnTo>
                          <a:pt x="184" y="94"/>
                        </a:lnTo>
                        <a:lnTo>
                          <a:pt x="123" y="94"/>
                        </a:lnTo>
                        <a:lnTo>
                          <a:pt x="123" y="155"/>
                        </a:lnTo>
                        <a:close/>
                        <a:moveTo>
                          <a:pt x="0" y="155"/>
                        </a:moveTo>
                        <a:lnTo>
                          <a:pt x="123" y="155"/>
                        </a:lnTo>
                        <a:lnTo>
                          <a:pt x="123" y="94"/>
                        </a:lnTo>
                        <a:lnTo>
                          <a:pt x="62" y="94"/>
                        </a:lnTo>
                        <a:lnTo>
                          <a:pt x="62" y="62"/>
                        </a:lnTo>
                        <a:lnTo>
                          <a:pt x="62" y="62"/>
                        </a:lnTo>
                        <a:lnTo>
                          <a:pt x="123" y="62"/>
                        </a:lnTo>
                        <a:lnTo>
                          <a:pt x="123" y="0"/>
                        </a:lnTo>
                        <a:lnTo>
                          <a:pt x="65" y="0"/>
                        </a:lnTo>
                        <a:lnTo>
                          <a:pt x="0" y="0"/>
                        </a:lnTo>
                        <a:lnTo>
                          <a:pt x="0" y="155"/>
                        </a:lnTo>
                        <a:close/>
                      </a:path>
                    </a:pathLst>
                  </a:custGeom>
                  <a:solidFill>
                    <a:srgbClr val="497193"/>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244" name="Freeform: Shape 271"/>
                  <p:cNvSpPr>
                    <a:spLocks/>
                  </p:cNvSpPr>
                  <p:nvPr/>
                </p:nvSpPr>
                <p:spPr bwMode="auto">
                  <a:xfrm>
                    <a:off x="3637918" y="1788400"/>
                    <a:ext cx="84553" cy="142148"/>
                  </a:xfrm>
                  <a:custGeom>
                    <a:avLst/>
                    <a:gdLst>
                      <a:gd name="T0" fmla="*/ 0 w 19"/>
                      <a:gd name="T1" fmla="*/ 22 h 32"/>
                      <a:gd name="T2" fmla="*/ 0 w 19"/>
                      <a:gd name="T3" fmla="*/ 27 h 32"/>
                      <a:gd name="T4" fmla="*/ 6 w 19"/>
                      <a:gd name="T5" fmla="*/ 32 h 32"/>
                      <a:gd name="T6" fmla="*/ 14 w 19"/>
                      <a:gd name="T7" fmla="*/ 32 h 32"/>
                      <a:gd name="T8" fmla="*/ 19 w 19"/>
                      <a:gd name="T9" fmla="*/ 27 h 32"/>
                      <a:gd name="T10" fmla="*/ 19 w 19"/>
                      <a:gd name="T11" fmla="*/ 22 h 32"/>
                      <a:gd name="T12" fmla="*/ 12 w 19"/>
                      <a:gd name="T13" fmla="*/ 22 h 32"/>
                      <a:gd name="T14" fmla="*/ 12 w 19"/>
                      <a:gd name="T15" fmla="*/ 18 h 32"/>
                      <a:gd name="T16" fmla="*/ 19 w 19"/>
                      <a:gd name="T17" fmla="*/ 18 h 32"/>
                      <a:gd name="T18" fmla="*/ 19 w 19"/>
                      <a:gd name="T19" fmla="*/ 12 h 32"/>
                      <a:gd name="T20" fmla="*/ 12 w 19"/>
                      <a:gd name="T21" fmla="*/ 12 h 32"/>
                      <a:gd name="T22" fmla="*/ 12 w 19"/>
                      <a:gd name="T23" fmla="*/ 8 h 32"/>
                      <a:gd name="T24" fmla="*/ 19 w 19"/>
                      <a:gd name="T25" fmla="*/ 8 h 32"/>
                      <a:gd name="T26" fmla="*/ 19 w 19"/>
                      <a:gd name="T27" fmla="*/ 6 h 32"/>
                      <a:gd name="T28" fmla="*/ 14 w 19"/>
                      <a:gd name="T29" fmla="*/ 0 h 32"/>
                      <a:gd name="T30" fmla="*/ 6 w 19"/>
                      <a:gd name="T31" fmla="*/ 0 h 32"/>
                      <a:gd name="T32" fmla="*/ 0 w 19"/>
                      <a:gd name="T33" fmla="*/ 6 h 32"/>
                      <a:gd name="T34" fmla="*/ 0 w 19"/>
                      <a:gd name="T35" fmla="*/ 8 h 32"/>
                      <a:gd name="T36" fmla="*/ 7 w 19"/>
                      <a:gd name="T37" fmla="*/ 8 h 32"/>
                      <a:gd name="T38" fmla="*/ 7 w 19"/>
                      <a:gd name="T39" fmla="*/ 12 h 32"/>
                      <a:gd name="T40" fmla="*/ 0 w 19"/>
                      <a:gd name="T41" fmla="*/ 12 h 32"/>
                      <a:gd name="T42" fmla="*/ 0 w 19"/>
                      <a:gd name="T43" fmla="*/ 18 h 32"/>
                      <a:gd name="T44" fmla="*/ 7 w 19"/>
                      <a:gd name="T45" fmla="*/ 18 h 32"/>
                      <a:gd name="T46" fmla="*/ 7 w 19"/>
                      <a:gd name="T47" fmla="*/ 22 h 32"/>
                      <a:gd name="T48" fmla="*/ 0 w 19"/>
                      <a:gd name="T49" fmla="*/ 2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32">
                        <a:moveTo>
                          <a:pt x="0" y="22"/>
                        </a:moveTo>
                        <a:cubicBezTo>
                          <a:pt x="0" y="27"/>
                          <a:pt x="0" y="27"/>
                          <a:pt x="0" y="27"/>
                        </a:cubicBezTo>
                        <a:cubicBezTo>
                          <a:pt x="0" y="30"/>
                          <a:pt x="3" y="32"/>
                          <a:pt x="6" y="32"/>
                        </a:cubicBezTo>
                        <a:cubicBezTo>
                          <a:pt x="14" y="32"/>
                          <a:pt x="14" y="32"/>
                          <a:pt x="14" y="32"/>
                        </a:cubicBezTo>
                        <a:cubicBezTo>
                          <a:pt x="17" y="32"/>
                          <a:pt x="19" y="30"/>
                          <a:pt x="19" y="27"/>
                        </a:cubicBezTo>
                        <a:cubicBezTo>
                          <a:pt x="19" y="22"/>
                          <a:pt x="19" y="22"/>
                          <a:pt x="19" y="22"/>
                        </a:cubicBezTo>
                        <a:cubicBezTo>
                          <a:pt x="12" y="22"/>
                          <a:pt x="12" y="22"/>
                          <a:pt x="12" y="22"/>
                        </a:cubicBezTo>
                        <a:cubicBezTo>
                          <a:pt x="12" y="18"/>
                          <a:pt x="12" y="18"/>
                          <a:pt x="12" y="18"/>
                        </a:cubicBezTo>
                        <a:cubicBezTo>
                          <a:pt x="19" y="18"/>
                          <a:pt x="19" y="18"/>
                          <a:pt x="19" y="18"/>
                        </a:cubicBezTo>
                        <a:cubicBezTo>
                          <a:pt x="19" y="12"/>
                          <a:pt x="19" y="12"/>
                          <a:pt x="19" y="12"/>
                        </a:cubicBezTo>
                        <a:cubicBezTo>
                          <a:pt x="12" y="12"/>
                          <a:pt x="12" y="12"/>
                          <a:pt x="12" y="12"/>
                        </a:cubicBezTo>
                        <a:cubicBezTo>
                          <a:pt x="12" y="8"/>
                          <a:pt x="12" y="8"/>
                          <a:pt x="12" y="8"/>
                        </a:cubicBezTo>
                        <a:cubicBezTo>
                          <a:pt x="19" y="8"/>
                          <a:pt x="19" y="8"/>
                          <a:pt x="19" y="8"/>
                        </a:cubicBezTo>
                        <a:cubicBezTo>
                          <a:pt x="19" y="6"/>
                          <a:pt x="19" y="6"/>
                          <a:pt x="19" y="6"/>
                        </a:cubicBezTo>
                        <a:cubicBezTo>
                          <a:pt x="19" y="3"/>
                          <a:pt x="17" y="0"/>
                          <a:pt x="14" y="0"/>
                        </a:cubicBezTo>
                        <a:cubicBezTo>
                          <a:pt x="6" y="0"/>
                          <a:pt x="6" y="0"/>
                          <a:pt x="6" y="0"/>
                        </a:cubicBezTo>
                        <a:cubicBezTo>
                          <a:pt x="3" y="0"/>
                          <a:pt x="0" y="3"/>
                          <a:pt x="0" y="6"/>
                        </a:cubicBezTo>
                        <a:cubicBezTo>
                          <a:pt x="0" y="8"/>
                          <a:pt x="0" y="8"/>
                          <a:pt x="0" y="8"/>
                        </a:cubicBezTo>
                        <a:cubicBezTo>
                          <a:pt x="7" y="8"/>
                          <a:pt x="7" y="8"/>
                          <a:pt x="7" y="8"/>
                        </a:cubicBezTo>
                        <a:cubicBezTo>
                          <a:pt x="7" y="12"/>
                          <a:pt x="7" y="12"/>
                          <a:pt x="7" y="12"/>
                        </a:cubicBezTo>
                        <a:cubicBezTo>
                          <a:pt x="0" y="12"/>
                          <a:pt x="0" y="12"/>
                          <a:pt x="0" y="12"/>
                        </a:cubicBezTo>
                        <a:cubicBezTo>
                          <a:pt x="0" y="18"/>
                          <a:pt x="0" y="18"/>
                          <a:pt x="0" y="18"/>
                        </a:cubicBezTo>
                        <a:cubicBezTo>
                          <a:pt x="7" y="18"/>
                          <a:pt x="7" y="18"/>
                          <a:pt x="7" y="18"/>
                        </a:cubicBezTo>
                        <a:cubicBezTo>
                          <a:pt x="7" y="22"/>
                          <a:pt x="7" y="22"/>
                          <a:pt x="7" y="22"/>
                        </a:cubicBezTo>
                        <a:lnTo>
                          <a:pt x="0" y="22"/>
                        </a:lnTo>
                        <a:close/>
                      </a:path>
                    </a:pathLst>
                  </a:custGeom>
                  <a:solidFill>
                    <a:srgbClr val="497193"/>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245" name="Freeform: Shape 272"/>
                  <p:cNvSpPr>
                    <a:spLocks/>
                  </p:cNvSpPr>
                  <p:nvPr/>
                </p:nvSpPr>
                <p:spPr bwMode="auto">
                  <a:xfrm>
                    <a:off x="3615860" y="1917068"/>
                    <a:ext cx="132345" cy="83328"/>
                  </a:xfrm>
                  <a:custGeom>
                    <a:avLst/>
                    <a:gdLst>
                      <a:gd name="T0" fmla="*/ 0 w 30"/>
                      <a:gd name="T1" fmla="*/ 0 h 19"/>
                      <a:gd name="T2" fmla="*/ 10 w 30"/>
                      <a:gd name="T3" fmla="*/ 9 h 19"/>
                      <a:gd name="T4" fmla="*/ 13 w 30"/>
                      <a:gd name="T5" fmla="*/ 9 h 19"/>
                      <a:gd name="T6" fmla="*/ 13 w 30"/>
                      <a:gd name="T7" fmla="*/ 15 h 19"/>
                      <a:gd name="T8" fmla="*/ 9 w 30"/>
                      <a:gd name="T9" fmla="*/ 15 h 19"/>
                      <a:gd name="T10" fmla="*/ 9 w 30"/>
                      <a:gd name="T11" fmla="*/ 19 h 19"/>
                      <a:gd name="T12" fmla="*/ 21 w 30"/>
                      <a:gd name="T13" fmla="*/ 19 h 19"/>
                      <a:gd name="T14" fmla="*/ 21 w 30"/>
                      <a:gd name="T15" fmla="*/ 15 h 19"/>
                      <a:gd name="T16" fmla="*/ 17 w 30"/>
                      <a:gd name="T17" fmla="*/ 15 h 19"/>
                      <a:gd name="T18" fmla="*/ 17 w 30"/>
                      <a:gd name="T19" fmla="*/ 9 h 19"/>
                      <a:gd name="T20" fmla="*/ 20 w 30"/>
                      <a:gd name="T21" fmla="*/ 9 h 19"/>
                      <a:gd name="T22" fmla="*/ 30 w 30"/>
                      <a:gd name="T23" fmla="*/ 0 h 19"/>
                      <a:gd name="T24" fmla="*/ 26 w 30"/>
                      <a:gd name="T25" fmla="*/ 0 h 19"/>
                      <a:gd name="T26" fmla="*/ 20 w 30"/>
                      <a:gd name="T27" fmla="*/ 5 h 19"/>
                      <a:gd name="T28" fmla="*/ 10 w 30"/>
                      <a:gd name="T29" fmla="*/ 5 h 19"/>
                      <a:gd name="T30" fmla="*/ 4 w 30"/>
                      <a:gd name="T31" fmla="*/ 0 h 19"/>
                      <a:gd name="T32" fmla="*/ 0 w 30"/>
                      <a:gd name="T3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19">
                        <a:moveTo>
                          <a:pt x="0" y="0"/>
                        </a:moveTo>
                        <a:cubicBezTo>
                          <a:pt x="1" y="5"/>
                          <a:pt x="5" y="9"/>
                          <a:pt x="10" y="9"/>
                        </a:cubicBezTo>
                        <a:cubicBezTo>
                          <a:pt x="13" y="9"/>
                          <a:pt x="13" y="9"/>
                          <a:pt x="13" y="9"/>
                        </a:cubicBezTo>
                        <a:cubicBezTo>
                          <a:pt x="13" y="15"/>
                          <a:pt x="13" y="15"/>
                          <a:pt x="13" y="15"/>
                        </a:cubicBezTo>
                        <a:cubicBezTo>
                          <a:pt x="9" y="15"/>
                          <a:pt x="9" y="15"/>
                          <a:pt x="9" y="15"/>
                        </a:cubicBezTo>
                        <a:cubicBezTo>
                          <a:pt x="9" y="19"/>
                          <a:pt x="9" y="19"/>
                          <a:pt x="9" y="19"/>
                        </a:cubicBezTo>
                        <a:cubicBezTo>
                          <a:pt x="21" y="19"/>
                          <a:pt x="21" y="19"/>
                          <a:pt x="21" y="19"/>
                        </a:cubicBezTo>
                        <a:cubicBezTo>
                          <a:pt x="21" y="15"/>
                          <a:pt x="21" y="15"/>
                          <a:pt x="21" y="15"/>
                        </a:cubicBezTo>
                        <a:cubicBezTo>
                          <a:pt x="17" y="15"/>
                          <a:pt x="17" y="15"/>
                          <a:pt x="17" y="15"/>
                        </a:cubicBezTo>
                        <a:cubicBezTo>
                          <a:pt x="17" y="9"/>
                          <a:pt x="17" y="9"/>
                          <a:pt x="17" y="9"/>
                        </a:cubicBezTo>
                        <a:cubicBezTo>
                          <a:pt x="20" y="9"/>
                          <a:pt x="20" y="9"/>
                          <a:pt x="20" y="9"/>
                        </a:cubicBezTo>
                        <a:cubicBezTo>
                          <a:pt x="25" y="9"/>
                          <a:pt x="29" y="5"/>
                          <a:pt x="30" y="0"/>
                        </a:cubicBezTo>
                        <a:cubicBezTo>
                          <a:pt x="26" y="0"/>
                          <a:pt x="26" y="0"/>
                          <a:pt x="26" y="0"/>
                        </a:cubicBezTo>
                        <a:cubicBezTo>
                          <a:pt x="25" y="2"/>
                          <a:pt x="23" y="5"/>
                          <a:pt x="20" y="5"/>
                        </a:cubicBezTo>
                        <a:cubicBezTo>
                          <a:pt x="10" y="5"/>
                          <a:pt x="10" y="5"/>
                          <a:pt x="10" y="5"/>
                        </a:cubicBezTo>
                        <a:cubicBezTo>
                          <a:pt x="7" y="5"/>
                          <a:pt x="4" y="2"/>
                          <a:pt x="4" y="0"/>
                        </a:cubicBezTo>
                        <a:lnTo>
                          <a:pt x="0" y="0"/>
                        </a:lnTo>
                        <a:close/>
                      </a:path>
                    </a:pathLst>
                  </a:custGeom>
                  <a:solidFill>
                    <a:srgbClr val="497193"/>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246" name="Freeform: Shape 273"/>
                  <p:cNvSpPr>
                    <a:spLocks/>
                  </p:cNvSpPr>
                  <p:nvPr/>
                </p:nvSpPr>
                <p:spPr bwMode="auto">
                  <a:xfrm>
                    <a:off x="5369426" y="2200138"/>
                    <a:ext cx="269591" cy="136021"/>
                  </a:xfrm>
                  <a:custGeom>
                    <a:avLst/>
                    <a:gdLst>
                      <a:gd name="T0" fmla="*/ 53 w 61"/>
                      <a:gd name="T1" fmla="*/ 22 h 31"/>
                      <a:gd name="T2" fmla="*/ 61 w 61"/>
                      <a:gd name="T3" fmla="*/ 11 h 31"/>
                      <a:gd name="T4" fmla="*/ 53 w 61"/>
                      <a:gd name="T5" fmla="*/ 1 h 31"/>
                      <a:gd name="T6" fmla="*/ 53 w 61"/>
                      <a:gd name="T7" fmla="*/ 5 h 31"/>
                      <a:gd name="T8" fmla="*/ 57 w 61"/>
                      <a:gd name="T9" fmla="*/ 11 h 31"/>
                      <a:gd name="T10" fmla="*/ 53 w 61"/>
                      <a:gd name="T11" fmla="*/ 17 h 31"/>
                      <a:gd name="T12" fmla="*/ 53 w 61"/>
                      <a:gd name="T13" fmla="*/ 22 h 31"/>
                      <a:gd name="T14" fmla="*/ 26 w 61"/>
                      <a:gd name="T15" fmla="*/ 31 h 31"/>
                      <a:gd name="T16" fmla="*/ 46 w 61"/>
                      <a:gd name="T17" fmla="*/ 21 h 31"/>
                      <a:gd name="T18" fmla="*/ 51 w 61"/>
                      <a:gd name="T19" fmla="*/ 22 h 31"/>
                      <a:gd name="T20" fmla="*/ 53 w 61"/>
                      <a:gd name="T21" fmla="*/ 22 h 31"/>
                      <a:gd name="T22" fmla="*/ 53 w 61"/>
                      <a:gd name="T23" fmla="*/ 17 h 31"/>
                      <a:gd name="T24" fmla="*/ 51 w 61"/>
                      <a:gd name="T25" fmla="*/ 17 h 31"/>
                      <a:gd name="T26" fmla="*/ 49 w 61"/>
                      <a:gd name="T27" fmla="*/ 17 h 31"/>
                      <a:gd name="T28" fmla="*/ 52 w 61"/>
                      <a:gd name="T29" fmla="*/ 5 h 31"/>
                      <a:gd name="T30" fmla="*/ 52 w 61"/>
                      <a:gd name="T31" fmla="*/ 5 h 31"/>
                      <a:gd name="T32" fmla="*/ 52 w 61"/>
                      <a:gd name="T33" fmla="*/ 5 h 31"/>
                      <a:gd name="T34" fmla="*/ 53 w 61"/>
                      <a:gd name="T35" fmla="*/ 5 h 31"/>
                      <a:gd name="T36" fmla="*/ 53 w 61"/>
                      <a:gd name="T37" fmla="*/ 1 h 31"/>
                      <a:gd name="T38" fmla="*/ 51 w 61"/>
                      <a:gd name="T39" fmla="*/ 0 h 31"/>
                      <a:gd name="T40" fmla="*/ 51 w 61"/>
                      <a:gd name="T41" fmla="*/ 0 h 31"/>
                      <a:gd name="T42" fmla="*/ 1 w 61"/>
                      <a:gd name="T43" fmla="*/ 0 h 31"/>
                      <a:gd name="T44" fmla="*/ 0 w 61"/>
                      <a:gd name="T45" fmla="*/ 5 h 31"/>
                      <a:gd name="T46" fmla="*/ 26 w 61"/>
                      <a:gd name="T4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 h="31">
                        <a:moveTo>
                          <a:pt x="53" y="22"/>
                        </a:moveTo>
                        <a:cubicBezTo>
                          <a:pt x="58" y="21"/>
                          <a:pt x="61" y="16"/>
                          <a:pt x="61" y="11"/>
                        </a:cubicBezTo>
                        <a:cubicBezTo>
                          <a:pt x="61" y="6"/>
                          <a:pt x="58" y="1"/>
                          <a:pt x="53" y="1"/>
                        </a:cubicBezTo>
                        <a:cubicBezTo>
                          <a:pt x="53" y="5"/>
                          <a:pt x="53" y="5"/>
                          <a:pt x="53" y="5"/>
                        </a:cubicBezTo>
                        <a:cubicBezTo>
                          <a:pt x="55" y="6"/>
                          <a:pt x="57" y="8"/>
                          <a:pt x="57" y="11"/>
                        </a:cubicBezTo>
                        <a:cubicBezTo>
                          <a:pt x="57" y="14"/>
                          <a:pt x="55" y="16"/>
                          <a:pt x="53" y="17"/>
                        </a:cubicBezTo>
                        <a:lnTo>
                          <a:pt x="53" y="22"/>
                        </a:lnTo>
                        <a:close/>
                        <a:moveTo>
                          <a:pt x="26" y="31"/>
                        </a:moveTo>
                        <a:cubicBezTo>
                          <a:pt x="34" y="31"/>
                          <a:pt x="41" y="27"/>
                          <a:pt x="46" y="21"/>
                        </a:cubicBezTo>
                        <a:cubicBezTo>
                          <a:pt x="47" y="22"/>
                          <a:pt x="49" y="22"/>
                          <a:pt x="51" y="22"/>
                        </a:cubicBezTo>
                        <a:cubicBezTo>
                          <a:pt x="51" y="22"/>
                          <a:pt x="52" y="22"/>
                          <a:pt x="53" y="22"/>
                        </a:cubicBezTo>
                        <a:cubicBezTo>
                          <a:pt x="53" y="17"/>
                          <a:pt x="53" y="17"/>
                          <a:pt x="53" y="17"/>
                        </a:cubicBezTo>
                        <a:cubicBezTo>
                          <a:pt x="52" y="17"/>
                          <a:pt x="51" y="17"/>
                          <a:pt x="51" y="17"/>
                        </a:cubicBezTo>
                        <a:cubicBezTo>
                          <a:pt x="50" y="17"/>
                          <a:pt x="49" y="17"/>
                          <a:pt x="49" y="17"/>
                        </a:cubicBezTo>
                        <a:cubicBezTo>
                          <a:pt x="51" y="13"/>
                          <a:pt x="52" y="9"/>
                          <a:pt x="52" y="5"/>
                        </a:cubicBezTo>
                        <a:cubicBezTo>
                          <a:pt x="52" y="5"/>
                          <a:pt x="52" y="5"/>
                          <a:pt x="52" y="5"/>
                        </a:cubicBezTo>
                        <a:cubicBezTo>
                          <a:pt x="52" y="5"/>
                          <a:pt x="52" y="5"/>
                          <a:pt x="52" y="5"/>
                        </a:cubicBezTo>
                        <a:cubicBezTo>
                          <a:pt x="52" y="5"/>
                          <a:pt x="52" y="5"/>
                          <a:pt x="53" y="5"/>
                        </a:cubicBezTo>
                        <a:cubicBezTo>
                          <a:pt x="53" y="1"/>
                          <a:pt x="53" y="1"/>
                          <a:pt x="53" y="1"/>
                        </a:cubicBezTo>
                        <a:cubicBezTo>
                          <a:pt x="52" y="0"/>
                          <a:pt x="52" y="0"/>
                          <a:pt x="51" y="0"/>
                        </a:cubicBezTo>
                        <a:cubicBezTo>
                          <a:pt x="51" y="0"/>
                          <a:pt x="51" y="0"/>
                          <a:pt x="51" y="0"/>
                        </a:cubicBezTo>
                        <a:cubicBezTo>
                          <a:pt x="1" y="0"/>
                          <a:pt x="1" y="0"/>
                          <a:pt x="1" y="0"/>
                        </a:cubicBezTo>
                        <a:cubicBezTo>
                          <a:pt x="0" y="2"/>
                          <a:pt x="0" y="3"/>
                          <a:pt x="0" y="5"/>
                        </a:cubicBezTo>
                        <a:cubicBezTo>
                          <a:pt x="0" y="19"/>
                          <a:pt x="12" y="31"/>
                          <a:pt x="26" y="31"/>
                        </a:cubicBezTo>
                        <a:close/>
                      </a:path>
                    </a:pathLst>
                  </a:custGeom>
                  <a:solidFill>
                    <a:srgbClr val="497193"/>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247" name="Rectangle 274"/>
                  <p:cNvSpPr>
                    <a:spLocks/>
                  </p:cNvSpPr>
                  <p:nvPr/>
                </p:nvSpPr>
                <p:spPr bwMode="auto">
                  <a:xfrm>
                    <a:off x="5369426" y="2345962"/>
                    <a:ext cx="247533" cy="22057"/>
                  </a:xfrm>
                  <a:prstGeom prst="rect">
                    <a:avLst/>
                  </a:prstGeom>
                  <a:solidFill>
                    <a:srgbClr val="497193"/>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miter lim="800000"/>
                        <a:headEnd/>
                        <a:tailEnd/>
                      </a14:hiddenLine>
                    </a:ext>
                  </a:extLst>
                </p:spPr>
                <p:txBody>
                  <a:bodyPr anchor="ctr"/>
                  <a:lstStyle/>
                  <a:p>
                    <a:pPr algn="ctr"/>
                    <a:endParaRPr>
                      <a:cs typeface="+mn-ea"/>
                      <a:sym typeface="+mn-lt"/>
                    </a:endParaRPr>
                  </a:p>
                </p:txBody>
              </p:sp>
              <p:sp>
                <p:nvSpPr>
                  <p:cNvPr id="248" name="Freeform: Shape 275"/>
                  <p:cNvSpPr>
                    <a:spLocks/>
                  </p:cNvSpPr>
                  <p:nvPr/>
                </p:nvSpPr>
                <p:spPr bwMode="auto">
                  <a:xfrm>
                    <a:off x="5427020" y="2080048"/>
                    <a:ext cx="44115" cy="115189"/>
                  </a:xfrm>
                  <a:custGeom>
                    <a:avLst/>
                    <a:gdLst>
                      <a:gd name="T0" fmla="*/ 3 w 10"/>
                      <a:gd name="T1" fmla="*/ 19 h 26"/>
                      <a:gd name="T2" fmla="*/ 5 w 10"/>
                      <a:gd name="T3" fmla="*/ 25 h 26"/>
                      <a:gd name="T4" fmla="*/ 9 w 10"/>
                      <a:gd name="T5" fmla="*/ 16 h 26"/>
                      <a:gd name="T6" fmla="*/ 7 w 10"/>
                      <a:gd name="T7" fmla="*/ 11 h 26"/>
                      <a:gd name="T8" fmla="*/ 6 w 10"/>
                      <a:gd name="T9" fmla="*/ 7 h 26"/>
                      <a:gd name="T10" fmla="*/ 4 w 10"/>
                      <a:gd name="T11" fmla="*/ 2 h 26"/>
                      <a:gd name="T12" fmla="*/ 1 w 10"/>
                      <a:gd name="T13" fmla="*/ 11 h 26"/>
                      <a:gd name="T14" fmla="*/ 3 w 10"/>
                      <a:gd name="T15" fmla="*/ 19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6">
                        <a:moveTo>
                          <a:pt x="3" y="19"/>
                        </a:moveTo>
                        <a:cubicBezTo>
                          <a:pt x="0" y="21"/>
                          <a:pt x="2" y="26"/>
                          <a:pt x="5" y="25"/>
                        </a:cubicBezTo>
                        <a:cubicBezTo>
                          <a:pt x="9" y="23"/>
                          <a:pt x="10" y="19"/>
                          <a:pt x="9" y="16"/>
                        </a:cubicBezTo>
                        <a:cubicBezTo>
                          <a:pt x="9" y="14"/>
                          <a:pt x="7" y="12"/>
                          <a:pt x="7" y="11"/>
                        </a:cubicBezTo>
                        <a:cubicBezTo>
                          <a:pt x="6" y="10"/>
                          <a:pt x="5" y="7"/>
                          <a:pt x="6" y="7"/>
                        </a:cubicBezTo>
                        <a:cubicBezTo>
                          <a:pt x="9" y="5"/>
                          <a:pt x="7" y="0"/>
                          <a:pt x="4" y="2"/>
                        </a:cubicBezTo>
                        <a:cubicBezTo>
                          <a:pt x="1" y="4"/>
                          <a:pt x="0" y="8"/>
                          <a:pt x="1" y="11"/>
                        </a:cubicBezTo>
                        <a:cubicBezTo>
                          <a:pt x="1" y="12"/>
                          <a:pt x="6" y="19"/>
                          <a:pt x="3" y="19"/>
                        </a:cubicBezTo>
                        <a:close/>
                      </a:path>
                    </a:pathLst>
                  </a:custGeom>
                  <a:solidFill>
                    <a:srgbClr val="497193"/>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249" name="Freeform: Shape 276"/>
                  <p:cNvSpPr>
                    <a:spLocks/>
                  </p:cNvSpPr>
                  <p:nvPr/>
                </p:nvSpPr>
                <p:spPr bwMode="auto">
                  <a:xfrm>
                    <a:off x="5488291" y="2080048"/>
                    <a:ext cx="44115" cy="115189"/>
                  </a:xfrm>
                  <a:custGeom>
                    <a:avLst/>
                    <a:gdLst>
                      <a:gd name="T0" fmla="*/ 4 w 10"/>
                      <a:gd name="T1" fmla="*/ 19 h 26"/>
                      <a:gd name="T2" fmla="*/ 5 w 10"/>
                      <a:gd name="T3" fmla="*/ 25 h 26"/>
                      <a:gd name="T4" fmla="*/ 9 w 10"/>
                      <a:gd name="T5" fmla="*/ 16 h 26"/>
                      <a:gd name="T6" fmla="*/ 7 w 10"/>
                      <a:gd name="T7" fmla="*/ 11 h 26"/>
                      <a:gd name="T8" fmla="*/ 7 w 10"/>
                      <a:gd name="T9" fmla="*/ 7 h 26"/>
                      <a:gd name="T10" fmla="*/ 4 w 10"/>
                      <a:gd name="T11" fmla="*/ 2 h 26"/>
                      <a:gd name="T12" fmla="*/ 1 w 10"/>
                      <a:gd name="T13" fmla="*/ 11 h 26"/>
                      <a:gd name="T14" fmla="*/ 4 w 10"/>
                      <a:gd name="T15" fmla="*/ 19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6">
                        <a:moveTo>
                          <a:pt x="4" y="19"/>
                        </a:moveTo>
                        <a:cubicBezTo>
                          <a:pt x="1" y="21"/>
                          <a:pt x="2" y="26"/>
                          <a:pt x="5" y="25"/>
                        </a:cubicBezTo>
                        <a:cubicBezTo>
                          <a:pt x="9" y="23"/>
                          <a:pt x="10" y="19"/>
                          <a:pt x="9" y="16"/>
                        </a:cubicBezTo>
                        <a:cubicBezTo>
                          <a:pt x="9" y="14"/>
                          <a:pt x="8" y="12"/>
                          <a:pt x="7" y="11"/>
                        </a:cubicBezTo>
                        <a:cubicBezTo>
                          <a:pt x="6" y="10"/>
                          <a:pt x="5" y="7"/>
                          <a:pt x="7" y="7"/>
                        </a:cubicBezTo>
                        <a:cubicBezTo>
                          <a:pt x="10" y="5"/>
                          <a:pt x="7" y="0"/>
                          <a:pt x="4" y="2"/>
                        </a:cubicBezTo>
                        <a:cubicBezTo>
                          <a:pt x="1" y="4"/>
                          <a:pt x="0" y="8"/>
                          <a:pt x="1" y="11"/>
                        </a:cubicBezTo>
                        <a:cubicBezTo>
                          <a:pt x="2" y="12"/>
                          <a:pt x="6" y="19"/>
                          <a:pt x="4" y="19"/>
                        </a:cubicBezTo>
                        <a:close/>
                      </a:path>
                    </a:pathLst>
                  </a:custGeom>
                  <a:solidFill>
                    <a:srgbClr val="497193"/>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250" name="Freeform: Shape 277"/>
                  <p:cNvSpPr>
                    <a:spLocks/>
                  </p:cNvSpPr>
                  <p:nvPr/>
                </p:nvSpPr>
                <p:spPr bwMode="auto">
                  <a:xfrm>
                    <a:off x="4794707" y="1638899"/>
                    <a:ext cx="220574" cy="220574"/>
                  </a:xfrm>
                  <a:custGeom>
                    <a:avLst/>
                    <a:gdLst>
                      <a:gd name="T0" fmla="*/ 25 w 50"/>
                      <a:gd name="T1" fmla="*/ 47 h 50"/>
                      <a:gd name="T2" fmla="*/ 29 w 50"/>
                      <a:gd name="T3" fmla="*/ 46 h 50"/>
                      <a:gd name="T4" fmla="*/ 30 w 50"/>
                      <a:gd name="T5" fmla="*/ 50 h 50"/>
                      <a:gd name="T6" fmla="*/ 39 w 50"/>
                      <a:gd name="T7" fmla="*/ 46 h 50"/>
                      <a:gd name="T8" fmla="*/ 38 w 50"/>
                      <a:gd name="T9" fmla="*/ 43 h 50"/>
                      <a:gd name="T10" fmla="*/ 43 w 50"/>
                      <a:gd name="T11" fmla="*/ 37 h 50"/>
                      <a:gd name="T12" fmla="*/ 46 w 50"/>
                      <a:gd name="T13" fmla="*/ 39 h 50"/>
                      <a:gd name="T14" fmla="*/ 50 w 50"/>
                      <a:gd name="T15" fmla="*/ 30 h 50"/>
                      <a:gd name="T16" fmla="*/ 46 w 50"/>
                      <a:gd name="T17" fmla="*/ 29 h 50"/>
                      <a:gd name="T18" fmla="*/ 46 w 50"/>
                      <a:gd name="T19" fmla="*/ 21 h 50"/>
                      <a:gd name="T20" fmla="*/ 50 w 50"/>
                      <a:gd name="T21" fmla="*/ 20 h 50"/>
                      <a:gd name="T22" fmla="*/ 46 w 50"/>
                      <a:gd name="T23" fmla="*/ 11 h 50"/>
                      <a:gd name="T24" fmla="*/ 43 w 50"/>
                      <a:gd name="T25" fmla="*/ 12 h 50"/>
                      <a:gd name="T26" fmla="*/ 37 w 50"/>
                      <a:gd name="T27" fmla="*/ 7 h 50"/>
                      <a:gd name="T28" fmla="*/ 39 w 50"/>
                      <a:gd name="T29" fmla="*/ 4 h 50"/>
                      <a:gd name="T30" fmla="*/ 30 w 50"/>
                      <a:gd name="T31" fmla="*/ 0 h 50"/>
                      <a:gd name="T32" fmla="*/ 29 w 50"/>
                      <a:gd name="T33" fmla="*/ 4 h 50"/>
                      <a:gd name="T34" fmla="*/ 25 w 50"/>
                      <a:gd name="T35" fmla="*/ 3 h 50"/>
                      <a:gd name="T36" fmla="*/ 25 w 50"/>
                      <a:gd name="T37" fmla="*/ 10 h 50"/>
                      <a:gd name="T38" fmla="*/ 38 w 50"/>
                      <a:gd name="T39" fmla="*/ 19 h 50"/>
                      <a:gd name="T40" fmla="*/ 31 w 50"/>
                      <a:gd name="T41" fmla="*/ 38 h 50"/>
                      <a:gd name="T42" fmla="*/ 25 w 50"/>
                      <a:gd name="T43" fmla="*/ 40 h 50"/>
                      <a:gd name="T44" fmla="*/ 25 w 50"/>
                      <a:gd name="T45" fmla="*/ 40 h 50"/>
                      <a:gd name="T46" fmla="*/ 25 w 50"/>
                      <a:gd name="T47" fmla="*/ 47 h 50"/>
                      <a:gd name="T48" fmla="*/ 4 w 50"/>
                      <a:gd name="T49" fmla="*/ 29 h 50"/>
                      <a:gd name="T50" fmla="*/ 0 w 50"/>
                      <a:gd name="T51" fmla="*/ 31 h 50"/>
                      <a:gd name="T52" fmla="*/ 4 w 50"/>
                      <a:gd name="T53" fmla="*/ 39 h 50"/>
                      <a:gd name="T54" fmla="*/ 7 w 50"/>
                      <a:gd name="T55" fmla="*/ 38 h 50"/>
                      <a:gd name="T56" fmla="*/ 13 w 50"/>
                      <a:gd name="T57" fmla="*/ 43 h 50"/>
                      <a:gd name="T58" fmla="*/ 11 w 50"/>
                      <a:gd name="T59" fmla="*/ 46 h 50"/>
                      <a:gd name="T60" fmla="*/ 20 w 50"/>
                      <a:gd name="T61" fmla="*/ 50 h 50"/>
                      <a:gd name="T62" fmla="*/ 21 w 50"/>
                      <a:gd name="T63" fmla="*/ 46 h 50"/>
                      <a:gd name="T64" fmla="*/ 25 w 50"/>
                      <a:gd name="T65" fmla="*/ 47 h 50"/>
                      <a:gd name="T66" fmla="*/ 25 w 50"/>
                      <a:gd name="T67" fmla="*/ 40 h 50"/>
                      <a:gd name="T68" fmla="*/ 12 w 50"/>
                      <a:gd name="T69" fmla="*/ 31 h 50"/>
                      <a:gd name="T70" fmla="*/ 19 w 50"/>
                      <a:gd name="T71" fmla="*/ 12 h 50"/>
                      <a:gd name="T72" fmla="*/ 19 w 50"/>
                      <a:gd name="T73" fmla="*/ 12 h 50"/>
                      <a:gd name="T74" fmla="*/ 25 w 50"/>
                      <a:gd name="T75" fmla="*/ 10 h 50"/>
                      <a:gd name="T76" fmla="*/ 25 w 50"/>
                      <a:gd name="T77" fmla="*/ 10 h 50"/>
                      <a:gd name="T78" fmla="*/ 25 w 50"/>
                      <a:gd name="T79" fmla="*/ 3 h 50"/>
                      <a:gd name="T80" fmla="*/ 21 w 50"/>
                      <a:gd name="T81" fmla="*/ 4 h 50"/>
                      <a:gd name="T82" fmla="*/ 19 w 50"/>
                      <a:gd name="T83" fmla="*/ 0 h 50"/>
                      <a:gd name="T84" fmla="*/ 11 w 50"/>
                      <a:gd name="T85" fmla="*/ 4 h 50"/>
                      <a:gd name="T86" fmla="*/ 12 w 50"/>
                      <a:gd name="T87" fmla="*/ 7 h 50"/>
                      <a:gd name="T88" fmla="*/ 7 w 50"/>
                      <a:gd name="T89" fmla="*/ 13 h 50"/>
                      <a:gd name="T90" fmla="*/ 4 w 50"/>
                      <a:gd name="T91" fmla="*/ 11 h 50"/>
                      <a:gd name="T92" fmla="*/ 0 w 50"/>
                      <a:gd name="T93" fmla="*/ 20 h 50"/>
                      <a:gd name="T94" fmla="*/ 4 w 50"/>
                      <a:gd name="T95" fmla="*/ 21 h 50"/>
                      <a:gd name="T96" fmla="*/ 4 w 50"/>
                      <a:gd name="T97" fmla="*/ 2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0" h="50">
                        <a:moveTo>
                          <a:pt x="25" y="47"/>
                        </a:moveTo>
                        <a:cubicBezTo>
                          <a:pt x="26" y="47"/>
                          <a:pt x="28" y="47"/>
                          <a:pt x="29" y="46"/>
                        </a:cubicBezTo>
                        <a:cubicBezTo>
                          <a:pt x="30" y="50"/>
                          <a:pt x="30" y="50"/>
                          <a:pt x="30" y="50"/>
                        </a:cubicBezTo>
                        <a:cubicBezTo>
                          <a:pt x="39" y="46"/>
                          <a:pt x="39" y="46"/>
                          <a:pt x="39" y="46"/>
                        </a:cubicBezTo>
                        <a:cubicBezTo>
                          <a:pt x="38" y="43"/>
                          <a:pt x="38" y="43"/>
                          <a:pt x="38" y="43"/>
                        </a:cubicBezTo>
                        <a:cubicBezTo>
                          <a:pt x="40" y="41"/>
                          <a:pt x="41" y="39"/>
                          <a:pt x="43" y="37"/>
                        </a:cubicBezTo>
                        <a:cubicBezTo>
                          <a:pt x="46" y="39"/>
                          <a:pt x="46" y="39"/>
                          <a:pt x="46" y="39"/>
                        </a:cubicBezTo>
                        <a:cubicBezTo>
                          <a:pt x="50" y="30"/>
                          <a:pt x="50" y="30"/>
                          <a:pt x="50" y="30"/>
                        </a:cubicBezTo>
                        <a:cubicBezTo>
                          <a:pt x="46" y="29"/>
                          <a:pt x="46" y="29"/>
                          <a:pt x="46" y="29"/>
                        </a:cubicBezTo>
                        <a:cubicBezTo>
                          <a:pt x="47" y="26"/>
                          <a:pt x="47" y="24"/>
                          <a:pt x="46" y="21"/>
                        </a:cubicBezTo>
                        <a:cubicBezTo>
                          <a:pt x="50" y="20"/>
                          <a:pt x="50" y="20"/>
                          <a:pt x="50" y="20"/>
                        </a:cubicBezTo>
                        <a:cubicBezTo>
                          <a:pt x="46" y="11"/>
                          <a:pt x="46" y="11"/>
                          <a:pt x="46" y="11"/>
                        </a:cubicBezTo>
                        <a:cubicBezTo>
                          <a:pt x="43" y="12"/>
                          <a:pt x="43" y="12"/>
                          <a:pt x="43" y="12"/>
                        </a:cubicBezTo>
                        <a:cubicBezTo>
                          <a:pt x="41" y="10"/>
                          <a:pt x="39" y="9"/>
                          <a:pt x="37" y="7"/>
                        </a:cubicBezTo>
                        <a:cubicBezTo>
                          <a:pt x="39" y="4"/>
                          <a:pt x="39" y="4"/>
                          <a:pt x="39" y="4"/>
                        </a:cubicBezTo>
                        <a:cubicBezTo>
                          <a:pt x="30" y="0"/>
                          <a:pt x="30" y="0"/>
                          <a:pt x="30" y="0"/>
                        </a:cubicBezTo>
                        <a:cubicBezTo>
                          <a:pt x="29" y="4"/>
                          <a:pt x="29" y="4"/>
                          <a:pt x="29" y="4"/>
                        </a:cubicBezTo>
                        <a:cubicBezTo>
                          <a:pt x="27" y="3"/>
                          <a:pt x="26" y="3"/>
                          <a:pt x="25" y="3"/>
                        </a:cubicBezTo>
                        <a:cubicBezTo>
                          <a:pt x="25" y="10"/>
                          <a:pt x="25" y="10"/>
                          <a:pt x="25" y="10"/>
                        </a:cubicBezTo>
                        <a:cubicBezTo>
                          <a:pt x="31" y="10"/>
                          <a:pt x="36" y="14"/>
                          <a:pt x="38" y="19"/>
                        </a:cubicBezTo>
                        <a:cubicBezTo>
                          <a:pt x="42" y="27"/>
                          <a:pt x="38" y="35"/>
                          <a:pt x="31" y="38"/>
                        </a:cubicBezTo>
                        <a:cubicBezTo>
                          <a:pt x="29" y="39"/>
                          <a:pt x="27" y="40"/>
                          <a:pt x="25" y="40"/>
                        </a:cubicBezTo>
                        <a:cubicBezTo>
                          <a:pt x="25" y="40"/>
                          <a:pt x="25" y="40"/>
                          <a:pt x="25" y="40"/>
                        </a:cubicBezTo>
                        <a:lnTo>
                          <a:pt x="25" y="47"/>
                        </a:lnTo>
                        <a:close/>
                        <a:moveTo>
                          <a:pt x="4" y="29"/>
                        </a:moveTo>
                        <a:cubicBezTo>
                          <a:pt x="0" y="31"/>
                          <a:pt x="0" y="31"/>
                          <a:pt x="0" y="31"/>
                        </a:cubicBezTo>
                        <a:cubicBezTo>
                          <a:pt x="4" y="39"/>
                          <a:pt x="4" y="39"/>
                          <a:pt x="4" y="39"/>
                        </a:cubicBezTo>
                        <a:cubicBezTo>
                          <a:pt x="7" y="38"/>
                          <a:pt x="7" y="38"/>
                          <a:pt x="7" y="38"/>
                        </a:cubicBezTo>
                        <a:cubicBezTo>
                          <a:pt x="9" y="40"/>
                          <a:pt x="11" y="42"/>
                          <a:pt x="13" y="43"/>
                        </a:cubicBezTo>
                        <a:cubicBezTo>
                          <a:pt x="11" y="46"/>
                          <a:pt x="11" y="46"/>
                          <a:pt x="11" y="46"/>
                        </a:cubicBezTo>
                        <a:cubicBezTo>
                          <a:pt x="20" y="50"/>
                          <a:pt x="20" y="50"/>
                          <a:pt x="20" y="50"/>
                        </a:cubicBezTo>
                        <a:cubicBezTo>
                          <a:pt x="21" y="46"/>
                          <a:pt x="21" y="46"/>
                          <a:pt x="21" y="46"/>
                        </a:cubicBezTo>
                        <a:cubicBezTo>
                          <a:pt x="23" y="47"/>
                          <a:pt x="24" y="47"/>
                          <a:pt x="25" y="47"/>
                        </a:cubicBezTo>
                        <a:cubicBezTo>
                          <a:pt x="25" y="40"/>
                          <a:pt x="25" y="40"/>
                          <a:pt x="25" y="40"/>
                        </a:cubicBezTo>
                        <a:cubicBezTo>
                          <a:pt x="19" y="40"/>
                          <a:pt x="14" y="36"/>
                          <a:pt x="12" y="31"/>
                        </a:cubicBezTo>
                        <a:cubicBezTo>
                          <a:pt x="8" y="23"/>
                          <a:pt x="12" y="15"/>
                          <a:pt x="19" y="12"/>
                        </a:cubicBezTo>
                        <a:cubicBezTo>
                          <a:pt x="19" y="12"/>
                          <a:pt x="19" y="12"/>
                          <a:pt x="19" y="12"/>
                        </a:cubicBezTo>
                        <a:cubicBezTo>
                          <a:pt x="21" y="11"/>
                          <a:pt x="23" y="10"/>
                          <a:pt x="25" y="10"/>
                        </a:cubicBezTo>
                        <a:cubicBezTo>
                          <a:pt x="25" y="10"/>
                          <a:pt x="25" y="10"/>
                          <a:pt x="25" y="10"/>
                        </a:cubicBezTo>
                        <a:cubicBezTo>
                          <a:pt x="25" y="3"/>
                          <a:pt x="25" y="3"/>
                          <a:pt x="25" y="3"/>
                        </a:cubicBezTo>
                        <a:cubicBezTo>
                          <a:pt x="24" y="3"/>
                          <a:pt x="22" y="3"/>
                          <a:pt x="21" y="4"/>
                        </a:cubicBezTo>
                        <a:cubicBezTo>
                          <a:pt x="19" y="0"/>
                          <a:pt x="19" y="0"/>
                          <a:pt x="19" y="0"/>
                        </a:cubicBezTo>
                        <a:cubicBezTo>
                          <a:pt x="11" y="4"/>
                          <a:pt x="11" y="4"/>
                          <a:pt x="11" y="4"/>
                        </a:cubicBezTo>
                        <a:cubicBezTo>
                          <a:pt x="12" y="7"/>
                          <a:pt x="12" y="7"/>
                          <a:pt x="12" y="7"/>
                        </a:cubicBezTo>
                        <a:cubicBezTo>
                          <a:pt x="10" y="9"/>
                          <a:pt x="8" y="11"/>
                          <a:pt x="7" y="13"/>
                        </a:cubicBezTo>
                        <a:cubicBezTo>
                          <a:pt x="4" y="11"/>
                          <a:pt x="4" y="11"/>
                          <a:pt x="4" y="11"/>
                        </a:cubicBezTo>
                        <a:cubicBezTo>
                          <a:pt x="0" y="20"/>
                          <a:pt x="0" y="20"/>
                          <a:pt x="0" y="20"/>
                        </a:cubicBezTo>
                        <a:cubicBezTo>
                          <a:pt x="4" y="21"/>
                          <a:pt x="4" y="21"/>
                          <a:pt x="4" y="21"/>
                        </a:cubicBezTo>
                        <a:cubicBezTo>
                          <a:pt x="3" y="24"/>
                          <a:pt x="3" y="27"/>
                          <a:pt x="4" y="29"/>
                        </a:cubicBezTo>
                        <a:close/>
                      </a:path>
                    </a:pathLst>
                  </a:custGeom>
                  <a:solidFill>
                    <a:srgbClr val="497193"/>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251" name="Freeform: Shape 278"/>
                  <p:cNvSpPr>
                    <a:spLocks/>
                  </p:cNvSpPr>
                  <p:nvPr/>
                </p:nvSpPr>
                <p:spPr bwMode="auto">
                  <a:xfrm>
                    <a:off x="4163620" y="3246641"/>
                    <a:ext cx="225476" cy="229152"/>
                  </a:xfrm>
                  <a:custGeom>
                    <a:avLst/>
                    <a:gdLst>
                      <a:gd name="T0" fmla="*/ 38 w 51"/>
                      <a:gd name="T1" fmla="*/ 52 h 52"/>
                      <a:gd name="T2" fmla="*/ 35 w 51"/>
                      <a:gd name="T3" fmla="*/ 52 h 52"/>
                      <a:gd name="T4" fmla="*/ 34 w 51"/>
                      <a:gd name="T5" fmla="*/ 51 h 52"/>
                      <a:gd name="T6" fmla="*/ 30 w 51"/>
                      <a:gd name="T7" fmla="*/ 49 h 52"/>
                      <a:gd name="T8" fmla="*/ 12 w 51"/>
                      <a:gd name="T9" fmla="*/ 49 h 52"/>
                      <a:gd name="T10" fmla="*/ 8 w 51"/>
                      <a:gd name="T11" fmla="*/ 47 h 52"/>
                      <a:gd name="T12" fmla="*/ 1 w 51"/>
                      <a:gd name="T13" fmla="*/ 25 h 52"/>
                      <a:gd name="T14" fmla="*/ 4 w 51"/>
                      <a:gd name="T15" fmla="*/ 20 h 52"/>
                      <a:gd name="T16" fmla="*/ 20 w 51"/>
                      <a:gd name="T17" fmla="*/ 20 h 52"/>
                      <a:gd name="T18" fmla="*/ 19 w 51"/>
                      <a:gd name="T19" fmla="*/ 15 h 52"/>
                      <a:gd name="T20" fmla="*/ 16 w 51"/>
                      <a:gd name="T21" fmla="*/ 7 h 52"/>
                      <a:gd name="T22" fmla="*/ 18 w 51"/>
                      <a:gd name="T23" fmla="*/ 3 h 52"/>
                      <a:gd name="T24" fmla="*/ 24 w 51"/>
                      <a:gd name="T25" fmla="*/ 3 h 52"/>
                      <a:gd name="T26" fmla="*/ 28 w 51"/>
                      <a:gd name="T27" fmla="*/ 13 h 52"/>
                      <a:gd name="T28" fmla="*/ 38 w 51"/>
                      <a:gd name="T29" fmla="*/ 25 h 52"/>
                      <a:gd name="T30" fmla="*/ 40 w 51"/>
                      <a:gd name="T31" fmla="*/ 27 h 52"/>
                      <a:gd name="T32" fmla="*/ 50 w 51"/>
                      <a:gd name="T33" fmla="*/ 37 h 52"/>
                      <a:gd name="T34" fmla="*/ 50 w 51"/>
                      <a:gd name="T35" fmla="*/ 40 h 52"/>
                      <a:gd name="T36" fmla="*/ 38 w 51"/>
                      <a:gd name="T3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 h="52">
                        <a:moveTo>
                          <a:pt x="38" y="52"/>
                        </a:moveTo>
                        <a:cubicBezTo>
                          <a:pt x="37" y="52"/>
                          <a:pt x="36" y="52"/>
                          <a:pt x="35" y="52"/>
                        </a:cubicBezTo>
                        <a:cubicBezTo>
                          <a:pt x="34" y="51"/>
                          <a:pt x="34" y="51"/>
                          <a:pt x="34" y="51"/>
                        </a:cubicBezTo>
                        <a:cubicBezTo>
                          <a:pt x="33" y="50"/>
                          <a:pt x="31" y="49"/>
                          <a:pt x="30" y="49"/>
                        </a:cubicBezTo>
                        <a:cubicBezTo>
                          <a:pt x="12" y="49"/>
                          <a:pt x="12" y="49"/>
                          <a:pt x="12" y="49"/>
                        </a:cubicBezTo>
                        <a:cubicBezTo>
                          <a:pt x="10" y="49"/>
                          <a:pt x="9" y="48"/>
                          <a:pt x="8" y="47"/>
                        </a:cubicBezTo>
                        <a:cubicBezTo>
                          <a:pt x="1" y="25"/>
                          <a:pt x="1" y="25"/>
                          <a:pt x="1" y="25"/>
                        </a:cubicBezTo>
                        <a:cubicBezTo>
                          <a:pt x="0" y="22"/>
                          <a:pt x="1" y="20"/>
                          <a:pt x="4" y="20"/>
                        </a:cubicBezTo>
                        <a:cubicBezTo>
                          <a:pt x="20" y="20"/>
                          <a:pt x="20" y="20"/>
                          <a:pt x="20" y="20"/>
                        </a:cubicBezTo>
                        <a:cubicBezTo>
                          <a:pt x="20" y="18"/>
                          <a:pt x="20" y="16"/>
                          <a:pt x="19" y="15"/>
                        </a:cubicBezTo>
                        <a:cubicBezTo>
                          <a:pt x="18" y="14"/>
                          <a:pt x="16" y="11"/>
                          <a:pt x="16" y="7"/>
                        </a:cubicBezTo>
                        <a:cubicBezTo>
                          <a:pt x="16" y="6"/>
                          <a:pt x="17" y="4"/>
                          <a:pt x="18" y="3"/>
                        </a:cubicBezTo>
                        <a:cubicBezTo>
                          <a:pt x="20" y="0"/>
                          <a:pt x="24" y="0"/>
                          <a:pt x="24" y="3"/>
                        </a:cubicBezTo>
                        <a:cubicBezTo>
                          <a:pt x="24" y="6"/>
                          <a:pt x="22" y="10"/>
                          <a:pt x="28" y="13"/>
                        </a:cubicBezTo>
                        <a:cubicBezTo>
                          <a:pt x="34" y="17"/>
                          <a:pt x="38" y="25"/>
                          <a:pt x="38" y="25"/>
                        </a:cubicBezTo>
                        <a:cubicBezTo>
                          <a:pt x="38" y="25"/>
                          <a:pt x="39" y="26"/>
                          <a:pt x="40" y="27"/>
                        </a:cubicBezTo>
                        <a:cubicBezTo>
                          <a:pt x="50" y="37"/>
                          <a:pt x="50" y="37"/>
                          <a:pt x="50" y="37"/>
                        </a:cubicBezTo>
                        <a:cubicBezTo>
                          <a:pt x="51" y="38"/>
                          <a:pt x="51" y="39"/>
                          <a:pt x="50" y="40"/>
                        </a:cubicBezTo>
                        <a:lnTo>
                          <a:pt x="38" y="52"/>
                        </a:lnTo>
                        <a:close/>
                      </a:path>
                    </a:pathLst>
                  </a:custGeom>
                  <a:solidFill>
                    <a:srgbClr val="497193"/>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252" name="Freeform: Shape 279"/>
                  <p:cNvSpPr>
                    <a:spLocks/>
                  </p:cNvSpPr>
                  <p:nvPr/>
                </p:nvSpPr>
                <p:spPr bwMode="auto">
                  <a:xfrm>
                    <a:off x="4335177" y="3428002"/>
                    <a:ext cx="71074" cy="69849"/>
                  </a:xfrm>
                  <a:custGeom>
                    <a:avLst/>
                    <a:gdLst>
                      <a:gd name="T0" fmla="*/ 47 w 58"/>
                      <a:gd name="T1" fmla="*/ 0 h 57"/>
                      <a:gd name="T2" fmla="*/ 0 w 58"/>
                      <a:gd name="T3" fmla="*/ 46 h 57"/>
                      <a:gd name="T4" fmla="*/ 11 w 58"/>
                      <a:gd name="T5" fmla="*/ 57 h 57"/>
                      <a:gd name="T6" fmla="*/ 58 w 58"/>
                      <a:gd name="T7" fmla="*/ 10 h 57"/>
                      <a:gd name="T8" fmla="*/ 47 w 58"/>
                      <a:gd name="T9" fmla="*/ 0 h 57"/>
                    </a:gdLst>
                    <a:ahLst/>
                    <a:cxnLst>
                      <a:cxn ang="0">
                        <a:pos x="T0" y="T1"/>
                      </a:cxn>
                      <a:cxn ang="0">
                        <a:pos x="T2" y="T3"/>
                      </a:cxn>
                      <a:cxn ang="0">
                        <a:pos x="T4" y="T5"/>
                      </a:cxn>
                      <a:cxn ang="0">
                        <a:pos x="T6" y="T7"/>
                      </a:cxn>
                      <a:cxn ang="0">
                        <a:pos x="T8" y="T9"/>
                      </a:cxn>
                    </a:cxnLst>
                    <a:rect l="0" t="0" r="r" b="b"/>
                    <a:pathLst>
                      <a:path w="58" h="57">
                        <a:moveTo>
                          <a:pt x="47" y="0"/>
                        </a:moveTo>
                        <a:lnTo>
                          <a:pt x="0" y="46"/>
                        </a:lnTo>
                        <a:lnTo>
                          <a:pt x="11" y="57"/>
                        </a:lnTo>
                        <a:lnTo>
                          <a:pt x="58" y="10"/>
                        </a:lnTo>
                        <a:lnTo>
                          <a:pt x="47" y="0"/>
                        </a:lnTo>
                        <a:close/>
                      </a:path>
                    </a:pathLst>
                  </a:custGeom>
                  <a:solidFill>
                    <a:srgbClr val="497193"/>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253" name="Oval 280"/>
                  <p:cNvSpPr>
                    <a:spLocks/>
                  </p:cNvSpPr>
                  <p:nvPr/>
                </p:nvSpPr>
                <p:spPr bwMode="auto">
                  <a:xfrm>
                    <a:off x="6017669" y="2646188"/>
                    <a:ext cx="35537" cy="34312"/>
                  </a:xfrm>
                  <a:prstGeom prst="ellipse">
                    <a:avLst/>
                  </a:prstGeom>
                  <a:solidFill>
                    <a:srgbClr val="E2E2E2"/>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254" name="Freeform: Shape 281"/>
                  <p:cNvSpPr>
                    <a:spLocks/>
                  </p:cNvSpPr>
                  <p:nvPr/>
                </p:nvSpPr>
                <p:spPr bwMode="auto">
                  <a:xfrm>
                    <a:off x="3634242" y="1364407"/>
                    <a:ext cx="74750" cy="75976"/>
                  </a:xfrm>
                  <a:custGeom>
                    <a:avLst/>
                    <a:gdLst>
                      <a:gd name="T0" fmla="*/ 9 w 17"/>
                      <a:gd name="T1" fmla="*/ 17 h 17"/>
                      <a:gd name="T2" fmla="*/ 17 w 17"/>
                      <a:gd name="T3" fmla="*/ 9 h 17"/>
                      <a:gd name="T4" fmla="*/ 9 w 17"/>
                      <a:gd name="T5" fmla="*/ 0 h 17"/>
                      <a:gd name="T6" fmla="*/ 9 w 17"/>
                      <a:gd name="T7" fmla="*/ 3 h 17"/>
                      <a:gd name="T8" fmla="*/ 14 w 17"/>
                      <a:gd name="T9" fmla="*/ 9 h 17"/>
                      <a:gd name="T10" fmla="*/ 9 w 17"/>
                      <a:gd name="T11" fmla="*/ 14 h 17"/>
                      <a:gd name="T12" fmla="*/ 9 w 17"/>
                      <a:gd name="T13" fmla="*/ 17 h 17"/>
                      <a:gd name="T14" fmla="*/ 9 w 17"/>
                      <a:gd name="T15" fmla="*/ 0 h 17"/>
                      <a:gd name="T16" fmla="*/ 0 w 17"/>
                      <a:gd name="T17" fmla="*/ 9 h 17"/>
                      <a:gd name="T18" fmla="*/ 9 w 17"/>
                      <a:gd name="T19" fmla="*/ 17 h 17"/>
                      <a:gd name="T20" fmla="*/ 9 w 17"/>
                      <a:gd name="T21" fmla="*/ 17 h 17"/>
                      <a:gd name="T22" fmla="*/ 9 w 17"/>
                      <a:gd name="T23" fmla="*/ 14 h 17"/>
                      <a:gd name="T24" fmla="*/ 9 w 17"/>
                      <a:gd name="T25" fmla="*/ 14 h 17"/>
                      <a:gd name="T26" fmla="*/ 9 w 17"/>
                      <a:gd name="T27" fmla="*/ 14 h 17"/>
                      <a:gd name="T28" fmla="*/ 3 w 17"/>
                      <a:gd name="T29" fmla="*/ 9 h 17"/>
                      <a:gd name="T30" fmla="*/ 9 w 17"/>
                      <a:gd name="T31" fmla="*/ 3 h 17"/>
                      <a:gd name="T32" fmla="*/ 9 w 17"/>
                      <a:gd name="T33" fmla="*/ 3 h 17"/>
                      <a:gd name="T34" fmla="*/ 9 w 17"/>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17">
                        <a:moveTo>
                          <a:pt x="9" y="17"/>
                        </a:moveTo>
                        <a:cubicBezTo>
                          <a:pt x="13" y="17"/>
                          <a:pt x="17" y="13"/>
                          <a:pt x="17" y="9"/>
                        </a:cubicBezTo>
                        <a:cubicBezTo>
                          <a:pt x="17" y="4"/>
                          <a:pt x="13" y="0"/>
                          <a:pt x="9" y="0"/>
                        </a:cubicBezTo>
                        <a:cubicBezTo>
                          <a:pt x="9" y="3"/>
                          <a:pt x="9" y="3"/>
                          <a:pt x="9" y="3"/>
                        </a:cubicBezTo>
                        <a:cubicBezTo>
                          <a:pt x="12" y="3"/>
                          <a:pt x="14" y="5"/>
                          <a:pt x="14" y="9"/>
                        </a:cubicBezTo>
                        <a:cubicBezTo>
                          <a:pt x="14" y="12"/>
                          <a:pt x="12" y="14"/>
                          <a:pt x="9" y="14"/>
                        </a:cubicBezTo>
                        <a:lnTo>
                          <a:pt x="9" y="17"/>
                        </a:lnTo>
                        <a:close/>
                        <a:moveTo>
                          <a:pt x="9" y="0"/>
                        </a:moveTo>
                        <a:cubicBezTo>
                          <a:pt x="4" y="0"/>
                          <a:pt x="0" y="4"/>
                          <a:pt x="0" y="9"/>
                        </a:cubicBezTo>
                        <a:cubicBezTo>
                          <a:pt x="0" y="13"/>
                          <a:pt x="4" y="17"/>
                          <a:pt x="9" y="17"/>
                        </a:cubicBezTo>
                        <a:cubicBezTo>
                          <a:pt x="9" y="17"/>
                          <a:pt x="9" y="17"/>
                          <a:pt x="9" y="17"/>
                        </a:cubicBezTo>
                        <a:cubicBezTo>
                          <a:pt x="9" y="14"/>
                          <a:pt x="9" y="14"/>
                          <a:pt x="9" y="14"/>
                        </a:cubicBezTo>
                        <a:cubicBezTo>
                          <a:pt x="9" y="14"/>
                          <a:pt x="9" y="14"/>
                          <a:pt x="9" y="14"/>
                        </a:cubicBezTo>
                        <a:cubicBezTo>
                          <a:pt x="9" y="14"/>
                          <a:pt x="9" y="14"/>
                          <a:pt x="9" y="14"/>
                        </a:cubicBezTo>
                        <a:cubicBezTo>
                          <a:pt x="5" y="14"/>
                          <a:pt x="3" y="12"/>
                          <a:pt x="3" y="9"/>
                        </a:cubicBezTo>
                        <a:cubicBezTo>
                          <a:pt x="3" y="5"/>
                          <a:pt x="5" y="3"/>
                          <a:pt x="9" y="3"/>
                        </a:cubicBezTo>
                        <a:cubicBezTo>
                          <a:pt x="9" y="3"/>
                          <a:pt x="9" y="3"/>
                          <a:pt x="9" y="3"/>
                        </a:cubicBezTo>
                        <a:cubicBezTo>
                          <a:pt x="9" y="0"/>
                          <a:pt x="9" y="0"/>
                          <a:pt x="9" y="0"/>
                        </a:cubicBezTo>
                        <a:close/>
                      </a:path>
                    </a:pathLst>
                  </a:custGeom>
                  <a:solidFill>
                    <a:srgbClr val="E2E2E2"/>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255" name="Freeform: Shape 282"/>
                  <p:cNvSpPr>
                    <a:spLocks/>
                  </p:cNvSpPr>
                  <p:nvPr/>
                </p:nvSpPr>
                <p:spPr bwMode="auto">
                  <a:xfrm>
                    <a:off x="3588901" y="3533387"/>
                    <a:ext cx="18381" cy="44115"/>
                  </a:xfrm>
                  <a:custGeom>
                    <a:avLst/>
                    <a:gdLst>
                      <a:gd name="T0" fmla="*/ 1 w 4"/>
                      <a:gd name="T1" fmla="*/ 8 h 10"/>
                      <a:gd name="T2" fmla="*/ 4 w 4"/>
                      <a:gd name="T3" fmla="*/ 3 h 10"/>
                      <a:gd name="T4" fmla="*/ 1 w 4"/>
                      <a:gd name="T5" fmla="*/ 0 h 10"/>
                      <a:gd name="T6" fmla="*/ 1 w 4"/>
                      <a:gd name="T7" fmla="*/ 8 h 10"/>
                      <a:gd name="T8" fmla="*/ 1 w 4"/>
                      <a:gd name="T9" fmla="*/ 8 h 10"/>
                    </a:gdLst>
                    <a:ahLst/>
                    <a:cxnLst>
                      <a:cxn ang="0">
                        <a:pos x="T0" y="T1"/>
                      </a:cxn>
                      <a:cxn ang="0">
                        <a:pos x="T2" y="T3"/>
                      </a:cxn>
                      <a:cxn ang="0">
                        <a:pos x="T4" y="T5"/>
                      </a:cxn>
                      <a:cxn ang="0">
                        <a:pos x="T6" y="T7"/>
                      </a:cxn>
                      <a:cxn ang="0">
                        <a:pos x="T8" y="T9"/>
                      </a:cxn>
                    </a:cxnLst>
                    <a:rect l="0" t="0" r="r" b="b"/>
                    <a:pathLst>
                      <a:path w="4" h="10">
                        <a:moveTo>
                          <a:pt x="1" y="8"/>
                        </a:moveTo>
                        <a:cubicBezTo>
                          <a:pt x="2" y="6"/>
                          <a:pt x="3" y="5"/>
                          <a:pt x="4" y="3"/>
                        </a:cubicBezTo>
                        <a:cubicBezTo>
                          <a:pt x="3" y="2"/>
                          <a:pt x="2" y="1"/>
                          <a:pt x="1" y="0"/>
                        </a:cubicBezTo>
                        <a:cubicBezTo>
                          <a:pt x="1" y="8"/>
                          <a:pt x="1" y="8"/>
                          <a:pt x="1" y="8"/>
                        </a:cubicBezTo>
                        <a:cubicBezTo>
                          <a:pt x="1" y="10"/>
                          <a:pt x="0" y="10"/>
                          <a:pt x="1" y="8"/>
                        </a:cubicBezTo>
                        <a:close/>
                      </a:path>
                    </a:pathLst>
                  </a:custGeom>
                  <a:solidFill>
                    <a:srgbClr val="E2E2E2"/>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grpSp>
            <p:grpSp>
              <p:nvGrpSpPr>
                <p:cNvPr id="31" name="Group 57"/>
                <p:cNvGrpSpPr/>
                <p:nvPr/>
              </p:nvGrpSpPr>
              <p:grpSpPr>
                <a:xfrm>
                  <a:off x="6230840" y="1044862"/>
                  <a:ext cx="5334632" cy="5300318"/>
                  <a:chOff x="2569358" y="623032"/>
                  <a:chExt cx="4000972" cy="3975239"/>
                </a:xfrm>
              </p:grpSpPr>
              <p:sp>
                <p:nvSpPr>
                  <p:cNvPr id="103" name="Freeform: Shape 130"/>
                  <p:cNvSpPr>
                    <a:spLocks/>
                  </p:cNvSpPr>
                  <p:nvPr/>
                </p:nvSpPr>
                <p:spPr bwMode="auto">
                  <a:xfrm>
                    <a:off x="6256624" y="2084949"/>
                    <a:ext cx="225476" cy="145824"/>
                  </a:xfrm>
                  <a:custGeom>
                    <a:avLst/>
                    <a:gdLst>
                      <a:gd name="T0" fmla="*/ 0 w 51"/>
                      <a:gd name="T1" fmla="*/ 1 h 33"/>
                      <a:gd name="T2" fmla="*/ 17 w 51"/>
                      <a:gd name="T3" fmla="*/ 15 h 33"/>
                      <a:gd name="T4" fmla="*/ 22 w 51"/>
                      <a:gd name="T5" fmla="*/ 15 h 33"/>
                      <a:gd name="T6" fmla="*/ 22 w 51"/>
                      <a:gd name="T7" fmla="*/ 26 h 33"/>
                      <a:gd name="T8" fmla="*/ 16 w 51"/>
                      <a:gd name="T9" fmla="*/ 26 h 33"/>
                      <a:gd name="T10" fmla="*/ 16 w 51"/>
                      <a:gd name="T11" fmla="*/ 33 h 33"/>
                      <a:gd name="T12" fmla="*/ 36 w 51"/>
                      <a:gd name="T13" fmla="*/ 33 h 33"/>
                      <a:gd name="T14" fmla="*/ 36 w 51"/>
                      <a:gd name="T15" fmla="*/ 26 h 33"/>
                      <a:gd name="T16" fmla="*/ 29 w 51"/>
                      <a:gd name="T17" fmla="*/ 26 h 33"/>
                      <a:gd name="T18" fmla="*/ 29 w 51"/>
                      <a:gd name="T19" fmla="*/ 15 h 33"/>
                      <a:gd name="T20" fmla="*/ 35 w 51"/>
                      <a:gd name="T21" fmla="*/ 15 h 33"/>
                      <a:gd name="T22" fmla="*/ 51 w 51"/>
                      <a:gd name="T23" fmla="*/ 1 h 33"/>
                      <a:gd name="T24" fmla="*/ 45 w 51"/>
                      <a:gd name="T25" fmla="*/ 0 h 33"/>
                      <a:gd name="T26" fmla="*/ 35 w 51"/>
                      <a:gd name="T27" fmla="*/ 9 h 33"/>
                      <a:gd name="T28" fmla="*/ 17 w 51"/>
                      <a:gd name="T29" fmla="*/ 9 h 33"/>
                      <a:gd name="T30" fmla="*/ 7 w 51"/>
                      <a:gd name="T31" fmla="*/ 0 h 33"/>
                      <a:gd name="T32" fmla="*/ 0 w 51"/>
                      <a:gd name="T33"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33">
                        <a:moveTo>
                          <a:pt x="0" y="1"/>
                        </a:moveTo>
                        <a:cubicBezTo>
                          <a:pt x="2" y="9"/>
                          <a:pt x="9" y="15"/>
                          <a:pt x="17" y="15"/>
                        </a:cubicBezTo>
                        <a:cubicBezTo>
                          <a:pt x="22" y="15"/>
                          <a:pt x="22" y="15"/>
                          <a:pt x="22" y="15"/>
                        </a:cubicBezTo>
                        <a:cubicBezTo>
                          <a:pt x="22" y="26"/>
                          <a:pt x="22" y="26"/>
                          <a:pt x="22" y="26"/>
                        </a:cubicBezTo>
                        <a:cubicBezTo>
                          <a:pt x="16" y="26"/>
                          <a:pt x="16" y="26"/>
                          <a:pt x="16" y="26"/>
                        </a:cubicBezTo>
                        <a:cubicBezTo>
                          <a:pt x="16" y="33"/>
                          <a:pt x="16" y="33"/>
                          <a:pt x="16" y="33"/>
                        </a:cubicBezTo>
                        <a:cubicBezTo>
                          <a:pt x="36" y="33"/>
                          <a:pt x="36" y="33"/>
                          <a:pt x="36" y="33"/>
                        </a:cubicBezTo>
                        <a:cubicBezTo>
                          <a:pt x="36" y="26"/>
                          <a:pt x="36" y="26"/>
                          <a:pt x="36" y="26"/>
                        </a:cubicBezTo>
                        <a:cubicBezTo>
                          <a:pt x="29" y="26"/>
                          <a:pt x="29" y="26"/>
                          <a:pt x="29" y="26"/>
                        </a:cubicBezTo>
                        <a:cubicBezTo>
                          <a:pt x="29" y="15"/>
                          <a:pt x="29" y="15"/>
                          <a:pt x="29" y="15"/>
                        </a:cubicBezTo>
                        <a:cubicBezTo>
                          <a:pt x="35" y="15"/>
                          <a:pt x="35" y="15"/>
                          <a:pt x="35" y="15"/>
                        </a:cubicBezTo>
                        <a:cubicBezTo>
                          <a:pt x="43" y="15"/>
                          <a:pt x="50" y="8"/>
                          <a:pt x="51" y="1"/>
                        </a:cubicBezTo>
                        <a:cubicBezTo>
                          <a:pt x="45" y="0"/>
                          <a:pt x="45" y="0"/>
                          <a:pt x="45" y="0"/>
                        </a:cubicBezTo>
                        <a:cubicBezTo>
                          <a:pt x="44" y="4"/>
                          <a:pt x="39" y="9"/>
                          <a:pt x="35" y="9"/>
                        </a:cubicBezTo>
                        <a:cubicBezTo>
                          <a:pt x="17" y="9"/>
                          <a:pt x="17" y="9"/>
                          <a:pt x="17" y="9"/>
                        </a:cubicBezTo>
                        <a:cubicBezTo>
                          <a:pt x="13" y="9"/>
                          <a:pt x="8" y="5"/>
                          <a:pt x="7" y="0"/>
                        </a:cubicBezTo>
                        <a:lnTo>
                          <a:pt x="0" y="1"/>
                        </a:lnTo>
                        <a:close/>
                      </a:path>
                    </a:pathLst>
                  </a:custGeom>
                  <a:solidFill>
                    <a:srgbClr val="E2E2E2">
                      <a:alpha val="40000"/>
                    </a:srgbClr>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104" name="Freeform: Shape 131"/>
                  <p:cNvSpPr>
                    <a:spLocks/>
                  </p:cNvSpPr>
                  <p:nvPr/>
                </p:nvSpPr>
                <p:spPr bwMode="auto">
                  <a:xfrm>
                    <a:off x="6151239" y="1925646"/>
                    <a:ext cx="100484" cy="110287"/>
                  </a:xfrm>
                  <a:custGeom>
                    <a:avLst/>
                    <a:gdLst>
                      <a:gd name="T0" fmla="*/ 19 w 23"/>
                      <a:gd name="T1" fmla="*/ 17 h 25"/>
                      <a:gd name="T2" fmla="*/ 20 w 23"/>
                      <a:gd name="T3" fmla="*/ 16 h 25"/>
                      <a:gd name="T4" fmla="*/ 22 w 23"/>
                      <a:gd name="T5" fmla="*/ 16 h 25"/>
                      <a:gd name="T6" fmla="*/ 23 w 23"/>
                      <a:gd name="T7" fmla="*/ 13 h 25"/>
                      <a:gd name="T8" fmla="*/ 22 w 23"/>
                      <a:gd name="T9" fmla="*/ 7 h 25"/>
                      <a:gd name="T10" fmla="*/ 17 w 23"/>
                      <a:gd name="T11" fmla="*/ 12 h 25"/>
                      <a:gd name="T12" fmla="*/ 15 w 23"/>
                      <a:gd name="T13" fmla="*/ 14 h 25"/>
                      <a:gd name="T14" fmla="*/ 15 w 23"/>
                      <a:gd name="T15" fmla="*/ 12 h 25"/>
                      <a:gd name="T16" fmla="*/ 17 w 23"/>
                      <a:gd name="T17" fmla="*/ 8 h 25"/>
                      <a:gd name="T18" fmla="*/ 15 w 23"/>
                      <a:gd name="T19" fmla="*/ 5 h 25"/>
                      <a:gd name="T20" fmla="*/ 11 w 23"/>
                      <a:gd name="T21" fmla="*/ 0 h 25"/>
                      <a:gd name="T22" fmla="*/ 11 w 23"/>
                      <a:gd name="T23" fmla="*/ 0 h 25"/>
                      <a:gd name="T24" fmla="*/ 11 w 23"/>
                      <a:gd name="T25" fmla="*/ 0 h 25"/>
                      <a:gd name="T26" fmla="*/ 11 w 23"/>
                      <a:gd name="T27" fmla="*/ 0 h 25"/>
                      <a:gd name="T28" fmla="*/ 11 w 23"/>
                      <a:gd name="T29" fmla="*/ 0 h 25"/>
                      <a:gd name="T30" fmla="*/ 7 w 23"/>
                      <a:gd name="T31" fmla="*/ 5 h 25"/>
                      <a:gd name="T32" fmla="*/ 5 w 23"/>
                      <a:gd name="T33" fmla="*/ 8 h 25"/>
                      <a:gd name="T34" fmla="*/ 7 w 23"/>
                      <a:gd name="T35" fmla="*/ 12 h 25"/>
                      <a:gd name="T36" fmla="*/ 7 w 23"/>
                      <a:gd name="T37" fmla="*/ 14 h 25"/>
                      <a:gd name="T38" fmla="*/ 5 w 23"/>
                      <a:gd name="T39" fmla="*/ 12 h 25"/>
                      <a:gd name="T40" fmla="*/ 0 w 23"/>
                      <a:gd name="T41" fmla="*/ 7 h 25"/>
                      <a:gd name="T42" fmla="*/ 0 w 23"/>
                      <a:gd name="T43" fmla="*/ 13 h 25"/>
                      <a:gd name="T44" fmla="*/ 0 w 23"/>
                      <a:gd name="T45" fmla="*/ 16 h 25"/>
                      <a:gd name="T46" fmla="*/ 2 w 23"/>
                      <a:gd name="T47" fmla="*/ 16 h 25"/>
                      <a:gd name="T48" fmla="*/ 4 w 23"/>
                      <a:gd name="T49" fmla="*/ 17 h 25"/>
                      <a:gd name="T50" fmla="*/ 3 w 23"/>
                      <a:gd name="T51" fmla="*/ 18 h 25"/>
                      <a:gd name="T52" fmla="*/ 0 w 23"/>
                      <a:gd name="T53" fmla="*/ 17 h 25"/>
                      <a:gd name="T54" fmla="*/ 5 w 23"/>
                      <a:gd name="T55" fmla="*/ 24 h 25"/>
                      <a:gd name="T56" fmla="*/ 7 w 23"/>
                      <a:gd name="T57" fmla="*/ 24 h 25"/>
                      <a:gd name="T58" fmla="*/ 10 w 23"/>
                      <a:gd name="T59" fmla="*/ 22 h 25"/>
                      <a:gd name="T60" fmla="*/ 11 w 23"/>
                      <a:gd name="T61" fmla="*/ 22 h 25"/>
                      <a:gd name="T62" fmla="*/ 11 w 23"/>
                      <a:gd name="T63" fmla="*/ 21 h 25"/>
                      <a:gd name="T64" fmla="*/ 11 w 23"/>
                      <a:gd name="T65" fmla="*/ 11 h 25"/>
                      <a:gd name="T66" fmla="*/ 12 w 23"/>
                      <a:gd name="T67" fmla="*/ 21 h 25"/>
                      <a:gd name="T68" fmla="*/ 12 w 23"/>
                      <a:gd name="T69" fmla="*/ 22 h 25"/>
                      <a:gd name="T70" fmla="*/ 12 w 23"/>
                      <a:gd name="T71" fmla="*/ 22 h 25"/>
                      <a:gd name="T72" fmla="*/ 15 w 23"/>
                      <a:gd name="T73" fmla="*/ 24 h 25"/>
                      <a:gd name="T74" fmla="*/ 17 w 23"/>
                      <a:gd name="T75" fmla="*/ 24 h 25"/>
                      <a:gd name="T76" fmla="*/ 23 w 23"/>
                      <a:gd name="T77" fmla="*/ 17 h 25"/>
                      <a:gd name="T78" fmla="*/ 19 w 23"/>
                      <a:gd name="T79" fmla="*/ 18 h 25"/>
                      <a:gd name="T80" fmla="*/ 19 w 23"/>
                      <a:gd name="T81"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 h="25">
                        <a:moveTo>
                          <a:pt x="19" y="17"/>
                        </a:moveTo>
                        <a:cubicBezTo>
                          <a:pt x="19" y="17"/>
                          <a:pt x="20" y="17"/>
                          <a:pt x="20" y="16"/>
                        </a:cubicBezTo>
                        <a:cubicBezTo>
                          <a:pt x="21" y="16"/>
                          <a:pt x="22" y="16"/>
                          <a:pt x="22" y="16"/>
                        </a:cubicBezTo>
                        <a:cubicBezTo>
                          <a:pt x="23" y="15"/>
                          <a:pt x="23" y="14"/>
                          <a:pt x="23" y="13"/>
                        </a:cubicBezTo>
                        <a:cubicBezTo>
                          <a:pt x="22" y="11"/>
                          <a:pt x="22" y="9"/>
                          <a:pt x="22" y="7"/>
                        </a:cubicBezTo>
                        <a:cubicBezTo>
                          <a:pt x="20" y="9"/>
                          <a:pt x="17" y="9"/>
                          <a:pt x="17" y="12"/>
                        </a:cubicBezTo>
                        <a:cubicBezTo>
                          <a:pt x="17" y="12"/>
                          <a:pt x="16" y="14"/>
                          <a:pt x="15" y="14"/>
                        </a:cubicBezTo>
                        <a:cubicBezTo>
                          <a:pt x="14" y="13"/>
                          <a:pt x="15" y="12"/>
                          <a:pt x="15" y="12"/>
                        </a:cubicBezTo>
                        <a:cubicBezTo>
                          <a:pt x="16" y="11"/>
                          <a:pt x="17" y="10"/>
                          <a:pt x="17" y="8"/>
                        </a:cubicBezTo>
                        <a:cubicBezTo>
                          <a:pt x="17" y="7"/>
                          <a:pt x="16" y="6"/>
                          <a:pt x="15" y="5"/>
                        </a:cubicBezTo>
                        <a:cubicBezTo>
                          <a:pt x="14" y="3"/>
                          <a:pt x="12" y="2"/>
                          <a:pt x="11" y="0"/>
                        </a:cubicBezTo>
                        <a:cubicBezTo>
                          <a:pt x="11" y="0"/>
                          <a:pt x="11" y="0"/>
                          <a:pt x="11" y="0"/>
                        </a:cubicBezTo>
                        <a:cubicBezTo>
                          <a:pt x="11" y="0"/>
                          <a:pt x="11" y="0"/>
                          <a:pt x="11" y="0"/>
                        </a:cubicBezTo>
                        <a:cubicBezTo>
                          <a:pt x="11" y="0"/>
                          <a:pt x="11" y="0"/>
                          <a:pt x="11" y="0"/>
                        </a:cubicBezTo>
                        <a:cubicBezTo>
                          <a:pt x="11" y="0"/>
                          <a:pt x="11" y="0"/>
                          <a:pt x="11" y="0"/>
                        </a:cubicBezTo>
                        <a:cubicBezTo>
                          <a:pt x="10" y="2"/>
                          <a:pt x="8" y="3"/>
                          <a:pt x="7" y="5"/>
                        </a:cubicBezTo>
                        <a:cubicBezTo>
                          <a:pt x="6" y="6"/>
                          <a:pt x="5" y="7"/>
                          <a:pt x="5" y="8"/>
                        </a:cubicBezTo>
                        <a:cubicBezTo>
                          <a:pt x="5" y="10"/>
                          <a:pt x="6" y="11"/>
                          <a:pt x="7" y="12"/>
                        </a:cubicBezTo>
                        <a:cubicBezTo>
                          <a:pt x="7" y="12"/>
                          <a:pt x="8" y="13"/>
                          <a:pt x="7" y="14"/>
                        </a:cubicBezTo>
                        <a:cubicBezTo>
                          <a:pt x="6" y="14"/>
                          <a:pt x="6" y="12"/>
                          <a:pt x="5" y="12"/>
                        </a:cubicBezTo>
                        <a:cubicBezTo>
                          <a:pt x="5" y="9"/>
                          <a:pt x="2" y="9"/>
                          <a:pt x="0" y="7"/>
                        </a:cubicBezTo>
                        <a:cubicBezTo>
                          <a:pt x="0" y="9"/>
                          <a:pt x="0" y="11"/>
                          <a:pt x="0" y="13"/>
                        </a:cubicBezTo>
                        <a:cubicBezTo>
                          <a:pt x="0" y="14"/>
                          <a:pt x="0" y="15"/>
                          <a:pt x="0" y="16"/>
                        </a:cubicBezTo>
                        <a:cubicBezTo>
                          <a:pt x="1" y="16"/>
                          <a:pt x="1" y="16"/>
                          <a:pt x="2" y="16"/>
                        </a:cubicBezTo>
                        <a:cubicBezTo>
                          <a:pt x="2" y="17"/>
                          <a:pt x="3" y="17"/>
                          <a:pt x="4" y="17"/>
                        </a:cubicBezTo>
                        <a:cubicBezTo>
                          <a:pt x="4" y="18"/>
                          <a:pt x="4" y="18"/>
                          <a:pt x="3" y="18"/>
                        </a:cubicBezTo>
                        <a:cubicBezTo>
                          <a:pt x="2" y="18"/>
                          <a:pt x="1" y="17"/>
                          <a:pt x="0" y="17"/>
                        </a:cubicBezTo>
                        <a:cubicBezTo>
                          <a:pt x="0" y="20"/>
                          <a:pt x="2" y="23"/>
                          <a:pt x="5" y="24"/>
                        </a:cubicBezTo>
                        <a:cubicBezTo>
                          <a:pt x="6" y="25"/>
                          <a:pt x="6" y="25"/>
                          <a:pt x="7" y="24"/>
                        </a:cubicBezTo>
                        <a:cubicBezTo>
                          <a:pt x="8" y="23"/>
                          <a:pt x="9" y="23"/>
                          <a:pt x="10" y="22"/>
                        </a:cubicBezTo>
                        <a:cubicBezTo>
                          <a:pt x="10" y="22"/>
                          <a:pt x="10" y="23"/>
                          <a:pt x="11" y="22"/>
                        </a:cubicBezTo>
                        <a:cubicBezTo>
                          <a:pt x="11" y="22"/>
                          <a:pt x="11" y="21"/>
                          <a:pt x="11" y="21"/>
                        </a:cubicBezTo>
                        <a:cubicBezTo>
                          <a:pt x="11" y="17"/>
                          <a:pt x="11" y="15"/>
                          <a:pt x="11" y="11"/>
                        </a:cubicBezTo>
                        <a:cubicBezTo>
                          <a:pt x="11" y="15"/>
                          <a:pt x="12" y="17"/>
                          <a:pt x="12" y="21"/>
                        </a:cubicBezTo>
                        <a:cubicBezTo>
                          <a:pt x="12" y="21"/>
                          <a:pt x="12" y="22"/>
                          <a:pt x="12" y="22"/>
                        </a:cubicBezTo>
                        <a:cubicBezTo>
                          <a:pt x="12" y="23"/>
                          <a:pt x="12" y="22"/>
                          <a:pt x="12" y="22"/>
                        </a:cubicBezTo>
                        <a:cubicBezTo>
                          <a:pt x="13" y="23"/>
                          <a:pt x="14" y="23"/>
                          <a:pt x="15" y="24"/>
                        </a:cubicBezTo>
                        <a:cubicBezTo>
                          <a:pt x="16" y="25"/>
                          <a:pt x="16" y="25"/>
                          <a:pt x="17" y="24"/>
                        </a:cubicBezTo>
                        <a:cubicBezTo>
                          <a:pt x="20" y="23"/>
                          <a:pt x="22" y="20"/>
                          <a:pt x="23" y="17"/>
                        </a:cubicBezTo>
                        <a:cubicBezTo>
                          <a:pt x="21" y="17"/>
                          <a:pt x="20" y="18"/>
                          <a:pt x="19" y="18"/>
                        </a:cubicBezTo>
                        <a:cubicBezTo>
                          <a:pt x="18" y="18"/>
                          <a:pt x="18" y="18"/>
                          <a:pt x="19" y="17"/>
                        </a:cubicBezTo>
                        <a:close/>
                      </a:path>
                    </a:pathLst>
                  </a:custGeom>
                  <a:solidFill>
                    <a:srgbClr val="E2E2E2"/>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grpSp>
                <p:nvGrpSpPr>
                  <p:cNvPr id="105" name="Group 132"/>
                  <p:cNvGrpSpPr/>
                  <p:nvPr/>
                </p:nvGrpSpPr>
                <p:grpSpPr>
                  <a:xfrm>
                    <a:off x="2569358" y="623032"/>
                    <a:ext cx="4000972" cy="3975239"/>
                    <a:chOff x="2569358" y="623032"/>
                    <a:chExt cx="4000972" cy="3975239"/>
                  </a:xfrm>
                  <a:solidFill>
                    <a:schemeClr val="bg1">
                      <a:lumMod val="95000"/>
                    </a:schemeClr>
                  </a:solidFill>
                </p:grpSpPr>
                <p:sp>
                  <p:nvSpPr>
                    <p:cNvPr id="106" name="Freeform: Shape 133"/>
                    <p:cNvSpPr>
                      <a:spLocks/>
                    </p:cNvSpPr>
                    <p:nvPr/>
                  </p:nvSpPr>
                  <p:spPr bwMode="auto">
                    <a:xfrm>
                      <a:off x="6256624" y="2680500"/>
                      <a:ext cx="300226" cy="301452"/>
                    </a:xfrm>
                    <a:custGeom>
                      <a:avLst/>
                      <a:gdLst>
                        <a:gd name="T0" fmla="*/ 67 w 68"/>
                        <a:gd name="T1" fmla="*/ 26 h 68"/>
                        <a:gd name="T2" fmla="*/ 53 w 68"/>
                        <a:gd name="T3" fmla="*/ 32 h 68"/>
                        <a:gd name="T4" fmla="*/ 48 w 68"/>
                        <a:gd name="T5" fmla="*/ 32 h 68"/>
                        <a:gd name="T6" fmla="*/ 45 w 68"/>
                        <a:gd name="T7" fmla="*/ 25 h 68"/>
                        <a:gd name="T8" fmla="*/ 49 w 68"/>
                        <a:gd name="T9" fmla="*/ 21 h 68"/>
                        <a:gd name="T10" fmla="*/ 63 w 68"/>
                        <a:gd name="T11" fmla="*/ 16 h 68"/>
                        <a:gd name="T12" fmla="*/ 56 w 68"/>
                        <a:gd name="T13" fmla="*/ 8 h 68"/>
                        <a:gd name="T14" fmla="*/ 48 w 68"/>
                        <a:gd name="T15" fmla="*/ 5 h 68"/>
                        <a:gd name="T16" fmla="*/ 46 w 68"/>
                        <a:gd name="T17" fmla="*/ 16 h 68"/>
                        <a:gd name="T18" fmla="*/ 40 w 68"/>
                        <a:gd name="T19" fmla="*/ 25 h 68"/>
                        <a:gd name="T20" fmla="*/ 40 w 68"/>
                        <a:gd name="T21" fmla="*/ 15 h 68"/>
                        <a:gd name="T22" fmla="*/ 36 w 68"/>
                        <a:gd name="T23" fmla="*/ 12 h 68"/>
                        <a:gd name="T24" fmla="*/ 36 w 68"/>
                        <a:gd name="T25" fmla="*/ 7 h 68"/>
                        <a:gd name="T26" fmla="*/ 32 w 68"/>
                        <a:gd name="T27" fmla="*/ 7 h 68"/>
                        <a:gd name="T28" fmla="*/ 32 w 68"/>
                        <a:gd name="T29" fmla="*/ 12 h 68"/>
                        <a:gd name="T30" fmla="*/ 27 w 68"/>
                        <a:gd name="T31" fmla="*/ 15 h 68"/>
                        <a:gd name="T32" fmla="*/ 28 w 68"/>
                        <a:gd name="T33" fmla="*/ 25 h 68"/>
                        <a:gd name="T34" fmla="*/ 21 w 68"/>
                        <a:gd name="T35" fmla="*/ 16 h 68"/>
                        <a:gd name="T36" fmla="*/ 20 w 68"/>
                        <a:gd name="T37" fmla="*/ 5 h 68"/>
                        <a:gd name="T38" fmla="*/ 11 w 68"/>
                        <a:gd name="T39" fmla="*/ 8 h 68"/>
                        <a:gd name="T40" fmla="*/ 5 w 68"/>
                        <a:gd name="T41" fmla="*/ 16 h 68"/>
                        <a:gd name="T42" fmla="*/ 19 w 68"/>
                        <a:gd name="T43" fmla="*/ 21 h 68"/>
                        <a:gd name="T44" fmla="*/ 22 w 68"/>
                        <a:gd name="T45" fmla="*/ 25 h 68"/>
                        <a:gd name="T46" fmla="*/ 20 w 68"/>
                        <a:gd name="T47" fmla="*/ 32 h 68"/>
                        <a:gd name="T48" fmla="*/ 14 w 68"/>
                        <a:gd name="T49" fmla="*/ 32 h 68"/>
                        <a:gd name="T50" fmla="*/ 1 w 68"/>
                        <a:gd name="T51" fmla="*/ 26 h 68"/>
                        <a:gd name="T52" fmla="*/ 0 w 68"/>
                        <a:gd name="T53" fmla="*/ 36 h 68"/>
                        <a:gd name="T54" fmla="*/ 3 w 68"/>
                        <a:gd name="T55" fmla="*/ 44 h 68"/>
                        <a:gd name="T56" fmla="*/ 12 w 68"/>
                        <a:gd name="T57" fmla="*/ 38 h 68"/>
                        <a:gd name="T58" fmla="*/ 23 w 68"/>
                        <a:gd name="T59" fmla="*/ 36 h 68"/>
                        <a:gd name="T60" fmla="*/ 16 w 68"/>
                        <a:gd name="T61" fmla="*/ 42 h 68"/>
                        <a:gd name="T62" fmla="*/ 17 w 68"/>
                        <a:gd name="T63" fmla="*/ 48 h 68"/>
                        <a:gd name="T64" fmla="*/ 13 w 68"/>
                        <a:gd name="T65" fmla="*/ 52 h 68"/>
                        <a:gd name="T66" fmla="*/ 16 w 68"/>
                        <a:gd name="T67" fmla="*/ 54 h 68"/>
                        <a:gd name="T68" fmla="*/ 20 w 68"/>
                        <a:gd name="T69" fmla="*/ 50 h 68"/>
                        <a:gd name="T70" fmla="*/ 25 w 68"/>
                        <a:gd name="T71" fmla="*/ 52 h 68"/>
                        <a:gd name="T72" fmla="*/ 32 w 68"/>
                        <a:gd name="T73" fmla="*/ 44 h 68"/>
                        <a:gd name="T74" fmla="*/ 30 w 68"/>
                        <a:gd name="T75" fmla="*/ 55 h 68"/>
                        <a:gd name="T76" fmla="*/ 23 w 68"/>
                        <a:gd name="T77" fmla="*/ 64 h 68"/>
                        <a:gd name="T78" fmla="*/ 32 w 68"/>
                        <a:gd name="T79" fmla="*/ 68 h 68"/>
                        <a:gd name="T80" fmla="*/ 42 w 68"/>
                        <a:gd name="T81" fmla="*/ 67 h 68"/>
                        <a:gd name="T82" fmla="*/ 36 w 68"/>
                        <a:gd name="T83" fmla="*/ 53 h 68"/>
                        <a:gd name="T84" fmla="*/ 36 w 68"/>
                        <a:gd name="T85" fmla="*/ 48 h 68"/>
                        <a:gd name="T86" fmla="*/ 42 w 68"/>
                        <a:gd name="T87" fmla="*/ 45 h 68"/>
                        <a:gd name="T88" fmla="*/ 46 w 68"/>
                        <a:gd name="T89" fmla="*/ 49 h 68"/>
                        <a:gd name="T90" fmla="*/ 52 w 68"/>
                        <a:gd name="T91" fmla="*/ 63 h 68"/>
                        <a:gd name="T92" fmla="*/ 59 w 68"/>
                        <a:gd name="T93" fmla="*/ 56 h 68"/>
                        <a:gd name="T94" fmla="*/ 63 w 68"/>
                        <a:gd name="T95" fmla="*/ 48 h 68"/>
                        <a:gd name="T96" fmla="*/ 52 w 68"/>
                        <a:gd name="T97" fmla="*/ 46 h 68"/>
                        <a:gd name="T98" fmla="*/ 42 w 68"/>
                        <a:gd name="T99" fmla="*/ 40 h 68"/>
                        <a:gd name="T100" fmla="*/ 53 w 68"/>
                        <a:gd name="T101" fmla="*/ 40 h 68"/>
                        <a:gd name="T102" fmla="*/ 55 w 68"/>
                        <a:gd name="T103" fmla="*/ 36 h 68"/>
                        <a:gd name="T104" fmla="*/ 61 w 68"/>
                        <a:gd name="T105" fmla="*/ 3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8" h="68">
                          <a:moveTo>
                            <a:pt x="68" y="32"/>
                          </a:moveTo>
                          <a:cubicBezTo>
                            <a:pt x="61" y="32"/>
                            <a:pt x="61" y="32"/>
                            <a:pt x="61" y="32"/>
                          </a:cubicBezTo>
                          <a:cubicBezTo>
                            <a:pt x="67" y="26"/>
                            <a:pt x="67" y="26"/>
                            <a:pt x="67" y="26"/>
                          </a:cubicBezTo>
                          <a:cubicBezTo>
                            <a:pt x="64" y="23"/>
                            <a:pt x="64" y="23"/>
                            <a:pt x="64" y="23"/>
                          </a:cubicBezTo>
                          <a:cubicBezTo>
                            <a:pt x="55" y="32"/>
                            <a:pt x="55" y="32"/>
                            <a:pt x="55" y="32"/>
                          </a:cubicBezTo>
                          <a:cubicBezTo>
                            <a:pt x="53" y="32"/>
                            <a:pt x="53" y="32"/>
                            <a:pt x="53" y="32"/>
                          </a:cubicBezTo>
                          <a:cubicBezTo>
                            <a:pt x="55" y="30"/>
                            <a:pt x="55" y="30"/>
                            <a:pt x="55" y="30"/>
                          </a:cubicBezTo>
                          <a:cubicBezTo>
                            <a:pt x="53" y="27"/>
                            <a:pt x="53" y="27"/>
                            <a:pt x="53" y="27"/>
                          </a:cubicBezTo>
                          <a:cubicBezTo>
                            <a:pt x="48" y="32"/>
                            <a:pt x="48" y="32"/>
                            <a:pt x="48" y="32"/>
                          </a:cubicBezTo>
                          <a:cubicBezTo>
                            <a:pt x="44" y="32"/>
                            <a:pt x="44" y="32"/>
                            <a:pt x="44" y="32"/>
                          </a:cubicBezTo>
                          <a:cubicBezTo>
                            <a:pt x="44" y="30"/>
                            <a:pt x="43" y="29"/>
                            <a:pt x="42" y="28"/>
                          </a:cubicBezTo>
                          <a:cubicBezTo>
                            <a:pt x="45" y="25"/>
                            <a:pt x="45" y="25"/>
                            <a:pt x="45" y="25"/>
                          </a:cubicBezTo>
                          <a:cubicBezTo>
                            <a:pt x="52" y="25"/>
                            <a:pt x="52" y="25"/>
                            <a:pt x="52" y="25"/>
                          </a:cubicBezTo>
                          <a:cubicBezTo>
                            <a:pt x="52" y="21"/>
                            <a:pt x="52" y="21"/>
                            <a:pt x="52" y="21"/>
                          </a:cubicBezTo>
                          <a:cubicBezTo>
                            <a:pt x="49" y="21"/>
                            <a:pt x="49" y="21"/>
                            <a:pt x="49" y="21"/>
                          </a:cubicBezTo>
                          <a:cubicBezTo>
                            <a:pt x="50" y="20"/>
                            <a:pt x="50" y="20"/>
                            <a:pt x="50" y="20"/>
                          </a:cubicBezTo>
                          <a:cubicBezTo>
                            <a:pt x="63" y="20"/>
                            <a:pt x="63" y="20"/>
                            <a:pt x="63" y="20"/>
                          </a:cubicBezTo>
                          <a:cubicBezTo>
                            <a:pt x="63" y="16"/>
                            <a:pt x="63" y="16"/>
                            <a:pt x="63" y="16"/>
                          </a:cubicBezTo>
                          <a:cubicBezTo>
                            <a:pt x="54" y="16"/>
                            <a:pt x="54" y="16"/>
                            <a:pt x="54" y="16"/>
                          </a:cubicBezTo>
                          <a:cubicBezTo>
                            <a:pt x="59" y="11"/>
                            <a:pt x="59" y="11"/>
                            <a:pt x="59" y="11"/>
                          </a:cubicBezTo>
                          <a:cubicBezTo>
                            <a:pt x="56" y="8"/>
                            <a:pt x="56" y="8"/>
                            <a:pt x="56" y="8"/>
                          </a:cubicBezTo>
                          <a:cubicBezTo>
                            <a:pt x="52" y="13"/>
                            <a:pt x="52" y="13"/>
                            <a:pt x="52" y="13"/>
                          </a:cubicBezTo>
                          <a:cubicBezTo>
                            <a:pt x="52" y="5"/>
                            <a:pt x="52" y="5"/>
                            <a:pt x="52" y="5"/>
                          </a:cubicBezTo>
                          <a:cubicBezTo>
                            <a:pt x="48" y="5"/>
                            <a:pt x="48" y="5"/>
                            <a:pt x="48" y="5"/>
                          </a:cubicBezTo>
                          <a:cubicBezTo>
                            <a:pt x="48" y="17"/>
                            <a:pt x="48" y="17"/>
                            <a:pt x="48" y="17"/>
                          </a:cubicBezTo>
                          <a:cubicBezTo>
                            <a:pt x="46" y="19"/>
                            <a:pt x="46" y="19"/>
                            <a:pt x="46" y="19"/>
                          </a:cubicBezTo>
                          <a:cubicBezTo>
                            <a:pt x="46" y="16"/>
                            <a:pt x="46" y="16"/>
                            <a:pt x="46" y="16"/>
                          </a:cubicBezTo>
                          <a:cubicBezTo>
                            <a:pt x="42" y="16"/>
                            <a:pt x="42" y="16"/>
                            <a:pt x="42" y="16"/>
                          </a:cubicBezTo>
                          <a:cubicBezTo>
                            <a:pt x="42" y="22"/>
                            <a:pt x="42" y="22"/>
                            <a:pt x="42" y="22"/>
                          </a:cubicBezTo>
                          <a:cubicBezTo>
                            <a:pt x="40" y="25"/>
                            <a:pt x="40" y="25"/>
                            <a:pt x="40" y="25"/>
                          </a:cubicBezTo>
                          <a:cubicBezTo>
                            <a:pt x="38" y="24"/>
                            <a:pt x="37" y="24"/>
                            <a:pt x="36" y="23"/>
                          </a:cubicBezTo>
                          <a:cubicBezTo>
                            <a:pt x="36" y="20"/>
                            <a:pt x="36" y="20"/>
                            <a:pt x="36" y="20"/>
                          </a:cubicBezTo>
                          <a:cubicBezTo>
                            <a:pt x="40" y="15"/>
                            <a:pt x="40" y="15"/>
                            <a:pt x="40" y="15"/>
                          </a:cubicBezTo>
                          <a:cubicBezTo>
                            <a:pt x="38" y="12"/>
                            <a:pt x="38" y="12"/>
                            <a:pt x="38" y="12"/>
                          </a:cubicBezTo>
                          <a:cubicBezTo>
                            <a:pt x="36" y="14"/>
                            <a:pt x="36" y="14"/>
                            <a:pt x="36" y="14"/>
                          </a:cubicBezTo>
                          <a:cubicBezTo>
                            <a:pt x="36" y="12"/>
                            <a:pt x="36" y="12"/>
                            <a:pt x="36" y="12"/>
                          </a:cubicBezTo>
                          <a:cubicBezTo>
                            <a:pt x="44" y="3"/>
                            <a:pt x="44" y="3"/>
                            <a:pt x="44" y="3"/>
                          </a:cubicBezTo>
                          <a:cubicBezTo>
                            <a:pt x="42" y="1"/>
                            <a:pt x="42" y="1"/>
                            <a:pt x="42" y="1"/>
                          </a:cubicBezTo>
                          <a:cubicBezTo>
                            <a:pt x="36" y="7"/>
                            <a:pt x="36" y="7"/>
                            <a:pt x="36" y="7"/>
                          </a:cubicBezTo>
                          <a:cubicBezTo>
                            <a:pt x="36" y="0"/>
                            <a:pt x="36" y="0"/>
                            <a:pt x="36" y="0"/>
                          </a:cubicBezTo>
                          <a:cubicBezTo>
                            <a:pt x="32" y="0"/>
                            <a:pt x="32" y="0"/>
                            <a:pt x="32" y="0"/>
                          </a:cubicBezTo>
                          <a:cubicBezTo>
                            <a:pt x="32" y="7"/>
                            <a:pt x="32" y="7"/>
                            <a:pt x="32" y="7"/>
                          </a:cubicBezTo>
                          <a:cubicBezTo>
                            <a:pt x="26" y="1"/>
                            <a:pt x="26" y="1"/>
                            <a:pt x="26" y="1"/>
                          </a:cubicBezTo>
                          <a:cubicBezTo>
                            <a:pt x="23" y="3"/>
                            <a:pt x="23" y="3"/>
                            <a:pt x="23" y="3"/>
                          </a:cubicBezTo>
                          <a:cubicBezTo>
                            <a:pt x="32" y="12"/>
                            <a:pt x="32" y="12"/>
                            <a:pt x="32" y="12"/>
                          </a:cubicBezTo>
                          <a:cubicBezTo>
                            <a:pt x="32" y="14"/>
                            <a:pt x="32" y="14"/>
                            <a:pt x="32" y="14"/>
                          </a:cubicBezTo>
                          <a:cubicBezTo>
                            <a:pt x="30" y="12"/>
                            <a:pt x="30" y="12"/>
                            <a:pt x="30" y="12"/>
                          </a:cubicBezTo>
                          <a:cubicBezTo>
                            <a:pt x="27" y="15"/>
                            <a:pt x="27" y="15"/>
                            <a:pt x="27" y="15"/>
                          </a:cubicBezTo>
                          <a:cubicBezTo>
                            <a:pt x="32" y="20"/>
                            <a:pt x="32" y="20"/>
                            <a:pt x="32" y="20"/>
                          </a:cubicBezTo>
                          <a:cubicBezTo>
                            <a:pt x="32" y="23"/>
                            <a:pt x="32" y="23"/>
                            <a:pt x="32" y="23"/>
                          </a:cubicBezTo>
                          <a:cubicBezTo>
                            <a:pt x="30" y="24"/>
                            <a:pt x="29" y="24"/>
                            <a:pt x="28" y="25"/>
                          </a:cubicBezTo>
                          <a:cubicBezTo>
                            <a:pt x="25" y="22"/>
                            <a:pt x="25" y="22"/>
                            <a:pt x="25" y="22"/>
                          </a:cubicBezTo>
                          <a:cubicBezTo>
                            <a:pt x="25" y="16"/>
                            <a:pt x="25" y="16"/>
                            <a:pt x="25" y="16"/>
                          </a:cubicBezTo>
                          <a:cubicBezTo>
                            <a:pt x="21" y="16"/>
                            <a:pt x="21" y="16"/>
                            <a:pt x="21" y="16"/>
                          </a:cubicBezTo>
                          <a:cubicBezTo>
                            <a:pt x="21" y="19"/>
                            <a:pt x="21" y="19"/>
                            <a:pt x="21" y="19"/>
                          </a:cubicBezTo>
                          <a:cubicBezTo>
                            <a:pt x="20" y="17"/>
                            <a:pt x="20" y="17"/>
                            <a:pt x="20" y="17"/>
                          </a:cubicBezTo>
                          <a:cubicBezTo>
                            <a:pt x="20" y="5"/>
                            <a:pt x="20" y="5"/>
                            <a:pt x="20" y="5"/>
                          </a:cubicBezTo>
                          <a:cubicBezTo>
                            <a:pt x="16" y="5"/>
                            <a:pt x="16" y="5"/>
                            <a:pt x="16" y="5"/>
                          </a:cubicBezTo>
                          <a:cubicBezTo>
                            <a:pt x="16" y="13"/>
                            <a:pt x="16" y="13"/>
                            <a:pt x="16" y="13"/>
                          </a:cubicBezTo>
                          <a:cubicBezTo>
                            <a:pt x="11" y="8"/>
                            <a:pt x="11" y="8"/>
                            <a:pt x="11" y="8"/>
                          </a:cubicBezTo>
                          <a:cubicBezTo>
                            <a:pt x="8" y="11"/>
                            <a:pt x="8" y="11"/>
                            <a:pt x="8" y="11"/>
                          </a:cubicBezTo>
                          <a:cubicBezTo>
                            <a:pt x="13" y="16"/>
                            <a:pt x="13" y="16"/>
                            <a:pt x="13" y="16"/>
                          </a:cubicBezTo>
                          <a:cubicBezTo>
                            <a:pt x="5" y="16"/>
                            <a:pt x="5" y="16"/>
                            <a:pt x="5" y="16"/>
                          </a:cubicBezTo>
                          <a:cubicBezTo>
                            <a:pt x="5" y="20"/>
                            <a:pt x="5" y="20"/>
                            <a:pt x="5" y="20"/>
                          </a:cubicBezTo>
                          <a:cubicBezTo>
                            <a:pt x="17" y="20"/>
                            <a:pt x="17" y="20"/>
                            <a:pt x="17" y="20"/>
                          </a:cubicBezTo>
                          <a:cubicBezTo>
                            <a:pt x="19" y="21"/>
                            <a:pt x="19" y="21"/>
                            <a:pt x="19" y="21"/>
                          </a:cubicBezTo>
                          <a:cubicBezTo>
                            <a:pt x="16" y="21"/>
                            <a:pt x="16" y="21"/>
                            <a:pt x="16" y="21"/>
                          </a:cubicBezTo>
                          <a:cubicBezTo>
                            <a:pt x="16" y="25"/>
                            <a:pt x="16" y="25"/>
                            <a:pt x="16" y="25"/>
                          </a:cubicBezTo>
                          <a:cubicBezTo>
                            <a:pt x="22" y="25"/>
                            <a:pt x="22" y="25"/>
                            <a:pt x="22" y="25"/>
                          </a:cubicBezTo>
                          <a:cubicBezTo>
                            <a:pt x="25" y="28"/>
                            <a:pt x="25" y="28"/>
                            <a:pt x="25" y="28"/>
                          </a:cubicBezTo>
                          <a:cubicBezTo>
                            <a:pt x="24" y="29"/>
                            <a:pt x="24" y="30"/>
                            <a:pt x="23" y="32"/>
                          </a:cubicBezTo>
                          <a:cubicBezTo>
                            <a:pt x="20" y="32"/>
                            <a:pt x="20" y="32"/>
                            <a:pt x="20" y="32"/>
                          </a:cubicBezTo>
                          <a:cubicBezTo>
                            <a:pt x="15" y="27"/>
                            <a:pt x="15" y="27"/>
                            <a:pt x="15" y="27"/>
                          </a:cubicBezTo>
                          <a:cubicBezTo>
                            <a:pt x="12" y="30"/>
                            <a:pt x="12" y="30"/>
                            <a:pt x="12" y="30"/>
                          </a:cubicBezTo>
                          <a:cubicBezTo>
                            <a:pt x="14" y="32"/>
                            <a:pt x="14" y="32"/>
                            <a:pt x="14" y="32"/>
                          </a:cubicBezTo>
                          <a:cubicBezTo>
                            <a:pt x="12" y="32"/>
                            <a:pt x="12" y="32"/>
                            <a:pt x="12" y="32"/>
                          </a:cubicBezTo>
                          <a:cubicBezTo>
                            <a:pt x="3" y="23"/>
                            <a:pt x="3" y="23"/>
                            <a:pt x="3" y="23"/>
                          </a:cubicBezTo>
                          <a:cubicBezTo>
                            <a:pt x="1" y="26"/>
                            <a:pt x="1" y="26"/>
                            <a:pt x="1" y="26"/>
                          </a:cubicBezTo>
                          <a:cubicBezTo>
                            <a:pt x="7" y="32"/>
                            <a:pt x="7" y="32"/>
                            <a:pt x="7" y="32"/>
                          </a:cubicBezTo>
                          <a:cubicBezTo>
                            <a:pt x="0" y="32"/>
                            <a:pt x="0" y="32"/>
                            <a:pt x="0" y="32"/>
                          </a:cubicBezTo>
                          <a:cubicBezTo>
                            <a:pt x="0" y="36"/>
                            <a:pt x="0" y="36"/>
                            <a:pt x="0" y="36"/>
                          </a:cubicBezTo>
                          <a:cubicBezTo>
                            <a:pt x="7" y="36"/>
                            <a:pt x="7" y="36"/>
                            <a:pt x="7" y="36"/>
                          </a:cubicBezTo>
                          <a:cubicBezTo>
                            <a:pt x="1" y="42"/>
                            <a:pt x="1" y="42"/>
                            <a:pt x="1" y="42"/>
                          </a:cubicBezTo>
                          <a:cubicBezTo>
                            <a:pt x="3" y="44"/>
                            <a:pt x="3" y="44"/>
                            <a:pt x="3" y="44"/>
                          </a:cubicBezTo>
                          <a:cubicBezTo>
                            <a:pt x="12" y="36"/>
                            <a:pt x="12" y="36"/>
                            <a:pt x="12" y="36"/>
                          </a:cubicBezTo>
                          <a:cubicBezTo>
                            <a:pt x="14" y="36"/>
                            <a:pt x="14" y="36"/>
                            <a:pt x="14" y="36"/>
                          </a:cubicBezTo>
                          <a:cubicBezTo>
                            <a:pt x="12" y="38"/>
                            <a:pt x="12" y="38"/>
                            <a:pt x="12" y="38"/>
                          </a:cubicBezTo>
                          <a:cubicBezTo>
                            <a:pt x="15" y="40"/>
                            <a:pt x="15" y="40"/>
                            <a:pt x="15" y="40"/>
                          </a:cubicBezTo>
                          <a:cubicBezTo>
                            <a:pt x="20" y="36"/>
                            <a:pt x="20" y="36"/>
                            <a:pt x="20" y="36"/>
                          </a:cubicBezTo>
                          <a:cubicBezTo>
                            <a:pt x="23" y="36"/>
                            <a:pt x="23" y="36"/>
                            <a:pt x="23" y="36"/>
                          </a:cubicBezTo>
                          <a:cubicBezTo>
                            <a:pt x="24" y="37"/>
                            <a:pt x="24" y="38"/>
                            <a:pt x="25" y="40"/>
                          </a:cubicBezTo>
                          <a:cubicBezTo>
                            <a:pt x="22" y="42"/>
                            <a:pt x="22" y="42"/>
                            <a:pt x="22" y="42"/>
                          </a:cubicBezTo>
                          <a:cubicBezTo>
                            <a:pt x="16" y="42"/>
                            <a:pt x="16" y="42"/>
                            <a:pt x="16" y="42"/>
                          </a:cubicBezTo>
                          <a:cubicBezTo>
                            <a:pt x="16" y="46"/>
                            <a:pt x="16" y="46"/>
                            <a:pt x="16" y="46"/>
                          </a:cubicBezTo>
                          <a:cubicBezTo>
                            <a:pt x="19" y="46"/>
                            <a:pt x="19" y="46"/>
                            <a:pt x="19" y="46"/>
                          </a:cubicBezTo>
                          <a:cubicBezTo>
                            <a:pt x="17" y="48"/>
                            <a:pt x="17" y="48"/>
                            <a:pt x="17" y="48"/>
                          </a:cubicBezTo>
                          <a:cubicBezTo>
                            <a:pt x="5" y="48"/>
                            <a:pt x="5" y="48"/>
                            <a:pt x="5" y="48"/>
                          </a:cubicBezTo>
                          <a:cubicBezTo>
                            <a:pt x="5" y="52"/>
                            <a:pt x="5" y="52"/>
                            <a:pt x="5" y="52"/>
                          </a:cubicBezTo>
                          <a:cubicBezTo>
                            <a:pt x="13" y="52"/>
                            <a:pt x="13" y="52"/>
                            <a:pt x="13" y="52"/>
                          </a:cubicBezTo>
                          <a:cubicBezTo>
                            <a:pt x="8" y="56"/>
                            <a:pt x="8" y="56"/>
                            <a:pt x="8" y="56"/>
                          </a:cubicBezTo>
                          <a:cubicBezTo>
                            <a:pt x="11" y="59"/>
                            <a:pt x="11" y="59"/>
                            <a:pt x="11" y="59"/>
                          </a:cubicBezTo>
                          <a:cubicBezTo>
                            <a:pt x="16" y="54"/>
                            <a:pt x="16" y="54"/>
                            <a:pt x="16" y="54"/>
                          </a:cubicBezTo>
                          <a:cubicBezTo>
                            <a:pt x="16" y="63"/>
                            <a:pt x="16" y="63"/>
                            <a:pt x="16" y="63"/>
                          </a:cubicBezTo>
                          <a:cubicBezTo>
                            <a:pt x="20" y="63"/>
                            <a:pt x="20" y="63"/>
                            <a:pt x="20" y="63"/>
                          </a:cubicBezTo>
                          <a:cubicBezTo>
                            <a:pt x="20" y="50"/>
                            <a:pt x="20" y="50"/>
                            <a:pt x="20" y="50"/>
                          </a:cubicBezTo>
                          <a:cubicBezTo>
                            <a:pt x="21" y="49"/>
                            <a:pt x="21" y="49"/>
                            <a:pt x="21" y="49"/>
                          </a:cubicBezTo>
                          <a:cubicBezTo>
                            <a:pt x="21" y="52"/>
                            <a:pt x="21" y="52"/>
                            <a:pt x="21" y="52"/>
                          </a:cubicBezTo>
                          <a:cubicBezTo>
                            <a:pt x="25" y="52"/>
                            <a:pt x="25" y="52"/>
                            <a:pt x="25" y="52"/>
                          </a:cubicBezTo>
                          <a:cubicBezTo>
                            <a:pt x="25" y="45"/>
                            <a:pt x="25" y="45"/>
                            <a:pt x="25" y="45"/>
                          </a:cubicBezTo>
                          <a:cubicBezTo>
                            <a:pt x="28" y="42"/>
                            <a:pt x="28" y="42"/>
                            <a:pt x="28" y="42"/>
                          </a:cubicBezTo>
                          <a:cubicBezTo>
                            <a:pt x="29" y="43"/>
                            <a:pt x="30" y="44"/>
                            <a:pt x="32" y="44"/>
                          </a:cubicBezTo>
                          <a:cubicBezTo>
                            <a:pt x="32" y="48"/>
                            <a:pt x="32" y="48"/>
                            <a:pt x="32" y="48"/>
                          </a:cubicBezTo>
                          <a:cubicBezTo>
                            <a:pt x="27" y="53"/>
                            <a:pt x="27" y="53"/>
                            <a:pt x="27" y="53"/>
                          </a:cubicBezTo>
                          <a:cubicBezTo>
                            <a:pt x="30" y="55"/>
                            <a:pt x="30" y="55"/>
                            <a:pt x="30" y="55"/>
                          </a:cubicBezTo>
                          <a:cubicBezTo>
                            <a:pt x="32" y="53"/>
                            <a:pt x="32" y="53"/>
                            <a:pt x="32" y="53"/>
                          </a:cubicBezTo>
                          <a:cubicBezTo>
                            <a:pt x="32" y="55"/>
                            <a:pt x="32" y="55"/>
                            <a:pt x="32" y="55"/>
                          </a:cubicBezTo>
                          <a:cubicBezTo>
                            <a:pt x="23" y="64"/>
                            <a:pt x="23" y="64"/>
                            <a:pt x="23" y="64"/>
                          </a:cubicBezTo>
                          <a:cubicBezTo>
                            <a:pt x="26" y="67"/>
                            <a:pt x="26" y="67"/>
                            <a:pt x="26" y="67"/>
                          </a:cubicBezTo>
                          <a:cubicBezTo>
                            <a:pt x="32" y="61"/>
                            <a:pt x="32" y="61"/>
                            <a:pt x="32" y="61"/>
                          </a:cubicBezTo>
                          <a:cubicBezTo>
                            <a:pt x="32" y="68"/>
                            <a:pt x="32" y="68"/>
                            <a:pt x="32" y="68"/>
                          </a:cubicBezTo>
                          <a:cubicBezTo>
                            <a:pt x="36" y="68"/>
                            <a:pt x="36" y="68"/>
                            <a:pt x="36" y="68"/>
                          </a:cubicBezTo>
                          <a:cubicBezTo>
                            <a:pt x="36" y="61"/>
                            <a:pt x="36" y="61"/>
                            <a:pt x="36" y="61"/>
                          </a:cubicBezTo>
                          <a:cubicBezTo>
                            <a:pt x="42" y="67"/>
                            <a:pt x="42" y="67"/>
                            <a:pt x="42" y="67"/>
                          </a:cubicBezTo>
                          <a:cubicBezTo>
                            <a:pt x="44" y="64"/>
                            <a:pt x="44" y="64"/>
                            <a:pt x="44" y="64"/>
                          </a:cubicBezTo>
                          <a:cubicBezTo>
                            <a:pt x="36" y="55"/>
                            <a:pt x="36" y="55"/>
                            <a:pt x="36" y="55"/>
                          </a:cubicBezTo>
                          <a:cubicBezTo>
                            <a:pt x="36" y="53"/>
                            <a:pt x="36" y="53"/>
                            <a:pt x="36" y="53"/>
                          </a:cubicBezTo>
                          <a:cubicBezTo>
                            <a:pt x="38" y="55"/>
                            <a:pt x="38" y="55"/>
                            <a:pt x="38" y="55"/>
                          </a:cubicBezTo>
                          <a:cubicBezTo>
                            <a:pt x="40" y="53"/>
                            <a:pt x="40" y="53"/>
                            <a:pt x="40" y="53"/>
                          </a:cubicBezTo>
                          <a:cubicBezTo>
                            <a:pt x="36" y="48"/>
                            <a:pt x="36" y="48"/>
                            <a:pt x="36" y="48"/>
                          </a:cubicBezTo>
                          <a:cubicBezTo>
                            <a:pt x="36" y="44"/>
                            <a:pt x="36" y="44"/>
                            <a:pt x="36" y="44"/>
                          </a:cubicBezTo>
                          <a:cubicBezTo>
                            <a:pt x="37" y="44"/>
                            <a:pt x="38" y="43"/>
                            <a:pt x="40" y="42"/>
                          </a:cubicBezTo>
                          <a:cubicBezTo>
                            <a:pt x="42" y="45"/>
                            <a:pt x="42" y="45"/>
                            <a:pt x="42" y="45"/>
                          </a:cubicBezTo>
                          <a:cubicBezTo>
                            <a:pt x="42" y="52"/>
                            <a:pt x="42" y="52"/>
                            <a:pt x="42" y="52"/>
                          </a:cubicBezTo>
                          <a:cubicBezTo>
                            <a:pt x="46" y="52"/>
                            <a:pt x="46" y="52"/>
                            <a:pt x="46" y="52"/>
                          </a:cubicBezTo>
                          <a:cubicBezTo>
                            <a:pt x="46" y="49"/>
                            <a:pt x="46" y="49"/>
                            <a:pt x="46" y="49"/>
                          </a:cubicBezTo>
                          <a:cubicBezTo>
                            <a:pt x="48" y="50"/>
                            <a:pt x="48" y="50"/>
                            <a:pt x="48" y="50"/>
                          </a:cubicBezTo>
                          <a:cubicBezTo>
                            <a:pt x="48" y="63"/>
                            <a:pt x="48" y="63"/>
                            <a:pt x="48" y="63"/>
                          </a:cubicBezTo>
                          <a:cubicBezTo>
                            <a:pt x="52" y="63"/>
                            <a:pt x="52" y="63"/>
                            <a:pt x="52" y="63"/>
                          </a:cubicBezTo>
                          <a:cubicBezTo>
                            <a:pt x="52" y="54"/>
                            <a:pt x="52" y="54"/>
                            <a:pt x="52" y="54"/>
                          </a:cubicBezTo>
                          <a:cubicBezTo>
                            <a:pt x="56" y="59"/>
                            <a:pt x="56" y="59"/>
                            <a:pt x="56" y="59"/>
                          </a:cubicBezTo>
                          <a:cubicBezTo>
                            <a:pt x="59" y="56"/>
                            <a:pt x="59" y="56"/>
                            <a:pt x="59" y="56"/>
                          </a:cubicBezTo>
                          <a:cubicBezTo>
                            <a:pt x="54" y="52"/>
                            <a:pt x="54" y="52"/>
                            <a:pt x="54" y="52"/>
                          </a:cubicBezTo>
                          <a:cubicBezTo>
                            <a:pt x="63" y="52"/>
                            <a:pt x="63" y="52"/>
                            <a:pt x="63" y="52"/>
                          </a:cubicBezTo>
                          <a:cubicBezTo>
                            <a:pt x="63" y="48"/>
                            <a:pt x="63" y="48"/>
                            <a:pt x="63" y="48"/>
                          </a:cubicBezTo>
                          <a:cubicBezTo>
                            <a:pt x="50" y="48"/>
                            <a:pt x="50" y="48"/>
                            <a:pt x="50" y="48"/>
                          </a:cubicBezTo>
                          <a:cubicBezTo>
                            <a:pt x="49" y="46"/>
                            <a:pt x="49" y="46"/>
                            <a:pt x="49" y="46"/>
                          </a:cubicBezTo>
                          <a:cubicBezTo>
                            <a:pt x="52" y="46"/>
                            <a:pt x="52" y="46"/>
                            <a:pt x="52" y="46"/>
                          </a:cubicBezTo>
                          <a:cubicBezTo>
                            <a:pt x="52" y="42"/>
                            <a:pt x="52" y="42"/>
                            <a:pt x="52" y="42"/>
                          </a:cubicBezTo>
                          <a:cubicBezTo>
                            <a:pt x="45" y="42"/>
                            <a:pt x="45" y="42"/>
                            <a:pt x="45" y="42"/>
                          </a:cubicBezTo>
                          <a:cubicBezTo>
                            <a:pt x="42" y="40"/>
                            <a:pt x="42" y="40"/>
                            <a:pt x="42" y="40"/>
                          </a:cubicBezTo>
                          <a:cubicBezTo>
                            <a:pt x="43" y="38"/>
                            <a:pt x="44" y="37"/>
                            <a:pt x="44" y="36"/>
                          </a:cubicBezTo>
                          <a:cubicBezTo>
                            <a:pt x="48" y="36"/>
                            <a:pt x="48" y="36"/>
                            <a:pt x="48" y="36"/>
                          </a:cubicBezTo>
                          <a:cubicBezTo>
                            <a:pt x="53" y="40"/>
                            <a:pt x="53" y="40"/>
                            <a:pt x="53" y="40"/>
                          </a:cubicBezTo>
                          <a:cubicBezTo>
                            <a:pt x="55" y="38"/>
                            <a:pt x="55" y="38"/>
                            <a:pt x="55" y="38"/>
                          </a:cubicBezTo>
                          <a:cubicBezTo>
                            <a:pt x="53" y="36"/>
                            <a:pt x="53" y="36"/>
                            <a:pt x="53" y="36"/>
                          </a:cubicBezTo>
                          <a:cubicBezTo>
                            <a:pt x="55" y="36"/>
                            <a:pt x="55" y="36"/>
                            <a:pt x="55" y="36"/>
                          </a:cubicBezTo>
                          <a:cubicBezTo>
                            <a:pt x="64" y="44"/>
                            <a:pt x="64" y="44"/>
                            <a:pt x="64" y="44"/>
                          </a:cubicBezTo>
                          <a:cubicBezTo>
                            <a:pt x="67" y="42"/>
                            <a:pt x="67" y="42"/>
                            <a:pt x="67" y="42"/>
                          </a:cubicBezTo>
                          <a:cubicBezTo>
                            <a:pt x="61" y="36"/>
                            <a:pt x="61" y="36"/>
                            <a:pt x="61" y="36"/>
                          </a:cubicBezTo>
                          <a:cubicBezTo>
                            <a:pt x="68" y="36"/>
                            <a:pt x="68" y="36"/>
                            <a:pt x="68" y="36"/>
                          </a:cubicBezTo>
                          <a:lnTo>
                            <a:pt x="68" y="32"/>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107" name="Freeform: Shape 134"/>
                    <p:cNvSpPr>
                      <a:spLocks/>
                    </p:cNvSpPr>
                    <p:nvPr/>
                  </p:nvSpPr>
                  <p:spPr bwMode="auto">
                    <a:xfrm>
                      <a:off x="2582838" y="2159700"/>
                      <a:ext cx="344341" cy="401935"/>
                    </a:xfrm>
                    <a:custGeom>
                      <a:avLst/>
                      <a:gdLst>
                        <a:gd name="T0" fmla="*/ 73 w 78"/>
                        <a:gd name="T1" fmla="*/ 84 h 91"/>
                        <a:gd name="T2" fmla="*/ 78 w 78"/>
                        <a:gd name="T3" fmla="*/ 16 h 91"/>
                        <a:gd name="T4" fmla="*/ 66 w 78"/>
                        <a:gd name="T5" fmla="*/ 12 h 91"/>
                        <a:gd name="T6" fmla="*/ 77 w 78"/>
                        <a:gd name="T7" fmla="*/ 1 h 91"/>
                        <a:gd name="T8" fmla="*/ 65 w 78"/>
                        <a:gd name="T9" fmla="*/ 7 h 91"/>
                        <a:gd name="T10" fmla="*/ 71 w 78"/>
                        <a:gd name="T11" fmla="*/ 23 h 91"/>
                        <a:gd name="T12" fmla="*/ 65 w 78"/>
                        <a:gd name="T13" fmla="*/ 63 h 91"/>
                        <a:gd name="T14" fmla="*/ 70 w 78"/>
                        <a:gd name="T15" fmla="*/ 74 h 91"/>
                        <a:gd name="T16" fmla="*/ 65 w 78"/>
                        <a:gd name="T17" fmla="*/ 91 h 91"/>
                        <a:gd name="T18" fmla="*/ 65 w 78"/>
                        <a:gd name="T19" fmla="*/ 7 h 91"/>
                        <a:gd name="T20" fmla="*/ 60 w 78"/>
                        <a:gd name="T21" fmla="*/ 8 h 91"/>
                        <a:gd name="T22" fmla="*/ 50 w 78"/>
                        <a:gd name="T23" fmla="*/ 4 h 91"/>
                        <a:gd name="T24" fmla="*/ 53 w 78"/>
                        <a:gd name="T25" fmla="*/ 12 h 91"/>
                        <a:gd name="T26" fmla="*/ 50 w 78"/>
                        <a:gd name="T27" fmla="*/ 16 h 91"/>
                        <a:gd name="T28" fmla="*/ 65 w 78"/>
                        <a:gd name="T29" fmla="*/ 23 h 91"/>
                        <a:gd name="T30" fmla="*/ 50 w 78"/>
                        <a:gd name="T31" fmla="*/ 84 h 91"/>
                        <a:gd name="T32" fmla="*/ 63 w 78"/>
                        <a:gd name="T33" fmla="*/ 91 h 91"/>
                        <a:gd name="T34" fmla="*/ 65 w 78"/>
                        <a:gd name="T35" fmla="*/ 78 h 91"/>
                        <a:gd name="T36" fmla="*/ 61 w 78"/>
                        <a:gd name="T37" fmla="*/ 74 h 91"/>
                        <a:gd name="T38" fmla="*/ 65 w 78"/>
                        <a:gd name="T39" fmla="*/ 69 h 91"/>
                        <a:gd name="T40" fmla="*/ 65 w 78"/>
                        <a:gd name="T41" fmla="*/ 63 h 91"/>
                        <a:gd name="T42" fmla="*/ 50 w 78"/>
                        <a:gd name="T43" fmla="*/ 69 h 91"/>
                        <a:gd name="T44" fmla="*/ 55 w 78"/>
                        <a:gd name="T45" fmla="*/ 74 h 91"/>
                        <a:gd name="T46" fmla="*/ 50 w 78"/>
                        <a:gd name="T47" fmla="*/ 78 h 91"/>
                        <a:gd name="T48" fmla="*/ 50 w 78"/>
                        <a:gd name="T49" fmla="*/ 84 h 91"/>
                        <a:gd name="T50" fmla="*/ 46 w 78"/>
                        <a:gd name="T51" fmla="*/ 0 h 91"/>
                        <a:gd name="T52" fmla="*/ 43 w 78"/>
                        <a:gd name="T53" fmla="*/ 4 h 91"/>
                        <a:gd name="T54" fmla="*/ 50 w 78"/>
                        <a:gd name="T55" fmla="*/ 4 h 91"/>
                        <a:gd name="T56" fmla="*/ 39 w 78"/>
                        <a:gd name="T57" fmla="*/ 16 h 91"/>
                        <a:gd name="T58" fmla="*/ 50 w 78"/>
                        <a:gd name="T59" fmla="*/ 23 h 91"/>
                        <a:gd name="T60" fmla="*/ 39 w 78"/>
                        <a:gd name="T61" fmla="*/ 84 h 91"/>
                        <a:gd name="T62" fmla="*/ 50 w 78"/>
                        <a:gd name="T63" fmla="*/ 78 h 91"/>
                        <a:gd name="T64" fmla="*/ 50 w 78"/>
                        <a:gd name="T65" fmla="*/ 69 h 91"/>
                        <a:gd name="T66" fmla="*/ 39 w 78"/>
                        <a:gd name="T67" fmla="*/ 63 h 91"/>
                        <a:gd name="T68" fmla="*/ 39 w 78"/>
                        <a:gd name="T69" fmla="*/ 16 h 91"/>
                        <a:gd name="T70" fmla="*/ 0 w 78"/>
                        <a:gd name="T71" fmla="*/ 84 h 91"/>
                        <a:gd name="T72" fmla="*/ 6 w 78"/>
                        <a:gd name="T73" fmla="*/ 91 h 91"/>
                        <a:gd name="T74" fmla="*/ 16 w 78"/>
                        <a:gd name="T75" fmla="*/ 84 h 91"/>
                        <a:gd name="T76" fmla="*/ 39 w 78"/>
                        <a:gd name="T77" fmla="*/ 63 h 91"/>
                        <a:gd name="T78" fmla="*/ 7 w 78"/>
                        <a:gd name="T79" fmla="*/ 23 h 91"/>
                        <a:gd name="T80" fmla="*/ 39 w 78"/>
                        <a:gd name="T81" fmla="*/ 2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91">
                          <a:moveTo>
                            <a:pt x="73" y="91"/>
                          </a:moveTo>
                          <a:cubicBezTo>
                            <a:pt x="73" y="84"/>
                            <a:pt x="73" y="84"/>
                            <a:pt x="73" y="84"/>
                          </a:cubicBezTo>
                          <a:cubicBezTo>
                            <a:pt x="78" y="84"/>
                            <a:pt x="78" y="84"/>
                            <a:pt x="78" y="84"/>
                          </a:cubicBezTo>
                          <a:cubicBezTo>
                            <a:pt x="78" y="16"/>
                            <a:pt x="78" y="16"/>
                            <a:pt x="78" y="16"/>
                          </a:cubicBezTo>
                          <a:cubicBezTo>
                            <a:pt x="67" y="16"/>
                            <a:pt x="67" y="16"/>
                            <a:pt x="67" y="16"/>
                          </a:cubicBezTo>
                          <a:cubicBezTo>
                            <a:pt x="67" y="15"/>
                            <a:pt x="67" y="13"/>
                            <a:pt x="66" y="12"/>
                          </a:cubicBezTo>
                          <a:cubicBezTo>
                            <a:pt x="77" y="4"/>
                            <a:pt x="77" y="4"/>
                            <a:pt x="77" y="4"/>
                          </a:cubicBezTo>
                          <a:cubicBezTo>
                            <a:pt x="78" y="3"/>
                            <a:pt x="78" y="2"/>
                            <a:pt x="77" y="1"/>
                          </a:cubicBezTo>
                          <a:cubicBezTo>
                            <a:pt x="76" y="0"/>
                            <a:pt x="75" y="0"/>
                            <a:pt x="74" y="0"/>
                          </a:cubicBezTo>
                          <a:cubicBezTo>
                            <a:pt x="65" y="7"/>
                            <a:pt x="65" y="7"/>
                            <a:pt x="65" y="7"/>
                          </a:cubicBezTo>
                          <a:cubicBezTo>
                            <a:pt x="65" y="23"/>
                            <a:pt x="65" y="23"/>
                            <a:pt x="65" y="23"/>
                          </a:cubicBezTo>
                          <a:cubicBezTo>
                            <a:pt x="71" y="23"/>
                            <a:pt x="71" y="23"/>
                            <a:pt x="71" y="23"/>
                          </a:cubicBezTo>
                          <a:cubicBezTo>
                            <a:pt x="71" y="63"/>
                            <a:pt x="71" y="63"/>
                            <a:pt x="71" y="63"/>
                          </a:cubicBezTo>
                          <a:cubicBezTo>
                            <a:pt x="65" y="63"/>
                            <a:pt x="65" y="63"/>
                            <a:pt x="65" y="63"/>
                          </a:cubicBezTo>
                          <a:cubicBezTo>
                            <a:pt x="65" y="69"/>
                            <a:pt x="65" y="69"/>
                            <a:pt x="65" y="69"/>
                          </a:cubicBezTo>
                          <a:cubicBezTo>
                            <a:pt x="68" y="69"/>
                            <a:pt x="70" y="71"/>
                            <a:pt x="70" y="74"/>
                          </a:cubicBezTo>
                          <a:cubicBezTo>
                            <a:pt x="70" y="76"/>
                            <a:pt x="68" y="78"/>
                            <a:pt x="65" y="78"/>
                          </a:cubicBezTo>
                          <a:cubicBezTo>
                            <a:pt x="65" y="91"/>
                            <a:pt x="65" y="91"/>
                            <a:pt x="65" y="91"/>
                          </a:cubicBezTo>
                          <a:lnTo>
                            <a:pt x="73" y="91"/>
                          </a:lnTo>
                          <a:close/>
                          <a:moveTo>
                            <a:pt x="65" y="7"/>
                          </a:moveTo>
                          <a:cubicBezTo>
                            <a:pt x="63" y="9"/>
                            <a:pt x="63" y="9"/>
                            <a:pt x="63" y="9"/>
                          </a:cubicBezTo>
                          <a:cubicBezTo>
                            <a:pt x="62" y="9"/>
                            <a:pt x="61" y="8"/>
                            <a:pt x="60" y="8"/>
                          </a:cubicBezTo>
                          <a:cubicBezTo>
                            <a:pt x="59" y="8"/>
                            <a:pt x="58" y="9"/>
                            <a:pt x="57" y="9"/>
                          </a:cubicBezTo>
                          <a:cubicBezTo>
                            <a:pt x="50" y="4"/>
                            <a:pt x="50" y="4"/>
                            <a:pt x="50" y="4"/>
                          </a:cubicBezTo>
                          <a:cubicBezTo>
                            <a:pt x="50" y="10"/>
                            <a:pt x="50" y="10"/>
                            <a:pt x="50" y="10"/>
                          </a:cubicBezTo>
                          <a:cubicBezTo>
                            <a:pt x="53" y="12"/>
                            <a:pt x="53" y="12"/>
                            <a:pt x="53" y="12"/>
                          </a:cubicBezTo>
                          <a:cubicBezTo>
                            <a:pt x="52" y="13"/>
                            <a:pt x="52" y="15"/>
                            <a:pt x="52" y="16"/>
                          </a:cubicBezTo>
                          <a:cubicBezTo>
                            <a:pt x="50" y="16"/>
                            <a:pt x="50" y="16"/>
                            <a:pt x="50" y="16"/>
                          </a:cubicBezTo>
                          <a:cubicBezTo>
                            <a:pt x="50" y="23"/>
                            <a:pt x="50" y="23"/>
                            <a:pt x="50" y="23"/>
                          </a:cubicBezTo>
                          <a:cubicBezTo>
                            <a:pt x="65" y="23"/>
                            <a:pt x="65" y="23"/>
                            <a:pt x="65" y="23"/>
                          </a:cubicBezTo>
                          <a:cubicBezTo>
                            <a:pt x="65" y="7"/>
                            <a:pt x="65" y="7"/>
                            <a:pt x="65" y="7"/>
                          </a:cubicBezTo>
                          <a:close/>
                          <a:moveTo>
                            <a:pt x="50" y="84"/>
                          </a:moveTo>
                          <a:cubicBezTo>
                            <a:pt x="63" y="84"/>
                            <a:pt x="63" y="84"/>
                            <a:pt x="63" y="84"/>
                          </a:cubicBezTo>
                          <a:cubicBezTo>
                            <a:pt x="63" y="91"/>
                            <a:pt x="63" y="91"/>
                            <a:pt x="63" y="91"/>
                          </a:cubicBezTo>
                          <a:cubicBezTo>
                            <a:pt x="65" y="91"/>
                            <a:pt x="65" y="91"/>
                            <a:pt x="65" y="91"/>
                          </a:cubicBezTo>
                          <a:cubicBezTo>
                            <a:pt x="65" y="78"/>
                            <a:pt x="65" y="78"/>
                            <a:pt x="65" y="78"/>
                          </a:cubicBezTo>
                          <a:cubicBezTo>
                            <a:pt x="65" y="78"/>
                            <a:pt x="65" y="78"/>
                            <a:pt x="65" y="78"/>
                          </a:cubicBezTo>
                          <a:cubicBezTo>
                            <a:pt x="63" y="78"/>
                            <a:pt x="61" y="76"/>
                            <a:pt x="61" y="74"/>
                          </a:cubicBezTo>
                          <a:cubicBezTo>
                            <a:pt x="61" y="74"/>
                            <a:pt x="61" y="74"/>
                            <a:pt x="61" y="74"/>
                          </a:cubicBezTo>
                          <a:cubicBezTo>
                            <a:pt x="61" y="71"/>
                            <a:pt x="63" y="69"/>
                            <a:pt x="65" y="69"/>
                          </a:cubicBezTo>
                          <a:cubicBezTo>
                            <a:pt x="65" y="69"/>
                            <a:pt x="65" y="69"/>
                            <a:pt x="65" y="69"/>
                          </a:cubicBezTo>
                          <a:cubicBezTo>
                            <a:pt x="65" y="63"/>
                            <a:pt x="65" y="63"/>
                            <a:pt x="65" y="63"/>
                          </a:cubicBezTo>
                          <a:cubicBezTo>
                            <a:pt x="50" y="63"/>
                            <a:pt x="50" y="63"/>
                            <a:pt x="50" y="63"/>
                          </a:cubicBezTo>
                          <a:cubicBezTo>
                            <a:pt x="50" y="69"/>
                            <a:pt x="50" y="69"/>
                            <a:pt x="50" y="69"/>
                          </a:cubicBezTo>
                          <a:cubicBezTo>
                            <a:pt x="50" y="69"/>
                            <a:pt x="50" y="69"/>
                            <a:pt x="50" y="69"/>
                          </a:cubicBezTo>
                          <a:cubicBezTo>
                            <a:pt x="53" y="69"/>
                            <a:pt x="55" y="71"/>
                            <a:pt x="55" y="74"/>
                          </a:cubicBezTo>
                          <a:cubicBezTo>
                            <a:pt x="55" y="76"/>
                            <a:pt x="53" y="78"/>
                            <a:pt x="50" y="78"/>
                          </a:cubicBezTo>
                          <a:cubicBezTo>
                            <a:pt x="50" y="78"/>
                            <a:pt x="50" y="78"/>
                            <a:pt x="50" y="78"/>
                          </a:cubicBezTo>
                          <a:cubicBezTo>
                            <a:pt x="50" y="78"/>
                            <a:pt x="50" y="78"/>
                            <a:pt x="50" y="78"/>
                          </a:cubicBezTo>
                          <a:lnTo>
                            <a:pt x="50" y="84"/>
                          </a:lnTo>
                          <a:close/>
                          <a:moveTo>
                            <a:pt x="50" y="4"/>
                          </a:moveTo>
                          <a:cubicBezTo>
                            <a:pt x="46" y="0"/>
                            <a:pt x="46" y="0"/>
                            <a:pt x="46" y="0"/>
                          </a:cubicBezTo>
                          <a:cubicBezTo>
                            <a:pt x="45" y="0"/>
                            <a:pt x="43" y="0"/>
                            <a:pt x="42" y="1"/>
                          </a:cubicBezTo>
                          <a:cubicBezTo>
                            <a:pt x="42" y="2"/>
                            <a:pt x="42" y="3"/>
                            <a:pt x="43" y="4"/>
                          </a:cubicBezTo>
                          <a:cubicBezTo>
                            <a:pt x="50" y="10"/>
                            <a:pt x="50" y="10"/>
                            <a:pt x="50" y="10"/>
                          </a:cubicBezTo>
                          <a:cubicBezTo>
                            <a:pt x="50" y="4"/>
                            <a:pt x="50" y="4"/>
                            <a:pt x="50" y="4"/>
                          </a:cubicBezTo>
                          <a:close/>
                          <a:moveTo>
                            <a:pt x="50" y="16"/>
                          </a:moveTo>
                          <a:cubicBezTo>
                            <a:pt x="39" y="16"/>
                            <a:pt x="39" y="16"/>
                            <a:pt x="39" y="16"/>
                          </a:cubicBezTo>
                          <a:cubicBezTo>
                            <a:pt x="39" y="23"/>
                            <a:pt x="39" y="23"/>
                            <a:pt x="39" y="23"/>
                          </a:cubicBezTo>
                          <a:cubicBezTo>
                            <a:pt x="50" y="23"/>
                            <a:pt x="50" y="23"/>
                            <a:pt x="50" y="23"/>
                          </a:cubicBezTo>
                          <a:cubicBezTo>
                            <a:pt x="50" y="16"/>
                            <a:pt x="50" y="16"/>
                            <a:pt x="50" y="16"/>
                          </a:cubicBezTo>
                          <a:close/>
                          <a:moveTo>
                            <a:pt x="39" y="84"/>
                          </a:moveTo>
                          <a:cubicBezTo>
                            <a:pt x="50" y="84"/>
                            <a:pt x="50" y="84"/>
                            <a:pt x="50" y="84"/>
                          </a:cubicBezTo>
                          <a:cubicBezTo>
                            <a:pt x="50" y="78"/>
                            <a:pt x="50" y="78"/>
                            <a:pt x="50" y="78"/>
                          </a:cubicBezTo>
                          <a:cubicBezTo>
                            <a:pt x="48" y="78"/>
                            <a:pt x="46" y="76"/>
                            <a:pt x="46" y="74"/>
                          </a:cubicBezTo>
                          <a:cubicBezTo>
                            <a:pt x="46" y="71"/>
                            <a:pt x="48" y="69"/>
                            <a:pt x="50" y="69"/>
                          </a:cubicBezTo>
                          <a:cubicBezTo>
                            <a:pt x="50" y="63"/>
                            <a:pt x="50" y="63"/>
                            <a:pt x="50" y="63"/>
                          </a:cubicBezTo>
                          <a:cubicBezTo>
                            <a:pt x="39" y="63"/>
                            <a:pt x="39" y="63"/>
                            <a:pt x="39" y="63"/>
                          </a:cubicBezTo>
                          <a:lnTo>
                            <a:pt x="39" y="84"/>
                          </a:lnTo>
                          <a:close/>
                          <a:moveTo>
                            <a:pt x="39" y="16"/>
                          </a:moveTo>
                          <a:cubicBezTo>
                            <a:pt x="0" y="16"/>
                            <a:pt x="0" y="16"/>
                            <a:pt x="0" y="16"/>
                          </a:cubicBezTo>
                          <a:cubicBezTo>
                            <a:pt x="0" y="84"/>
                            <a:pt x="0" y="84"/>
                            <a:pt x="0" y="84"/>
                          </a:cubicBezTo>
                          <a:cubicBezTo>
                            <a:pt x="6" y="84"/>
                            <a:pt x="6" y="84"/>
                            <a:pt x="6" y="84"/>
                          </a:cubicBezTo>
                          <a:cubicBezTo>
                            <a:pt x="6" y="91"/>
                            <a:pt x="6" y="91"/>
                            <a:pt x="6" y="91"/>
                          </a:cubicBezTo>
                          <a:cubicBezTo>
                            <a:pt x="16" y="91"/>
                            <a:pt x="16" y="91"/>
                            <a:pt x="16" y="91"/>
                          </a:cubicBezTo>
                          <a:cubicBezTo>
                            <a:pt x="16" y="84"/>
                            <a:pt x="16" y="84"/>
                            <a:pt x="16" y="84"/>
                          </a:cubicBezTo>
                          <a:cubicBezTo>
                            <a:pt x="39" y="84"/>
                            <a:pt x="39" y="84"/>
                            <a:pt x="39" y="84"/>
                          </a:cubicBezTo>
                          <a:cubicBezTo>
                            <a:pt x="39" y="63"/>
                            <a:pt x="39" y="63"/>
                            <a:pt x="39" y="63"/>
                          </a:cubicBezTo>
                          <a:cubicBezTo>
                            <a:pt x="7" y="63"/>
                            <a:pt x="7" y="63"/>
                            <a:pt x="7" y="63"/>
                          </a:cubicBezTo>
                          <a:cubicBezTo>
                            <a:pt x="7" y="23"/>
                            <a:pt x="7" y="23"/>
                            <a:pt x="7" y="23"/>
                          </a:cubicBezTo>
                          <a:cubicBezTo>
                            <a:pt x="7" y="23"/>
                            <a:pt x="7" y="23"/>
                            <a:pt x="7" y="23"/>
                          </a:cubicBezTo>
                          <a:cubicBezTo>
                            <a:pt x="39" y="23"/>
                            <a:pt x="39" y="23"/>
                            <a:pt x="39" y="23"/>
                          </a:cubicBezTo>
                          <a:lnTo>
                            <a:pt x="39" y="16"/>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108" name="Freeform: Shape 135"/>
                    <p:cNvSpPr>
                      <a:spLocks/>
                    </p:cNvSpPr>
                    <p:nvPr/>
                  </p:nvSpPr>
                  <p:spPr bwMode="auto">
                    <a:xfrm>
                      <a:off x="6110800" y="1687916"/>
                      <a:ext cx="208320" cy="122541"/>
                    </a:xfrm>
                    <a:custGeom>
                      <a:avLst/>
                      <a:gdLst>
                        <a:gd name="T0" fmla="*/ 170 w 170"/>
                        <a:gd name="T1" fmla="*/ 0 h 100"/>
                        <a:gd name="T2" fmla="*/ 11 w 170"/>
                        <a:gd name="T3" fmla="*/ 0 h 100"/>
                        <a:gd name="T4" fmla="*/ 11 w 170"/>
                        <a:gd name="T5" fmla="*/ 28 h 100"/>
                        <a:gd name="T6" fmla="*/ 0 w 170"/>
                        <a:gd name="T7" fmla="*/ 28 h 100"/>
                        <a:gd name="T8" fmla="*/ 0 w 170"/>
                        <a:gd name="T9" fmla="*/ 72 h 100"/>
                        <a:gd name="T10" fmla="*/ 11 w 170"/>
                        <a:gd name="T11" fmla="*/ 72 h 100"/>
                        <a:gd name="T12" fmla="*/ 11 w 170"/>
                        <a:gd name="T13" fmla="*/ 100 h 100"/>
                        <a:gd name="T14" fmla="*/ 170 w 170"/>
                        <a:gd name="T15" fmla="*/ 100 h 100"/>
                        <a:gd name="T16" fmla="*/ 170 w 170"/>
                        <a:gd name="T1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100">
                          <a:moveTo>
                            <a:pt x="170" y="0"/>
                          </a:moveTo>
                          <a:lnTo>
                            <a:pt x="11" y="0"/>
                          </a:lnTo>
                          <a:lnTo>
                            <a:pt x="11" y="28"/>
                          </a:lnTo>
                          <a:lnTo>
                            <a:pt x="0" y="28"/>
                          </a:lnTo>
                          <a:lnTo>
                            <a:pt x="0" y="72"/>
                          </a:lnTo>
                          <a:lnTo>
                            <a:pt x="11" y="72"/>
                          </a:lnTo>
                          <a:lnTo>
                            <a:pt x="11" y="100"/>
                          </a:lnTo>
                          <a:lnTo>
                            <a:pt x="170" y="100"/>
                          </a:lnTo>
                          <a:lnTo>
                            <a:pt x="170" y="0"/>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109" name="Oval 136"/>
                    <p:cNvSpPr>
                      <a:spLocks/>
                    </p:cNvSpPr>
                    <p:nvPr/>
                  </p:nvSpPr>
                  <p:spPr bwMode="auto">
                    <a:xfrm>
                      <a:off x="5983357" y="1709973"/>
                      <a:ext cx="66172" cy="66172"/>
                    </a:xfrm>
                    <a:prstGeom prst="ellipse">
                      <a:avLst/>
                    </a:pr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110" name="Freeform: Shape 137"/>
                    <p:cNvSpPr>
                      <a:spLocks/>
                    </p:cNvSpPr>
                    <p:nvPr/>
                  </p:nvSpPr>
                  <p:spPr bwMode="auto">
                    <a:xfrm>
                      <a:off x="5925763" y="1660957"/>
                      <a:ext cx="176459" cy="330861"/>
                    </a:xfrm>
                    <a:custGeom>
                      <a:avLst/>
                      <a:gdLst>
                        <a:gd name="T0" fmla="*/ 20 w 40"/>
                        <a:gd name="T1" fmla="*/ 75 h 75"/>
                        <a:gd name="T2" fmla="*/ 40 w 40"/>
                        <a:gd name="T3" fmla="*/ 75 h 75"/>
                        <a:gd name="T4" fmla="*/ 40 w 40"/>
                        <a:gd name="T5" fmla="*/ 26 h 75"/>
                        <a:gd name="T6" fmla="*/ 40 w 40"/>
                        <a:gd name="T7" fmla="*/ 14 h 75"/>
                        <a:gd name="T8" fmla="*/ 40 w 40"/>
                        <a:gd name="T9" fmla="*/ 0 h 75"/>
                        <a:gd name="T10" fmla="*/ 20 w 40"/>
                        <a:gd name="T11" fmla="*/ 0 h 75"/>
                        <a:gd name="T12" fmla="*/ 20 w 40"/>
                        <a:gd name="T13" fmla="*/ 4 h 75"/>
                        <a:gd name="T14" fmla="*/ 35 w 40"/>
                        <a:gd name="T15" fmla="*/ 19 h 75"/>
                        <a:gd name="T16" fmla="*/ 20 w 40"/>
                        <a:gd name="T17" fmla="*/ 33 h 75"/>
                        <a:gd name="T18" fmla="*/ 20 w 40"/>
                        <a:gd name="T19" fmla="*/ 75 h 75"/>
                        <a:gd name="T20" fmla="*/ 0 w 40"/>
                        <a:gd name="T21" fmla="*/ 75 h 75"/>
                        <a:gd name="T22" fmla="*/ 20 w 40"/>
                        <a:gd name="T23" fmla="*/ 75 h 75"/>
                        <a:gd name="T24" fmla="*/ 20 w 40"/>
                        <a:gd name="T25" fmla="*/ 33 h 75"/>
                        <a:gd name="T26" fmla="*/ 20 w 40"/>
                        <a:gd name="T27" fmla="*/ 33 h 75"/>
                        <a:gd name="T28" fmla="*/ 5 w 40"/>
                        <a:gd name="T29" fmla="*/ 19 h 75"/>
                        <a:gd name="T30" fmla="*/ 20 w 40"/>
                        <a:gd name="T31" fmla="*/ 4 h 75"/>
                        <a:gd name="T32" fmla="*/ 20 w 40"/>
                        <a:gd name="T33" fmla="*/ 4 h 75"/>
                        <a:gd name="T34" fmla="*/ 20 w 40"/>
                        <a:gd name="T35" fmla="*/ 4 h 75"/>
                        <a:gd name="T36" fmla="*/ 20 w 40"/>
                        <a:gd name="T37" fmla="*/ 0 h 75"/>
                        <a:gd name="T38" fmla="*/ 0 w 40"/>
                        <a:gd name="T39" fmla="*/ 0 h 75"/>
                        <a:gd name="T40" fmla="*/ 0 w 40"/>
                        <a:gd name="T41"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75">
                          <a:moveTo>
                            <a:pt x="20" y="75"/>
                          </a:moveTo>
                          <a:cubicBezTo>
                            <a:pt x="40" y="75"/>
                            <a:pt x="40" y="75"/>
                            <a:pt x="40" y="75"/>
                          </a:cubicBezTo>
                          <a:cubicBezTo>
                            <a:pt x="40" y="26"/>
                            <a:pt x="40" y="26"/>
                            <a:pt x="40" y="26"/>
                          </a:cubicBezTo>
                          <a:cubicBezTo>
                            <a:pt x="40" y="14"/>
                            <a:pt x="40" y="14"/>
                            <a:pt x="40" y="14"/>
                          </a:cubicBezTo>
                          <a:cubicBezTo>
                            <a:pt x="40" y="0"/>
                            <a:pt x="40" y="0"/>
                            <a:pt x="40" y="0"/>
                          </a:cubicBezTo>
                          <a:cubicBezTo>
                            <a:pt x="20" y="0"/>
                            <a:pt x="20" y="0"/>
                            <a:pt x="20" y="0"/>
                          </a:cubicBezTo>
                          <a:cubicBezTo>
                            <a:pt x="20" y="4"/>
                            <a:pt x="20" y="4"/>
                            <a:pt x="20" y="4"/>
                          </a:cubicBezTo>
                          <a:cubicBezTo>
                            <a:pt x="28" y="4"/>
                            <a:pt x="35" y="10"/>
                            <a:pt x="35" y="19"/>
                          </a:cubicBezTo>
                          <a:cubicBezTo>
                            <a:pt x="35" y="27"/>
                            <a:pt x="28" y="33"/>
                            <a:pt x="20" y="33"/>
                          </a:cubicBezTo>
                          <a:lnTo>
                            <a:pt x="20" y="75"/>
                          </a:lnTo>
                          <a:close/>
                          <a:moveTo>
                            <a:pt x="0" y="75"/>
                          </a:moveTo>
                          <a:cubicBezTo>
                            <a:pt x="20" y="75"/>
                            <a:pt x="20" y="75"/>
                            <a:pt x="20" y="75"/>
                          </a:cubicBezTo>
                          <a:cubicBezTo>
                            <a:pt x="20" y="33"/>
                            <a:pt x="20" y="33"/>
                            <a:pt x="20" y="33"/>
                          </a:cubicBezTo>
                          <a:cubicBezTo>
                            <a:pt x="20" y="33"/>
                            <a:pt x="20" y="33"/>
                            <a:pt x="20" y="33"/>
                          </a:cubicBezTo>
                          <a:cubicBezTo>
                            <a:pt x="12" y="33"/>
                            <a:pt x="5" y="27"/>
                            <a:pt x="5" y="19"/>
                          </a:cubicBezTo>
                          <a:cubicBezTo>
                            <a:pt x="5" y="10"/>
                            <a:pt x="12" y="4"/>
                            <a:pt x="20" y="4"/>
                          </a:cubicBezTo>
                          <a:cubicBezTo>
                            <a:pt x="20" y="4"/>
                            <a:pt x="20" y="4"/>
                            <a:pt x="20" y="4"/>
                          </a:cubicBezTo>
                          <a:cubicBezTo>
                            <a:pt x="20" y="4"/>
                            <a:pt x="20" y="4"/>
                            <a:pt x="20" y="4"/>
                          </a:cubicBezTo>
                          <a:cubicBezTo>
                            <a:pt x="20" y="0"/>
                            <a:pt x="20" y="0"/>
                            <a:pt x="20" y="0"/>
                          </a:cubicBezTo>
                          <a:cubicBezTo>
                            <a:pt x="0" y="0"/>
                            <a:pt x="0" y="0"/>
                            <a:pt x="0" y="0"/>
                          </a:cubicBezTo>
                          <a:lnTo>
                            <a:pt x="0" y="75"/>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111" name="Freeform: Shape 138"/>
                    <p:cNvSpPr>
                      <a:spLocks/>
                    </p:cNvSpPr>
                    <p:nvPr/>
                  </p:nvSpPr>
                  <p:spPr bwMode="auto">
                    <a:xfrm>
                      <a:off x="5360848" y="4169377"/>
                      <a:ext cx="202193" cy="203419"/>
                    </a:xfrm>
                    <a:custGeom>
                      <a:avLst/>
                      <a:gdLst>
                        <a:gd name="T0" fmla="*/ 41 w 46"/>
                        <a:gd name="T1" fmla="*/ 32 h 46"/>
                        <a:gd name="T2" fmla="*/ 43 w 46"/>
                        <a:gd name="T3" fmla="*/ 34 h 46"/>
                        <a:gd name="T4" fmla="*/ 38 w 46"/>
                        <a:gd name="T5" fmla="*/ 41 h 46"/>
                        <a:gd name="T6" fmla="*/ 35 w 46"/>
                        <a:gd name="T7" fmla="*/ 38 h 46"/>
                        <a:gd name="T8" fmla="*/ 29 w 46"/>
                        <a:gd name="T9" fmla="*/ 42 h 46"/>
                        <a:gd name="T10" fmla="*/ 29 w 46"/>
                        <a:gd name="T11" fmla="*/ 45 h 46"/>
                        <a:gd name="T12" fmla="*/ 23 w 46"/>
                        <a:gd name="T13" fmla="*/ 45 h 46"/>
                        <a:gd name="T14" fmla="*/ 23 w 46"/>
                        <a:gd name="T15" fmla="*/ 36 h 46"/>
                        <a:gd name="T16" fmla="*/ 33 w 46"/>
                        <a:gd name="T17" fmla="*/ 31 h 46"/>
                        <a:gd name="T18" fmla="*/ 32 w 46"/>
                        <a:gd name="T19" fmla="*/ 13 h 46"/>
                        <a:gd name="T20" fmla="*/ 32 w 46"/>
                        <a:gd name="T21" fmla="*/ 13 h 46"/>
                        <a:gd name="T22" fmla="*/ 27 w 46"/>
                        <a:gd name="T23" fmla="*/ 10 h 46"/>
                        <a:gd name="T24" fmla="*/ 23 w 46"/>
                        <a:gd name="T25" fmla="*/ 10 h 46"/>
                        <a:gd name="T26" fmla="*/ 23 w 46"/>
                        <a:gd name="T27" fmla="*/ 0 h 46"/>
                        <a:gd name="T28" fmla="*/ 26 w 46"/>
                        <a:gd name="T29" fmla="*/ 0 h 46"/>
                        <a:gd name="T30" fmla="*/ 26 w 46"/>
                        <a:gd name="T31" fmla="*/ 3 h 46"/>
                        <a:gd name="T32" fmla="*/ 32 w 46"/>
                        <a:gd name="T33" fmla="*/ 5 h 46"/>
                        <a:gd name="T34" fmla="*/ 35 w 46"/>
                        <a:gd name="T35" fmla="*/ 3 h 46"/>
                        <a:gd name="T36" fmla="*/ 41 w 46"/>
                        <a:gd name="T37" fmla="*/ 8 h 46"/>
                        <a:gd name="T38" fmla="*/ 39 w 46"/>
                        <a:gd name="T39" fmla="*/ 11 h 46"/>
                        <a:gd name="T40" fmla="*/ 42 w 46"/>
                        <a:gd name="T41" fmla="*/ 17 h 46"/>
                        <a:gd name="T42" fmla="*/ 45 w 46"/>
                        <a:gd name="T43" fmla="*/ 17 h 46"/>
                        <a:gd name="T44" fmla="*/ 46 w 46"/>
                        <a:gd name="T45" fmla="*/ 25 h 46"/>
                        <a:gd name="T46" fmla="*/ 43 w 46"/>
                        <a:gd name="T47" fmla="*/ 25 h 46"/>
                        <a:gd name="T48" fmla="*/ 41 w 46"/>
                        <a:gd name="T49" fmla="*/ 32 h 46"/>
                        <a:gd name="T50" fmla="*/ 23 w 46"/>
                        <a:gd name="T51" fmla="*/ 45 h 46"/>
                        <a:gd name="T52" fmla="*/ 21 w 46"/>
                        <a:gd name="T53" fmla="*/ 46 h 46"/>
                        <a:gd name="T54" fmla="*/ 21 w 46"/>
                        <a:gd name="T55" fmla="*/ 42 h 46"/>
                        <a:gd name="T56" fmla="*/ 14 w 46"/>
                        <a:gd name="T57" fmla="*/ 40 h 46"/>
                        <a:gd name="T58" fmla="*/ 12 w 46"/>
                        <a:gd name="T59" fmla="*/ 43 h 46"/>
                        <a:gd name="T60" fmla="*/ 6 w 46"/>
                        <a:gd name="T61" fmla="*/ 37 h 46"/>
                        <a:gd name="T62" fmla="*/ 8 w 46"/>
                        <a:gd name="T63" fmla="*/ 35 h 46"/>
                        <a:gd name="T64" fmla="*/ 5 w 46"/>
                        <a:gd name="T65" fmla="*/ 29 h 46"/>
                        <a:gd name="T66" fmla="*/ 1 w 46"/>
                        <a:gd name="T67" fmla="*/ 29 h 46"/>
                        <a:gd name="T68" fmla="*/ 0 w 46"/>
                        <a:gd name="T69" fmla="*/ 21 h 46"/>
                        <a:gd name="T70" fmla="*/ 4 w 46"/>
                        <a:gd name="T71" fmla="*/ 20 h 46"/>
                        <a:gd name="T72" fmla="*/ 6 w 46"/>
                        <a:gd name="T73" fmla="*/ 14 h 46"/>
                        <a:gd name="T74" fmla="*/ 3 w 46"/>
                        <a:gd name="T75" fmla="*/ 12 h 46"/>
                        <a:gd name="T76" fmla="*/ 9 w 46"/>
                        <a:gd name="T77" fmla="*/ 5 h 46"/>
                        <a:gd name="T78" fmla="*/ 11 w 46"/>
                        <a:gd name="T79" fmla="*/ 7 h 46"/>
                        <a:gd name="T80" fmla="*/ 17 w 46"/>
                        <a:gd name="T81" fmla="*/ 4 h 46"/>
                        <a:gd name="T82" fmla="*/ 17 w 46"/>
                        <a:gd name="T83" fmla="*/ 1 h 46"/>
                        <a:gd name="T84" fmla="*/ 23 w 46"/>
                        <a:gd name="T85" fmla="*/ 0 h 46"/>
                        <a:gd name="T86" fmla="*/ 23 w 46"/>
                        <a:gd name="T87" fmla="*/ 10 h 46"/>
                        <a:gd name="T88" fmla="*/ 13 w 46"/>
                        <a:gd name="T89" fmla="*/ 14 h 46"/>
                        <a:gd name="T90" fmla="*/ 15 w 46"/>
                        <a:gd name="T91" fmla="*/ 33 h 46"/>
                        <a:gd name="T92" fmla="*/ 19 w 46"/>
                        <a:gd name="T93" fmla="*/ 35 h 46"/>
                        <a:gd name="T94" fmla="*/ 23 w 46"/>
                        <a:gd name="T95" fmla="*/ 36 h 46"/>
                        <a:gd name="T96" fmla="*/ 23 w 46"/>
                        <a:gd name="T9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 h="46">
                          <a:moveTo>
                            <a:pt x="41" y="32"/>
                          </a:moveTo>
                          <a:cubicBezTo>
                            <a:pt x="43" y="34"/>
                            <a:pt x="43" y="34"/>
                            <a:pt x="43" y="34"/>
                          </a:cubicBezTo>
                          <a:cubicBezTo>
                            <a:pt x="38" y="41"/>
                            <a:pt x="38" y="41"/>
                            <a:pt x="38" y="41"/>
                          </a:cubicBezTo>
                          <a:cubicBezTo>
                            <a:pt x="35" y="38"/>
                            <a:pt x="35" y="38"/>
                            <a:pt x="35" y="38"/>
                          </a:cubicBezTo>
                          <a:cubicBezTo>
                            <a:pt x="33" y="40"/>
                            <a:pt x="31" y="41"/>
                            <a:pt x="29" y="42"/>
                          </a:cubicBezTo>
                          <a:cubicBezTo>
                            <a:pt x="29" y="45"/>
                            <a:pt x="29" y="45"/>
                            <a:pt x="29" y="45"/>
                          </a:cubicBezTo>
                          <a:cubicBezTo>
                            <a:pt x="23" y="45"/>
                            <a:pt x="23" y="45"/>
                            <a:pt x="23" y="45"/>
                          </a:cubicBezTo>
                          <a:cubicBezTo>
                            <a:pt x="23" y="36"/>
                            <a:pt x="23" y="36"/>
                            <a:pt x="23" y="36"/>
                          </a:cubicBezTo>
                          <a:cubicBezTo>
                            <a:pt x="27" y="36"/>
                            <a:pt x="31" y="34"/>
                            <a:pt x="33" y="31"/>
                          </a:cubicBezTo>
                          <a:cubicBezTo>
                            <a:pt x="38" y="26"/>
                            <a:pt x="37" y="17"/>
                            <a:pt x="32" y="13"/>
                          </a:cubicBezTo>
                          <a:cubicBezTo>
                            <a:pt x="32" y="13"/>
                            <a:pt x="32" y="13"/>
                            <a:pt x="32" y="13"/>
                          </a:cubicBezTo>
                          <a:cubicBezTo>
                            <a:pt x="30" y="12"/>
                            <a:pt x="29" y="11"/>
                            <a:pt x="27" y="10"/>
                          </a:cubicBezTo>
                          <a:cubicBezTo>
                            <a:pt x="26" y="10"/>
                            <a:pt x="25" y="10"/>
                            <a:pt x="23" y="10"/>
                          </a:cubicBezTo>
                          <a:cubicBezTo>
                            <a:pt x="23" y="0"/>
                            <a:pt x="23" y="0"/>
                            <a:pt x="23" y="0"/>
                          </a:cubicBezTo>
                          <a:cubicBezTo>
                            <a:pt x="26" y="0"/>
                            <a:pt x="26" y="0"/>
                            <a:pt x="26" y="0"/>
                          </a:cubicBezTo>
                          <a:cubicBezTo>
                            <a:pt x="26" y="3"/>
                            <a:pt x="26" y="3"/>
                            <a:pt x="26" y="3"/>
                          </a:cubicBezTo>
                          <a:cubicBezTo>
                            <a:pt x="28" y="4"/>
                            <a:pt x="30" y="4"/>
                            <a:pt x="32" y="5"/>
                          </a:cubicBezTo>
                          <a:cubicBezTo>
                            <a:pt x="35" y="3"/>
                            <a:pt x="35" y="3"/>
                            <a:pt x="35" y="3"/>
                          </a:cubicBezTo>
                          <a:cubicBezTo>
                            <a:pt x="41" y="8"/>
                            <a:pt x="41" y="8"/>
                            <a:pt x="41" y="8"/>
                          </a:cubicBezTo>
                          <a:cubicBezTo>
                            <a:pt x="39" y="11"/>
                            <a:pt x="39" y="11"/>
                            <a:pt x="39" y="11"/>
                          </a:cubicBezTo>
                          <a:cubicBezTo>
                            <a:pt x="40" y="13"/>
                            <a:pt x="41" y="15"/>
                            <a:pt x="42" y="17"/>
                          </a:cubicBezTo>
                          <a:cubicBezTo>
                            <a:pt x="45" y="17"/>
                            <a:pt x="45" y="17"/>
                            <a:pt x="45" y="17"/>
                          </a:cubicBezTo>
                          <a:cubicBezTo>
                            <a:pt x="46" y="25"/>
                            <a:pt x="46" y="25"/>
                            <a:pt x="46" y="25"/>
                          </a:cubicBezTo>
                          <a:cubicBezTo>
                            <a:pt x="43" y="25"/>
                            <a:pt x="43" y="25"/>
                            <a:pt x="43" y="25"/>
                          </a:cubicBezTo>
                          <a:cubicBezTo>
                            <a:pt x="42" y="28"/>
                            <a:pt x="42" y="30"/>
                            <a:pt x="41" y="32"/>
                          </a:cubicBezTo>
                          <a:close/>
                          <a:moveTo>
                            <a:pt x="23" y="45"/>
                          </a:moveTo>
                          <a:cubicBezTo>
                            <a:pt x="21" y="46"/>
                            <a:pt x="21" y="46"/>
                            <a:pt x="21" y="46"/>
                          </a:cubicBezTo>
                          <a:cubicBezTo>
                            <a:pt x="21" y="42"/>
                            <a:pt x="21" y="42"/>
                            <a:pt x="21" y="42"/>
                          </a:cubicBezTo>
                          <a:cubicBezTo>
                            <a:pt x="18" y="42"/>
                            <a:pt x="16" y="41"/>
                            <a:pt x="14" y="40"/>
                          </a:cubicBezTo>
                          <a:cubicBezTo>
                            <a:pt x="12" y="43"/>
                            <a:pt x="12" y="43"/>
                            <a:pt x="12" y="43"/>
                          </a:cubicBezTo>
                          <a:cubicBezTo>
                            <a:pt x="6" y="37"/>
                            <a:pt x="6" y="37"/>
                            <a:pt x="6" y="37"/>
                          </a:cubicBezTo>
                          <a:cubicBezTo>
                            <a:pt x="8" y="35"/>
                            <a:pt x="8" y="35"/>
                            <a:pt x="8" y="35"/>
                          </a:cubicBezTo>
                          <a:cubicBezTo>
                            <a:pt x="6" y="33"/>
                            <a:pt x="5" y="31"/>
                            <a:pt x="5" y="29"/>
                          </a:cubicBezTo>
                          <a:cubicBezTo>
                            <a:pt x="1" y="29"/>
                            <a:pt x="1" y="29"/>
                            <a:pt x="1" y="29"/>
                          </a:cubicBezTo>
                          <a:cubicBezTo>
                            <a:pt x="0" y="21"/>
                            <a:pt x="0" y="21"/>
                            <a:pt x="0" y="21"/>
                          </a:cubicBezTo>
                          <a:cubicBezTo>
                            <a:pt x="4" y="20"/>
                            <a:pt x="4" y="20"/>
                            <a:pt x="4" y="20"/>
                          </a:cubicBezTo>
                          <a:cubicBezTo>
                            <a:pt x="4" y="18"/>
                            <a:pt x="5" y="16"/>
                            <a:pt x="6" y="14"/>
                          </a:cubicBezTo>
                          <a:cubicBezTo>
                            <a:pt x="3" y="12"/>
                            <a:pt x="3" y="12"/>
                            <a:pt x="3" y="12"/>
                          </a:cubicBezTo>
                          <a:cubicBezTo>
                            <a:pt x="9" y="5"/>
                            <a:pt x="9" y="5"/>
                            <a:pt x="9" y="5"/>
                          </a:cubicBezTo>
                          <a:cubicBezTo>
                            <a:pt x="11" y="7"/>
                            <a:pt x="11" y="7"/>
                            <a:pt x="11" y="7"/>
                          </a:cubicBezTo>
                          <a:cubicBezTo>
                            <a:pt x="13" y="6"/>
                            <a:pt x="15" y="5"/>
                            <a:pt x="17" y="4"/>
                          </a:cubicBezTo>
                          <a:cubicBezTo>
                            <a:pt x="17" y="1"/>
                            <a:pt x="17" y="1"/>
                            <a:pt x="17" y="1"/>
                          </a:cubicBezTo>
                          <a:cubicBezTo>
                            <a:pt x="23" y="0"/>
                            <a:pt x="23" y="0"/>
                            <a:pt x="23" y="0"/>
                          </a:cubicBezTo>
                          <a:cubicBezTo>
                            <a:pt x="23" y="10"/>
                            <a:pt x="23" y="10"/>
                            <a:pt x="23" y="10"/>
                          </a:cubicBezTo>
                          <a:cubicBezTo>
                            <a:pt x="19" y="10"/>
                            <a:pt x="16" y="11"/>
                            <a:pt x="13" y="14"/>
                          </a:cubicBezTo>
                          <a:cubicBezTo>
                            <a:pt x="9" y="20"/>
                            <a:pt x="9" y="28"/>
                            <a:pt x="15" y="33"/>
                          </a:cubicBezTo>
                          <a:cubicBezTo>
                            <a:pt x="16" y="34"/>
                            <a:pt x="18" y="35"/>
                            <a:pt x="19" y="35"/>
                          </a:cubicBezTo>
                          <a:cubicBezTo>
                            <a:pt x="21" y="36"/>
                            <a:pt x="22" y="36"/>
                            <a:pt x="23" y="36"/>
                          </a:cubicBezTo>
                          <a:lnTo>
                            <a:pt x="23" y="45"/>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112" name="Freeform: Shape 139"/>
                    <p:cNvSpPr>
                      <a:spLocks/>
                    </p:cNvSpPr>
                    <p:nvPr/>
                  </p:nvSpPr>
                  <p:spPr bwMode="auto">
                    <a:xfrm>
                      <a:off x="6066685" y="3104493"/>
                      <a:ext cx="208320" cy="398259"/>
                    </a:xfrm>
                    <a:custGeom>
                      <a:avLst/>
                      <a:gdLst>
                        <a:gd name="T0" fmla="*/ 24 w 47"/>
                        <a:gd name="T1" fmla="*/ 90 h 90"/>
                        <a:gd name="T2" fmla="*/ 47 w 47"/>
                        <a:gd name="T3" fmla="*/ 90 h 90"/>
                        <a:gd name="T4" fmla="*/ 47 w 47"/>
                        <a:gd name="T5" fmla="*/ 0 h 90"/>
                        <a:gd name="T6" fmla="*/ 24 w 47"/>
                        <a:gd name="T7" fmla="*/ 0 h 90"/>
                        <a:gd name="T8" fmla="*/ 24 w 47"/>
                        <a:gd name="T9" fmla="*/ 5 h 90"/>
                        <a:gd name="T10" fmla="*/ 42 w 47"/>
                        <a:gd name="T11" fmla="*/ 5 h 90"/>
                        <a:gd name="T12" fmla="*/ 42 w 47"/>
                        <a:gd name="T13" fmla="*/ 23 h 90"/>
                        <a:gd name="T14" fmla="*/ 24 w 47"/>
                        <a:gd name="T15" fmla="*/ 23 h 90"/>
                        <a:gd name="T16" fmla="*/ 24 w 47"/>
                        <a:gd name="T17" fmla="*/ 27 h 90"/>
                        <a:gd name="T18" fmla="*/ 42 w 47"/>
                        <a:gd name="T19" fmla="*/ 27 h 90"/>
                        <a:gd name="T20" fmla="*/ 42 w 47"/>
                        <a:gd name="T21" fmla="*/ 44 h 90"/>
                        <a:gd name="T22" fmla="*/ 24 w 47"/>
                        <a:gd name="T23" fmla="*/ 44 h 90"/>
                        <a:gd name="T24" fmla="*/ 24 w 47"/>
                        <a:gd name="T25" fmla="*/ 51 h 90"/>
                        <a:gd name="T26" fmla="*/ 24 w 47"/>
                        <a:gd name="T27" fmla="*/ 51 h 90"/>
                        <a:gd name="T28" fmla="*/ 29 w 47"/>
                        <a:gd name="T29" fmla="*/ 57 h 90"/>
                        <a:gd name="T30" fmla="*/ 24 w 47"/>
                        <a:gd name="T31" fmla="*/ 62 h 90"/>
                        <a:gd name="T32" fmla="*/ 24 w 47"/>
                        <a:gd name="T33" fmla="*/ 62 h 90"/>
                        <a:gd name="T34" fmla="*/ 24 w 47"/>
                        <a:gd name="T35" fmla="*/ 62 h 90"/>
                        <a:gd name="T36" fmla="*/ 24 w 47"/>
                        <a:gd name="T37" fmla="*/ 71 h 90"/>
                        <a:gd name="T38" fmla="*/ 24 w 47"/>
                        <a:gd name="T39" fmla="*/ 71 h 90"/>
                        <a:gd name="T40" fmla="*/ 29 w 47"/>
                        <a:gd name="T41" fmla="*/ 77 h 90"/>
                        <a:gd name="T42" fmla="*/ 24 w 47"/>
                        <a:gd name="T43" fmla="*/ 82 h 90"/>
                        <a:gd name="T44" fmla="*/ 24 w 47"/>
                        <a:gd name="T45" fmla="*/ 82 h 90"/>
                        <a:gd name="T46" fmla="*/ 24 w 47"/>
                        <a:gd name="T47" fmla="*/ 82 h 90"/>
                        <a:gd name="T48" fmla="*/ 24 w 47"/>
                        <a:gd name="T49" fmla="*/ 90 h 90"/>
                        <a:gd name="T50" fmla="*/ 0 w 47"/>
                        <a:gd name="T51" fmla="*/ 90 h 90"/>
                        <a:gd name="T52" fmla="*/ 24 w 47"/>
                        <a:gd name="T53" fmla="*/ 90 h 90"/>
                        <a:gd name="T54" fmla="*/ 24 w 47"/>
                        <a:gd name="T55" fmla="*/ 82 h 90"/>
                        <a:gd name="T56" fmla="*/ 18 w 47"/>
                        <a:gd name="T57" fmla="*/ 77 h 90"/>
                        <a:gd name="T58" fmla="*/ 24 w 47"/>
                        <a:gd name="T59" fmla="*/ 71 h 90"/>
                        <a:gd name="T60" fmla="*/ 24 w 47"/>
                        <a:gd name="T61" fmla="*/ 62 h 90"/>
                        <a:gd name="T62" fmla="*/ 18 w 47"/>
                        <a:gd name="T63" fmla="*/ 57 h 90"/>
                        <a:gd name="T64" fmla="*/ 24 w 47"/>
                        <a:gd name="T65" fmla="*/ 51 h 90"/>
                        <a:gd name="T66" fmla="*/ 24 w 47"/>
                        <a:gd name="T67" fmla="*/ 44 h 90"/>
                        <a:gd name="T68" fmla="*/ 5 w 47"/>
                        <a:gd name="T69" fmla="*/ 44 h 90"/>
                        <a:gd name="T70" fmla="*/ 5 w 47"/>
                        <a:gd name="T71" fmla="*/ 27 h 90"/>
                        <a:gd name="T72" fmla="*/ 5 w 47"/>
                        <a:gd name="T73" fmla="*/ 27 h 90"/>
                        <a:gd name="T74" fmla="*/ 24 w 47"/>
                        <a:gd name="T75" fmla="*/ 27 h 90"/>
                        <a:gd name="T76" fmla="*/ 24 w 47"/>
                        <a:gd name="T77" fmla="*/ 23 h 90"/>
                        <a:gd name="T78" fmla="*/ 5 w 47"/>
                        <a:gd name="T79" fmla="*/ 23 h 90"/>
                        <a:gd name="T80" fmla="*/ 5 w 47"/>
                        <a:gd name="T81" fmla="*/ 5 h 90"/>
                        <a:gd name="T82" fmla="*/ 5 w 47"/>
                        <a:gd name="T83" fmla="*/ 5 h 90"/>
                        <a:gd name="T84" fmla="*/ 24 w 47"/>
                        <a:gd name="T85" fmla="*/ 5 h 90"/>
                        <a:gd name="T86" fmla="*/ 24 w 47"/>
                        <a:gd name="T87" fmla="*/ 0 h 90"/>
                        <a:gd name="T88" fmla="*/ 0 w 47"/>
                        <a:gd name="T89" fmla="*/ 0 h 90"/>
                        <a:gd name="T90" fmla="*/ 0 w 47"/>
                        <a:gd name="T9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 h="90">
                          <a:moveTo>
                            <a:pt x="24" y="90"/>
                          </a:moveTo>
                          <a:cubicBezTo>
                            <a:pt x="47" y="90"/>
                            <a:pt x="47" y="90"/>
                            <a:pt x="47" y="90"/>
                          </a:cubicBezTo>
                          <a:cubicBezTo>
                            <a:pt x="47" y="0"/>
                            <a:pt x="47" y="0"/>
                            <a:pt x="47" y="0"/>
                          </a:cubicBezTo>
                          <a:cubicBezTo>
                            <a:pt x="24" y="0"/>
                            <a:pt x="24" y="0"/>
                            <a:pt x="24" y="0"/>
                          </a:cubicBezTo>
                          <a:cubicBezTo>
                            <a:pt x="24" y="5"/>
                            <a:pt x="24" y="5"/>
                            <a:pt x="24" y="5"/>
                          </a:cubicBezTo>
                          <a:cubicBezTo>
                            <a:pt x="42" y="5"/>
                            <a:pt x="42" y="5"/>
                            <a:pt x="42" y="5"/>
                          </a:cubicBezTo>
                          <a:cubicBezTo>
                            <a:pt x="42" y="23"/>
                            <a:pt x="42" y="23"/>
                            <a:pt x="42" y="23"/>
                          </a:cubicBezTo>
                          <a:cubicBezTo>
                            <a:pt x="24" y="23"/>
                            <a:pt x="24" y="23"/>
                            <a:pt x="24" y="23"/>
                          </a:cubicBezTo>
                          <a:cubicBezTo>
                            <a:pt x="24" y="27"/>
                            <a:pt x="24" y="27"/>
                            <a:pt x="24" y="27"/>
                          </a:cubicBezTo>
                          <a:cubicBezTo>
                            <a:pt x="42" y="27"/>
                            <a:pt x="42" y="27"/>
                            <a:pt x="42" y="27"/>
                          </a:cubicBezTo>
                          <a:cubicBezTo>
                            <a:pt x="42" y="44"/>
                            <a:pt x="42" y="44"/>
                            <a:pt x="42" y="44"/>
                          </a:cubicBezTo>
                          <a:cubicBezTo>
                            <a:pt x="24" y="44"/>
                            <a:pt x="24" y="44"/>
                            <a:pt x="24" y="44"/>
                          </a:cubicBezTo>
                          <a:cubicBezTo>
                            <a:pt x="24" y="51"/>
                            <a:pt x="24" y="51"/>
                            <a:pt x="24" y="51"/>
                          </a:cubicBezTo>
                          <a:cubicBezTo>
                            <a:pt x="24" y="51"/>
                            <a:pt x="24" y="51"/>
                            <a:pt x="24" y="51"/>
                          </a:cubicBezTo>
                          <a:cubicBezTo>
                            <a:pt x="27" y="51"/>
                            <a:pt x="29" y="54"/>
                            <a:pt x="29" y="57"/>
                          </a:cubicBezTo>
                          <a:cubicBezTo>
                            <a:pt x="29" y="60"/>
                            <a:pt x="27" y="62"/>
                            <a:pt x="24" y="62"/>
                          </a:cubicBezTo>
                          <a:cubicBezTo>
                            <a:pt x="24" y="62"/>
                            <a:pt x="24" y="62"/>
                            <a:pt x="24" y="62"/>
                          </a:cubicBezTo>
                          <a:cubicBezTo>
                            <a:pt x="24" y="62"/>
                            <a:pt x="24" y="62"/>
                            <a:pt x="24" y="62"/>
                          </a:cubicBezTo>
                          <a:cubicBezTo>
                            <a:pt x="24" y="71"/>
                            <a:pt x="24" y="71"/>
                            <a:pt x="24" y="71"/>
                          </a:cubicBezTo>
                          <a:cubicBezTo>
                            <a:pt x="24" y="71"/>
                            <a:pt x="24" y="71"/>
                            <a:pt x="24" y="71"/>
                          </a:cubicBezTo>
                          <a:cubicBezTo>
                            <a:pt x="27" y="71"/>
                            <a:pt x="29" y="74"/>
                            <a:pt x="29" y="77"/>
                          </a:cubicBezTo>
                          <a:cubicBezTo>
                            <a:pt x="29" y="80"/>
                            <a:pt x="27" y="82"/>
                            <a:pt x="24" y="82"/>
                          </a:cubicBezTo>
                          <a:cubicBezTo>
                            <a:pt x="24" y="82"/>
                            <a:pt x="24" y="82"/>
                            <a:pt x="24" y="82"/>
                          </a:cubicBezTo>
                          <a:cubicBezTo>
                            <a:pt x="24" y="82"/>
                            <a:pt x="24" y="82"/>
                            <a:pt x="24" y="82"/>
                          </a:cubicBezTo>
                          <a:lnTo>
                            <a:pt x="24" y="90"/>
                          </a:lnTo>
                          <a:close/>
                          <a:moveTo>
                            <a:pt x="0" y="90"/>
                          </a:moveTo>
                          <a:cubicBezTo>
                            <a:pt x="24" y="90"/>
                            <a:pt x="24" y="90"/>
                            <a:pt x="24" y="90"/>
                          </a:cubicBezTo>
                          <a:cubicBezTo>
                            <a:pt x="24" y="82"/>
                            <a:pt x="24" y="82"/>
                            <a:pt x="24" y="82"/>
                          </a:cubicBezTo>
                          <a:cubicBezTo>
                            <a:pt x="21" y="82"/>
                            <a:pt x="18" y="80"/>
                            <a:pt x="18" y="77"/>
                          </a:cubicBezTo>
                          <a:cubicBezTo>
                            <a:pt x="18" y="74"/>
                            <a:pt x="21" y="71"/>
                            <a:pt x="24" y="71"/>
                          </a:cubicBezTo>
                          <a:cubicBezTo>
                            <a:pt x="24" y="62"/>
                            <a:pt x="24" y="62"/>
                            <a:pt x="24" y="62"/>
                          </a:cubicBezTo>
                          <a:cubicBezTo>
                            <a:pt x="21" y="62"/>
                            <a:pt x="18" y="60"/>
                            <a:pt x="18" y="57"/>
                          </a:cubicBezTo>
                          <a:cubicBezTo>
                            <a:pt x="18" y="54"/>
                            <a:pt x="21" y="51"/>
                            <a:pt x="24" y="51"/>
                          </a:cubicBezTo>
                          <a:cubicBezTo>
                            <a:pt x="24" y="44"/>
                            <a:pt x="24" y="44"/>
                            <a:pt x="24" y="44"/>
                          </a:cubicBezTo>
                          <a:cubicBezTo>
                            <a:pt x="5" y="44"/>
                            <a:pt x="5" y="44"/>
                            <a:pt x="5" y="44"/>
                          </a:cubicBezTo>
                          <a:cubicBezTo>
                            <a:pt x="5" y="27"/>
                            <a:pt x="5" y="27"/>
                            <a:pt x="5" y="27"/>
                          </a:cubicBezTo>
                          <a:cubicBezTo>
                            <a:pt x="5" y="27"/>
                            <a:pt x="5" y="27"/>
                            <a:pt x="5" y="27"/>
                          </a:cubicBezTo>
                          <a:cubicBezTo>
                            <a:pt x="24" y="27"/>
                            <a:pt x="24" y="27"/>
                            <a:pt x="24" y="27"/>
                          </a:cubicBezTo>
                          <a:cubicBezTo>
                            <a:pt x="24" y="23"/>
                            <a:pt x="24" y="23"/>
                            <a:pt x="24" y="23"/>
                          </a:cubicBezTo>
                          <a:cubicBezTo>
                            <a:pt x="5" y="23"/>
                            <a:pt x="5" y="23"/>
                            <a:pt x="5" y="23"/>
                          </a:cubicBezTo>
                          <a:cubicBezTo>
                            <a:pt x="5" y="5"/>
                            <a:pt x="5" y="5"/>
                            <a:pt x="5" y="5"/>
                          </a:cubicBezTo>
                          <a:cubicBezTo>
                            <a:pt x="5" y="5"/>
                            <a:pt x="5" y="5"/>
                            <a:pt x="5" y="5"/>
                          </a:cubicBezTo>
                          <a:cubicBezTo>
                            <a:pt x="24" y="5"/>
                            <a:pt x="24" y="5"/>
                            <a:pt x="24" y="5"/>
                          </a:cubicBezTo>
                          <a:cubicBezTo>
                            <a:pt x="24" y="0"/>
                            <a:pt x="24" y="0"/>
                            <a:pt x="24" y="0"/>
                          </a:cubicBezTo>
                          <a:cubicBezTo>
                            <a:pt x="0" y="0"/>
                            <a:pt x="0" y="0"/>
                            <a:pt x="0" y="0"/>
                          </a:cubicBezTo>
                          <a:lnTo>
                            <a:pt x="0" y="90"/>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113" name="Freeform: Shape 140"/>
                    <p:cNvSpPr>
                      <a:spLocks/>
                    </p:cNvSpPr>
                    <p:nvPr/>
                  </p:nvSpPr>
                  <p:spPr bwMode="auto">
                    <a:xfrm>
                      <a:off x="6292161" y="3104493"/>
                      <a:ext cx="83328" cy="398259"/>
                    </a:xfrm>
                    <a:custGeom>
                      <a:avLst/>
                      <a:gdLst>
                        <a:gd name="T0" fmla="*/ 68 w 68"/>
                        <a:gd name="T1" fmla="*/ 307 h 325"/>
                        <a:gd name="T2" fmla="*/ 68 w 68"/>
                        <a:gd name="T3" fmla="*/ 55 h 325"/>
                        <a:gd name="T4" fmla="*/ 0 w 68"/>
                        <a:gd name="T5" fmla="*/ 0 h 325"/>
                        <a:gd name="T6" fmla="*/ 0 w 68"/>
                        <a:gd name="T7" fmla="*/ 325 h 325"/>
                        <a:gd name="T8" fmla="*/ 68 w 68"/>
                        <a:gd name="T9" fmla="*/ 307 h 325"/>
                      </a:gdLst>
                      <a:ahLst/>
                      <a:cxnLst>
                        <a:cxn ang="0">
                          <a:pos x="T0" y="T1"/>
                        </a:cxn>
                        <a:cxn ang="0">
                          <a:pos x="T2" y="T3"/>
                        </a:cxn>
                        <a:cxn ang="0">
                          <a:pos x="T4" y="T5"/>
                        </a:cxn>
                        <a:cxn ang="0">
                          <a:pos x="T6" y="T7"/>
                        </a:cxn>
                        <a:cxn ang="0">
                          <a:pos x="T8" y="T9"/>
                        </a:cxn>
                      </a:cxnLst>
                      <a:rect l="0" t="0" r="r" b="b"/>
                      <a:pathLst>
                        <a:path w="68" h="325">
                          <a:moveTo>
                            <a:pt x="68" y="307"/>
                          </a:moveTo>
                          <a:lnTo>
                            <a:pt x="68" y="55"/>
                          </a:lnTo>
                          <a:lnTo>
                            <a:pt x="0" y="0"/>
                          </a:lnTo>
                          <a:lnTo>
                            <a:pt x="0" y="325"/>
                          </a:lnTo>
                          <a:lnTo>
                            <a:pt x="68" y="307"/>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114" name="Rectangle 141"/>
                    <p:cNvSpPr>
                      <a:spLocks/>
                    </p:cNvSpPr>
                    <p:nvPr/>
                  </p:nvSpPr>
                  <p:spPr bwMode="auto">
                    <a:xfrm>
                      <a:off x="6102222" y="3140030"/>
                      <a:ext cx="140922" cy="53918"/>
                    </a:xfrm>
                    <a:prstGeom prst="rect">
                      <a:avLst/>
                    </a:pr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miter lim="800000"/>
                          <a:headEnd/>
                          <a:tailEnd/>
                        </a14:hiddenLine>
                      </a:ext>
                    </a:extLst>
                  </p:spPr>
                  <p:txBody>
                    <a:bodyPr anchor="ctr"/>
                    <a:lstStyle/>
                    <a:p>
                      <a:pPr algn="ctr"/>
                      <a:endParaRPr>
                        <a:cs typeface="+mn-ea"/>
                        <a:sym typeface="+mn-lt"/>
                      </a:endParaRPr>
                    </a:p>
                  </p:txBody>
                </p:sp>
                <p:sp>
                  <p:nvSpPr>
                    <p:cNvPr id="115" name="Rectangle 142"/>
                    <p:cNvSpPr>
                      <a:spLocks/>
                    </p:cNvSpPr>
                    <p:nvPr/>
                  </p:nvSpPr>
                  <p:spPr bwMode="auto">
                    <a:xfrm>
                      <a:off x="6102222" y="3233161"/>
                      <a:ext cx="140922" cy="52693"/>
                    </a:xfrm>
                    <a:prstGeom prst="rect">
                      <a:avLst/>
                    </a:pr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miter lim="800000"/>
                          <a:headEnd/>
                          <a:tailEnd/>
                        </a14:hiddenLine>
                      </a:ext>
                    </a:extLst>
                  </p:spPr>
                  <p:txBody>
                    <a:bodyPr anchor="ctr"/>
                    <a:lstStyle/>
                    <a:p>
                      <a:pPr algn="ctr"/>
                      <a:endParaRPr>
                        <a:cs typeface="+mn-ea"/>
                        <a:sym typeface="+mn-lt"/>
                      </a:endParaRPr>
                    </a:p>
                  </p:txBody>
                </p:sp>
                <p:sp>
                  <p:nvSpPr>
                    <p:cNvPr id="116" name="Freeform: Shape 143"/>
                    <p:cNvSpPr>
                      <a:spLocks/>
                    </p:cNvSpPr>
                    <p:nvPr/>
                  </p:nvSpPr>
                  <p:spPr bwMode="auto">
                    <a:xfrm>
                      <a:off x="6300739" y="1872953"/>
                      <a:ext cx="140922" cy="238955"/>
                    </a:xfrm>
                    <a:custGeom>
                      <a:avLst/>
                      <a:gdLst>
                        <a:gd name="T0" fmla="*/ 0 w 32"/>
                        <a:gd name="T1" fmla="*/ 37 h 54"/>
                        <a:gd name="T2" fmla="*/ 0 w 32"/>
                        <a:gd name="T3" fmla="*/ 45 h 54"/>
                        <a:gd name="T4" fmla="*/ 9 w 32"/>
                        <a:gd name="T5" fmla="*/ 54 h 54"/>
                        <a:gd name="T6" fmla="*/ 23 w 32"/>
                        <a:gd name="T7" fmla="*/ 54 h 54"/>
                        <a:gd name="T8" fmla="*/ 32 w 32"/>
                        <a:gd name="T9" fmla="*/ 45 h 54"/>
                        <a:gd name="T10" fmla="*/ 32 w 32"/>
                        <a:gd name="T11" fmla="*/ 37 h 54"/>
                        <a:gd name="T12" fmla="*/ 20 w 32"/>
                        <a:gd name="T13" fmla="*/ 37 h 54"/>
                        <a:gd name="T14" fmla="*/ 20 w 32"/>
                        <a:gd name="T15" fmla="*/ 30 h 54"/>
                        <a:gd name="T16" fmla="*/ 32 w 32"/>
                        <a:gd name="T17" fmla="*/ 30 h 54"/>
                        <a:gd name="T18" fmla="*/ 32 w 32"/>
                        <a:gd name="T19" fmla="*/ 20 h 54"/>
                        <a:gd name="T20" fmla="*/ 20 w 32"/>
                        <a:gd name="T21" fmla="*/ 20 h 54"/>
                        <a:gd name="T22" fmla="*/ 20 w 32"/>
                        <a:gd name="T23" fmla="*/ 13 h 54"/>
                        <a:gd name="T24" fmla="*/ 32 w 32"/>
                        <a:gd name="T25" fmla="*/ 13 h 54"/>
                        <a:gd name="T26" fmla="*/ 32 w 32"/>
                        <a:gd name="T27" fmla="*/ 9 h 54"/>
                        <a:gd name="T28" fmla="*/ 23 w 32"/>
                        <a:gd name="T29" fmla="*/ 0 h 54"/>
                        <a:gd name="T30" fmla="*/ 9 w 32"/>
                        <a:gd name="T31" fmla="*/ 0 h 54"/>
                        <a:gd name="T32" fmla="*/ 0 w 32"/>
                        <a:gd name="T33" fmla="*/ 9 h 54"/>
                        <a:gd name="T34" fmla="*/ 0 w 32"/>
                        <a:gd name="T35" fmla="*/ 13 h 54"/>
                        <a:gd name="T36" fmla="*/ 11 w 32"/>
                        <a:gd name="T37" fmla="*/ 13 h 54"/>
                        <a:gd name="T38" fmla="*/ 11 w 32"/>
                        <a:gd name="T39" fmla="*/ 20 h 54"/>
                        <a:gd name="T40" fmla="*/ 0 w 32"/>
                        <a:gd name="T41" fmla="*/ 20 h 54"/>
                        <a:gd name="T42" fmla="*/ 0 w 32"/>
                        <a:gd name="T43" fmla="*/ 30 h 54"/>
                        <a:gd name="T44" fmla="*/ 11 w 32"/>
                        <a:gd name="T45" fmla="*/ 30 h 54"/>
                        <a:gd name="T46" fmla="*/ 11 w 32"/>
                        <a:gd name="T47" fmla="*/ 37 h 54"/>
                        <a:gd name="T48" fmla="*/ 0 w 32"/>
                        <a:gd name="T49" fmla="*/ 3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54">
                          <a:moveTo>
                            <a:pt x="0" y="37"/>
                          </a:moveTo>
                          <a:cubicBezTo>
                            <a:pt x="0" y="45"/>
                            <a:pt x="0" y="45"/>
                            <a:pt x="0" y="45"/>
                          </a:cubicBezTo>
                          <a:cubicBezTo>
                            <a:pt x="0" y="50"/>
                            <a:pt x="4" y="54"/>
                            <a:pt x="9" y="54"/>
                          </a:cubicBezTo>
                          <a:cubicBezTo>
                            <a:pt x="23" y="54"/>
                            <a:pt x="23" y="54"/>
                            <a:pt x="23" y="54"/>
                          </a:cubicBezTo>
                          <a:cubicBezTo>
                            <a:pt x="28" y="54"/>
                            <a:pt x="32" y="50"/>
                            <a:pt x="32" y="45"/>
                          </a:cubicBezTo>
                          <a:cubicBezTo>
                            <a:pt x="32" y="37"/>
                            <a:pt x="32" y="37"/>
                            <a:pt x="32" y="37"/>
                          </a:cubicBezTo>
                          <a:cubicBezTo>
                            <a:pt x="20" y="37"/>
                            <a:pt x="20" y="37"/>
                            <a:pt x="20" y="37"/>
                          </a:cubicBezTo>
                          <a:cubicBezTo>
                            <a:pt x="20" y="30"/>
                            <a:pt x="20" y="30"/>
                            <a:pt x="20" y="30"/>
                          </a:cubicBezTo>
                          <a:cubicBezTo>
                            <a:pt x="32" y="30"/>
                            <a:pt x="32" y="30"/>
                            <a:pt x="32" y="30"/>
                          </a:cubicBezTo>
                          <a:cubicBezTo>
                            <a:pt x="32" y="20"/>
                            <a:pt x="32" y="20"/>
                            <a:pt x="32" y="20"/>
                          </a:cubicBezTo>
                          <a:cubicBezTo>
                            <a:pt x="20" y="20"/>
                            <a:pt x="20" y="20"/>
                            <a:pt x="20" y="20"/>
                          </a:cubicBezTo>
                          <a:cubicBezTo>
                            <a:pt x="20" y="13"/>
                            <a:pt x="20" y="13"/>
                            <a:pt x="20" y="13"/>
                          </a:cubicBezTo>
                          <a:cubicBezTo>
                            <a:pt x="32" y="13"/>
                            <a:pt x="32" y="13"/>
                            <a:pt x="32" y="13"/>
                          </a:cubicBezTo>
                          <a:cubicBezTo>
                            <a:pt x="32" y="9"/>
                            <a:pt x="32" y="9"/>
                            <a:pt x="32" y="9"/>
                          </a:cubicBezTo>
                          <a:cubicBezTo>
                            <a:pt x="32" y="4"/>
                            <a:pt x="28" y="0"/>
                            <a:pt x="23" y="0"/>
                          </a:cubicBezTo>
                          <a:cubicBezTo>
                            <a:pt x="9" y="0"/>
                            <a:pt x="9" y="0"/>
                            <a:pt x="9" y="0"/>
                          </a:cubicBezTo>
                          <a:cubicBezTo>
                            <a:pt x="4" y="0"/>
                            <a:pt x="0" y="4"/>
                            <a:pt x="0" y="9"/>
                          </a:cubicBezTo>
                          <a:cubicBezTo>
                            <a:pt x="0" y="13"/>
                            <a:pt x="0" y="13"/>
                            <a:pt x="0" y="13"/>
                          </a:cubicBezTo>
                          <a:cubicBezTo>
                            <a:pt x="11" y="13"/>
                            <a:pt x="11" y="13"/>
                            <a:pt x="11" y="13"/>
                          </a:cubicBezTo>
                          <a:cubicBezTo>
                            <a:pt x="11" y="20"/>
                            <a:pt x="11" y="20"/>
                            <a:pt x="11" y="20"/>
                          </a:cubicBezTo>
                          <a:cubicBezTo>
                            <a:pt x="0" y="20"/>
                            <a:pt x="0" y="20"/>
                            <a:pt x="0" y="20"/>
                          </a:cubicBezTo>
                          <a:cubicBezTo>
                            <a:pt x="0" y="30"/>
                            <a:pt x="0" y="30"/>
                            <a:pt x="0" y="30"/>
                          </a:cubicBezTo>
                          <a:cubicBezTo>
                            <a:pt x="11" y="30"/>
                            <a:pt x="11" y="30"/>
                            <a:pt x="11" y="30"/>
                          </a:cubicBezTo>
                          <a:cubicBezTo>
                            <a:pt x="11" y="37"/>
                            <a:pt x="11" y="37"/>
                            <a:pt x="11" y="37"/>
                          </a:cubicBezTo>
                          <a:lnTo>
                            <a:pt x="0" y="37"/>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117" name="Rectangle 144"/>
                    <p:cNvSpPr>
                      <a:spLocks/>
                    </p:cNvSpPr>
                    <p:nvPr/>
                  </p:nvSpPr>
                  <p:spPr bwMode="auto">
                    <a:xfrm>
                      <a:off x="4202833" y="680626"/>
                      <a:ext cx="44115" cy="101709"/>
                    </a:xfrm>
                    <a:prstGeom prst="rect">
                      <a:avLst/>
                    </a:pr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miter lim="800000"/>
                          <a:headEnd/>
                          <a:tailEnd/>
                        </a14:hiddenLine>
                      </a:ext>
                    </a:extLst>
                  </p:spPr>
                  <p:txBody>
                    <a:bodyPr anchor="ctr"/>
                    <a:lstStyle/>
                    <a:p>
                      <a:pPr algn="ctr"/>
                      <a:endParaRPr>
                        <a:cs typeface="+mn-ea"/>
                        <a:sym typeface="+mn-lt"/>
                      </a:endParaRPr>
                    </a:p>
                  </p:txBody>
                </p:sp>
                <p:sp>
                  <p:nvSpPr>
                    <p:cNvPr id="118" name="Rectangle 145"/>
                    <p:cNvSpPr>
                      <a:spLocks/>
                    </p:cNvSpPr>
                    <p:nvPr/>
                  </p:nvSpPr>
                  <p:spPr bwMode="auto">
                    <a:xfrm>
                      <a:off x="4202833" y="835028"/>
                      <a:ext cx="44115" cy="181361"/>
                    </a:xfrm>
                    <a:prstGeom prst="rect">
                      <a:avLst/>
                    </a:pr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miter lim="800000"/>
                          <a:headEnd/>
                          <a:tailEnd/>
                        </a14:hiddenLine>
                      </a:ext>
                    </a:extLst>
                  </p:spPr>
                  <p:txBody>
                    <a:bodyPr anchor="ctr"/>
                    <a:lstStyle/>
                    <a:p>
                      <a:pPr algn="ctr"/>
                      <a:endParaRPr>
                        <a:cs typeface="+mn-ea"/>
                        <a:sym typeface="+mn-lt"/>
                      </a:endParaRPr>
                    </a:p>
                  </p:txBody>
                </p:sp>
                <p:sp>
                  <p:nvSpPr>
                    <p:cNvPr id="119" name="Rectangle 146"/>
                    <p:cNvSpPr>
                      <a:spLocks/>
                    </p:cNvSpPr>
                    <p:nvPr/>
                  </p:nvSpPr>
                  <p:spPr bwMode="auto">
                    <a:xfrm>
                      <a:off x="4092546" y="680626"/>
                      <a:ext cx="49017" cy="185037"/>
                    </a:xfrm>
                    <a:prstGeom prst="rect">
                      <a:avLst/>
                    </a:pr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miter lim="800000"/>
                          <a:headEnd/>
                          <a:tailEnd/>
                        </a14:hiddenLine>
                      </a:ext>
                    </a:extLst>
                  </p:spPr>
                  <p:txBody>
                    <a:bodyPr anchor="ctr"/>
                    <a:lstStyle/>
                    <a:p>
                      <a:pPr algn="ctr"/>
                      <a:endParaRPr>
                        <a:cs typeface="+mn-ea"/>
                        <a:sym typeface="+mn-lt"/>
                      </a:endParaRPr>
                    </a:p>
                  </p:txBody>
                </p:sp>
                <p:sp>
                  <p:nvSpPr>
                    <p:cNvPr id="120" name="Rectangle 147"/>
                    <p:cNvSpPr>
                      <a:spLocks/>
                    </p:cNvSpPr>
                    <p:nvPr/>
                  </p:nvSpPr>
                  <p:spPr bwMode="auto">
                    <a:xfrm>
                      <a:off x="4092546" y="923258"/>
                      <a:ext cx="49017" cy="93131"/>
                    </a:xfrm>
                    <a:prstGeom prst="rect">
                      <a:avLst/>
                    </a:pr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miter lim="800000"/>
                          <a:headEnd/>
                          <a:tailEnd/>
                        </a14:hiddenLine>
                      </a:ext>
                    </a:extLst>
                  </p:spPr>
                  <p:txBody>
                    <a:bodyPr anchor="ctr"/>
                    <a:lstStyle/>
                    <a:p>
                      <a:pPr algn="ctr"/>
                      <a:endParaRPr>
                        <a:cs typeface="+mn-ea"/>
                        <a:sym typeface="+mn-lt"/>
                      </a:endParaRPr>
                    </a:p>
                  </p:txBody>
                </p:sp>
                <p:sp>
                  <p:nvSpPr>
                    <p:cNvPr id="121" name="Rectangle 148"/>
                    <p:cNvSpPr>
                      <a:spLocks/>
                    </p:cNvSpPr>
                    <p:nvPr/>
                  </p:nvSpPr>
                  <p:spPr bwMode="auto">
                    <a:xfrm>
                      <a:off x="3987160" y="680626"/>
                      <a:ext cx="44115" cy="30635"/>
                    </a:xfrm>
                    <a:prstGeom prst="rect">
                      <a:avLst/>
                    </a:pr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miter lim="800000"/>
                          <a:headEnd/>
                          <a:tailEnd/>
                        </a14:hiddenLine>
                      </a:ext>
                    </a:extLst>
                  </p:spPr>
                  <p:txBody>
                    <a:bodyPr anchor="ctr"/>
                    <a:lstStyle/>
                    <a:p>
                      <a:pPr algn="ctr"/>
                      <a:endParaRPr>
                        <a:cs typeface="+mn-ea"/>
                        <a:sym typeface="+mn-lt"/>
                      </a:endParaRPr>
                    </a:p>
                  </p:txBody>
                </p:sp>
                <p:sp>
                  <p:nvSpPr>
                    <p:cNvPr id="122" name="Rectangle 149"/>
                    <p:cNvSpPr>
                      <a:spLocks/>
                    </p:cNvSpPr>
                    <p:nvPr/>
                  </p:nvSpPr>
                  <p:spPr bwMode="auto">
                    <a:xfrm>
                      <a:off x="3987160" y="763954"/>
                      <a:ext cx="44115" cy="252435"/>
                    </a:xfrm>
                    <a:prstGeom prst="rect">
                      <a:avLst/>
                    </a:pr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miter lim="800000"/>
                          <a:headEnd/>
                          <a:tailEnd/>
                        </a14:hiddenLine>
                      </a:ext>
                    </a:extLst>
                  </p:spPr>
                  <p:txBody>
                    <a:bodyPr anchor="ctr"/>
                    <a:lstStyle/>
                    <a:p>
                      <a:pPr algn="ctr"/>
                      <a:endParaRPr>
                        <a:cs typeface="+mn-ea"/>
                        <a:sym typeface="+mn-lt"/>
                      </a:endParaRPr>
                    </a:p>
                  </p:txBody>
                </p:sp>
                <p:sp>
                  <p:nvSpPr>
                    <p:cNvPr id="123" name="Freeform: Shape 150"/>
                    <p:cNvSpPr>
                      <a:spLocks/>
                    </p:cNvSpPr>
                    <p:nvPr/>
                  </p:nvSpPr>
                  <p:spPr bwMode="auto">
                    <a:xfrm>
                      <a:off x="3968779" y="719840"/>
                      <a:ext cx="79652" cy="35537"/>
                    </a:xfrm>
                    <a:custGeom>
                      <a:avLst/>
                      <a:gdLst>
                        <a:gd name="T0" fmla="*/ 0 w 65"/>
                        <a:gd name="T1" fmla="*/ 0 h 29"/>
                        <a:gd name="T2" fmla="*/ 0 w 65"/>
                        <a:gd name="T3" fmla="*/ 29 h 29"/>
                        <a:gd name="T4" fmla="*/ 15 w 65"/>
                        <a:gd name="T5" fmla="*/ 29 h 29"/>
                        <a:gd name="T6" fmla="*/ 51 w 65"/>
                        <a:gd name="T7" fmla="*/ 29 h 29"/>
                        <a:gd name="T8" fmla="*/ 65 w 65"/>
                        <a:gd name="T9" fmla="*/ 29 h 29"/>
                        <a:gd name="T10" fmla="*/ 65 w 65"/>
                        <a:gd name="T11" fmla="*/ 0 h 29"/>
                        <a:gd name="T12" fmla="*/ 51 w 65"/>
                        <a:gd name="T13" fmla="*/ 0 h 29"/>
                        <a:gd name="T14" fmla="*/ 15 w 65"/>
                        <a:gd name="T15" fmla="*/ 0 h 29"/>
                        <a:gd name="T16" fmla="*/ 0 w 65"/>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29">
                          <a:moveTo>
                            <a:pt x="0" y="0"/>
                          </a:moveTo>
                          <a:lnTo>
                            <a:pt x="0" y="29"/>
                          </a:lnTo>
                          <a:lnTo>
                            <a:pt x="15" y="29"/>
                          </a:lnTo>
                          <a:lnTo>
                            <a:pt x="51" y="29"/>
                          </a:lnTo>
                          <a:lnTo>
                            <a:pt x="65" y="29"/>
                          </a:lnTo>
                          <a:lnTo>
                            <a:pt x="65" y="0"/>
                          </a:lnTo>
                          <a:lnTo>
                            <a:pt x="51" y="0"/>
                          </a:lnTo>
                          <a:lnTo>
                            <a:pt x="15" y="0"/>
                          </a:lnTo>
                          <a:lnTo>
                            <a:pt x="0" y="0"/>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124" name="Freeform: Shape 151"/>
                    <p:cNvSpPr>
                      <a:spLocks/>
                    </p:cNvSpPr>
                    <p:nvPr/>
                  </p:nvSpPr>
                  <p:spPr bwMode="auto">
                    <a:xfrm>
                      <a:off x="4075390" y="874242"/>
                      <a:ext cx="83328" cy="35537"/>
                    </a:xfrm>
                    <a:custGeom>
                      <a:avLst/>
                      <a:gdLst>
                        <a:gd name="T0" fmla="*/ 0 w 68"/>
                        <a:gd name="T1" fmla="*/ 0 h 29"/>
                        <a:gd name="T2" fmla="*/ 0 w 68"/>
                        <a:gd name="T3" fmla="*/ 29 h 29"/>
                        <a:gd name="T4" fmla="*/ 14 w 68"/>
                        <a:gd name="T5" fmla="*/ 29 h 29"/>
                        <a:gd name="T6" fmla="*/ 54 w 68"/>
                        <a:gd name="T7" fmla="*/ 29 h 29"/>
                        <a:gd name="T8" fmla="*/ 68 w 68"/>
                        <a:gd name="T9" fmla="*/ 29 h 29"/>
                        <a:gd name="T10" fmla="*/ 68 w 68"/>
                        <a:gd name="T11" fmla="*/ 0 h 29"/>
                        <a:gd name="T12" fmla="*/ 54 w 68"/>
                        <a:gd name="T13" fmla="*/ 0 h 29"/>
                        <a:gd name="T14" fmla="*/ 14 w 68"/>
                        <a:gd name="T15" fmla="*/ 0 h 29"/>
                        <a:gd name="T16" fmla="*/ 0 w 68"/>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
                          <a:moveTo>
                            <a:pt x="0" y="0"/>
                          </a:moveTo>
                          <a:lnTo>
                            <a:pt x="0" y="29"/>
                          </a:lnTo>
                          <a:lnTo>
                            <a:pt x="14" y="29"/>
                          </a:lnTo>
                          <a:lnTo>
                            <a:pt x="54" y="29"/>
                          </a:lnTo>
                          <a:lnTo>
                            <a:pt x="68" y="29"/>
                          </a:lnTo>
                          <a:lnTo>
                            <a:pt x="68" y="0"/>
                          </a:lnTo>
                          <a:lnTo>
                            <a:pt x="54" y="0"/>
                          </a:lnTo>
                          <a:lnTo>
                            <a:pt x="14" y="0"/>
                          </a:lnTo>
                          <a:lnTo>
                            <a:pt x="0" y="0"/>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125" name="Freeform: Shape 152"/>
                    <p:cNvSpPr>
                      <a:spLocks/>
                    </p:cNvSpPr>
                    <p:nvPr/>
                  </p:nvSpPr>
                  <p:spPr bwMode="auto">
                    <a:xfrm>
                      <a:off x="4185677" y="790914"/>
                      <a:ext cx="83328" cy="35537"/>
                    </a:xfrm>
                    <a:custGeom>
                      <a:avLst/>
                      <a:gdLst>
                        <a:gd name="T0" fmla="*/ 14 w 68"/>
                        <a:gd name="T1" fmla="*/ 0 h 29"/>
                        <a:gd name="T2" fmla="*/ 0 w 68"/>
                        <a:gd name="T3" fmla="*/ 0 h 29"/>
                        <a:gd name="T4" fmla="*/ 0 w 68"/>
                        <a:gd name="T5" fmla="*/ 29 h 29"/>
                        <a:gd name="T6" fmla="*/ 14 w 68"/>
                        <a:gd name="T7" fmla="*/ 29 h 29"/>
                        <a:gd name="T8" fmla="*/ 50 w 68"/>
                        <a:gd name="T9" fmla="*/ 29 h 29"/>
                        <a:gd name="T10" fmla="*/ 68 w 68"/>
                        <a:gd name="T11" fmla="*/ 29 h 29"/>
                        <a:gd name="T12" fmla="*/ 68 w 68"/>
                        <a:gd name="T13" fmla="*/ 0 h 29"/>
                        <a:gd name="T14" fmla="*/ 50 w 68"/>
                        <a:gd name="T15" fmla="*/ 0 h 29"/>
                        <a:gd name="T16" fmla="*/ 14 w 68"/>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
                          <a:moveTo>
                            <a:pt x="14" y="0"/>
                          </a:moveTo>
                          <a:lnTo>
                            <a:pt x="0" y="0"/>
                          </a:lnTo>
                          <a:lnTo>
                            <a:pt x="0" y="29"/>
                          </a:lnTo>
                          <a:lnTo>
                            <a:pt x="14" y="29"/>
                          </a:lnTo>
                          <a:lnTo>
                            <a:pt x="50" y="29"/>
                          </a:lnTo>
                          <a:lnTo>
                            <a:pt x="68" y="29"/>
                          </a:lnTo>
                          <a:lnTo>
                            <a:pt x="68" y="0"/>
                          </a:lnTo>
                          <a:lnTo>
                            <a:pt x="50" y="0"/>
                          </a:lnTo>
                          <a:lnTo>
                            <a:pt x="14" y="0"/>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126" name="Freeform: Shape 153"/>
                    <p:cNvSpPr>
                      <a:spLocks/>
                    </p:cNvSpPr>
                    <p:nvPr/>
                  </p:nvSpPr>
                  <p:spPr bwMode="auto">
                    <a:xfrm>
                      <a:off x="4335177" y="623032"/>
                      <a:ext cx="442374" cy="344341"/>
                    </a:xfrm>
                    <a:custGeom>
                      <a:avLst/>
                      <a:gdLst>
                        <a:gd name="T0" fmla="*/ 89 w 100"/>
                        <a:gd name="T1" fmla="*/ 17 h 78"/>
                        <a:gd name="T2" fmla="*/ 81 w 100"/>
                        <a:gd name="T3" fmla="*/ 18 h 78"/>
                        <a:gd name="T4" fmla="*/ 81 w 100"/>
                        <a:gd name="T5" fmla="*/ 22 h 78"/>
                        <a:gd name="T6" fmla="*/ 91 w 100"/>
                        <a:gd name="T7" fmla="*/ 44 h 78"/>
                        <a:gd name="T8" fmla="*/ 91 w 100"/>
                        <a:gd name="T9" fmla="*/ 55 h 78"/>
                        <a:gd name="T10" fmla="*/ 81 w 100"/>
                        <a:gd name="T11" fmla="*/ 78 h 78"/>
                        <a:gd name="T12" fmla="*/ 100 w 100"/>
                        <a:gd name="T13" fmla="*/ 74 h 78"/>
                        <a:gd name="T14" fmla="*/ 100 w 100"/>
                        <a:gd name="T15" fmla="*/ 28 h 78"/>
                        <a:gd name="T16" fmla="*/ 80 w 100"/>
                        <a:gd name="T17" fmla="*/ 0 h 78"/>
                        <a:gd name="T18" fmla="*/ 50 w 100"/>
                        <a:gd name="T19" fmla="*/ 6 h 78"/>
                        <a:gd name="T20" fmla="*/ 81 w 100"/>
                        <a:gd name="T21" fmla="*/ 18 h 78"/>
                        <a:gd name="T22" fmla="*/ 50 w 100"/>
                        <a:gd name="T23" fmla="*/ 63 h 78"/>
                        <a:gd name="T24" fmla="*/ 76 w 100"/>
                        <a:gd name="T25" fmla="*/ 74 h 78"/>
                        <a:gd name="T26" fmla="*/ 81 w 100"/>
                        <a:gd name="T27" fmla="*/ 78 h 78"/>
                        <a:gd name="T28" fmla="*/ 71 w 100"/>
                        <a:gd name="T29" fmla="*/ 55 h 78"/>
                        <a:gd name="T30" fmla="*/ 81 w 100"/>
                        <a:gd name="T31" fmla="*/ 44 h 78"/>
                        <a:gd name="T32" fmla="*/ 50 w 100"/>
                        <a:gd name="T33" fmla="*/ 22 h 78"/>
                        <a:gd name="T34" fmla="*/ 50 w 100"/>
                        <a:gd name="T35" fmla="*/ 0 h 78"/>
                        <a:gd name="T36" fmla="*/ 19 w 100"/>
                        <a:gd name="T37" fmla="*/ 1 h 78"/>
                        <a:gd name="T38" fmla="*/ 25 w 100"/>
                        <a:gd name="T39" fmla="*/ 6 h 78"/>
                        <a:gd name="T40" fmla="*/ 50 w 100"/>
                        <a:gd name="T41" fmla="*/ 6 h 78"/>
                        <a:gd name="T42" fmla="*/ 19 w 100"/>
                        <a:gd name="T43" fmla="*/ 78 h 78"/>
                        <a:gd name="T44" fmla="*/ 24 w 100"/>
                        <a:gd name="T45" fmla="*/ 74 h 78"/>
                        <a:gd name="T46" fmla="*/ 50 w 100"/>
                        <a:gd name="T47" fmla="*/ 63 h 78"/>
                        <a:gd name="T48" fmla="*/ 19 w 100"/>
                        <a:gd name="T49" fmla="*/ 22 h 78"/>
                        <a:gd name="T50" fmla="*/ 29 w 100"/>
                        <a:gd name="T51" fmla="*/ 44 h 78"/>
                        <a:gd name="T52" fmla="*/ 29 w 100"/>
                        <a:gd name="T53" fmla="*/ 55 h 78"/>
                        <a:gd name="T54" fmla="*/ 19 w 100"/>
                        <a:gd name="T55" fmla="*/ 78 h 78"/>
                        <a:gd name="T56" fmla="*/ 10 w 100"/>
                        <a:gd name="T57" fmla="*/ 17 h 78"/>
                        <a:gd name="T58" fmla="*/ 0 w 100"/>
                        <a:gd name="T59" fmla="*/ 60 h 78"/>
                        <a:gd name="T60" fmla="*/ 0 w 100"/>
                        <a:gd name="T61" fmla="*/ 74 h 78"/>
                        <a:gd name="T62" fmla="*/ 19 w 100"/>
                        <a:gd name="T63" fmla="*/ 78 h 78"/>
                        <a:gd name="T64" fmla="*/ 9 w 100"/>
                        <a:gd name="T65" fmla="*/ 55 h 78"/>
                        <a:gd name="T66" fmla="*/ 19 w 100"/>
                        <a:gd name="T67" fmla="*/ 44 h 78"/>
                        <a:gd name="T68" fmla="*/ 17 w 100"/>
                        <a:gd name="T69" fmla="*/ 22 h 78"/>
                        <a:gd name="T70" fmla="*/ 19 w 100"/>
                        <a:gd name="T71" fmla="*/ 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78">
                          <a:moveTo>
                            <a:pt x="100" y="28"/>
                          </a:moveTo>
                          <a:cubicBezTo>
                            <a:pt x="89" y="17"/>
                            <a:pt x="89" y="17"/>
                            <a:pt x="89" y="17"/>
                          </a:cubicBezTo>
                          <a:cubicBezTo>
                            <a:pt x="81" y="1"/>
                            <a:pt x="81" y="1"/>
                            <a:pt x="81" y="1"/>
                          </a:cubicBezTo>
                          <a:cubicBezTo>
                            <a:pt x="81" y="18"/>
                            <a:pt x="81" y="18"/>
                            <a:pt x="81" y="18"/>
                          </a:cubicBezTo>
                          <a:cubicBezTo>
                            <a:pt x="83" y="22"/>
                            <a:pt x="83" y="22"/>
                            <a:pt x="83" y="22"/>
                          </a:cubicBezTo>
                          <a:cubicBezTo>
                            <a:pt x="81" y="22"/>
                            <a:pt x="81" y="22"/>
                            <a:pt x="81" y="22"/>
                          </a:cubicBezTo>
                          <a:cubicBezTo>
                            <a:pt x="81" y="44"/>
                            <a:pt x="81" y="44"/>
                            <a:pt x="81" y="44"/>
                          </a:cubicBezTo>
                          <a:cubicBezTo>
                            <a:pt x="91" y="44"/>
                            <a:pt x="91" y="44"/>
                            <a:pt x="91" y="44"/>
                          </a:cubicBezTo>
                          <a:cubicBezTo>
                            <a:pt x="91" y="55"/>
                            <a:pt x="91" y="55"/>
                            <a:pt x="91" y="55"/>
                          </a:cubicBezTo>
                          <a:cubicBezTo>
                            <a:pt x="91" y="55"/>
                            <a:pt x="91" y="55"/>
                            <a:pt x="91" y="55"/>
                          </a:cubicBezTo>
                          <a:cubicBezTo>
                            <a:pt x="81" y="55"/>
                            <a:pt x="81" y="55"/>
                            <a:pt x="81" y="55"/>
                          </a:cubicBezTo>
                          <a:cubicBezTo>
                            <a:pt x="81" y="78"/>
                            <a:pt x="81" y="78"/>
                            <a:pt x="81" y="78"/>
                          </a:cubicBezTo>
                          <a:cubicBezTo>
                            <a:pt x="95" y="78"/>
                            <a:pt x="95" y="78"/>
                            <a:pt x="95" y="78"/>
                          </a:cubicBezTo>
                          <a:cubicBezTo>
                            <a:pt x="97" y="78"/>
                            <a:pt x="100" y="76"/>
                            <a:pt x="100" y="74"/>
                          </a:cubicBezTo>
                          <a:cubicBezTo>
                            <a:pt x="100" y="63"/>
                            <a:pt x="100" y="63"/>
                            <a:pt x="100" y="63"/>
                          </a:cubicBezTo>
                          <a:lnTo>
                            <a:pt x="100" y="28"/>
                          </a:lnTo>
                          <a:close/>
                          <a:moveTo>
                            <a:pt x="81" y="1"/>
                          </a:moveTo>
                          <a:cubicBezTo>
                            <a:pt x="80" y="0"/>
                            <a:pt x="80" y="0"/>
                            <a:pt x="80" y="0"/>
                          </a:cubicBezTo>
                          <a:cubicBezTo>
                            <a:pt x="50" y="0"/>
                            <a:pt x="50" y="0"/>
                            <a:pt x="50" y="0"/>
                          </a:cubicBezTo>
                          <a:cubicBezTo>
                            <a:pt x="50" y="6"/>
                            <a:pt x="50" y="6"/>
                            <a:pt x="50" y="6"/>
                          </a:cubicBezTo>
                          <a:cubicBezTo>
                            <a:pt x="75" y="6"/>
                            <a:pt x="75" y="6"/>
                            <a:pt x="75" y="6"/>
                          </a:cubicBezTo>
                          <a:cubicBezTo>
                            <a:pt x="81" y="18"/>
                            <a:pt x="81" y="18"/>
                            <a:pt x="81" y="18"/>
                          </a:cubicBezTo>
                          <a:cubicBezTo>
                            <a:pt x="81" y="1"/>
                            <a:pt x="81" y="1"/>
                            <a:pt x="81" y="1"/>
                          </a:cubicBezTo>
                          <a:close/>
                          <a:moveTo>
                            <a:pt x="50" y="63"/>
                          </a:moveTo>
                          <a:cubicBezTo>
                            <a:pt x="76" y="63"/>
                            <a:pt x="76" y="63"/>
                            <a:pt x="76" y="63"/>
                          </a:cubicBezTo>
                          <a:cubicBezTo>
                            <a:pt x="76" y="74"/>
                            <a:pt x="76" y="74"/>
                            <a:pt x="76" y="74"/>
                          </a:cubicBezTo>
                          <a:cubicBezTo>
                            <a:pt x="76" y="76"/>
                            <a:pt x="78" y="78"/>
                            <a:pt x="80" y="78"/>
                          </a:cubicBezTo>
                          <a:cubicBezTo>
                            <a:pt x="81" y="78"/>
                            <a:pt x="81" y="78"/>
                            <a:pt x="81" y="78"/>
                          </a:cubicBezTo>
                          <a:cubicBezTo>
                            <a:pt x="81" y="55"/>
                            <a:pt x="81" y="55"/>
                            <a:pt x="81" y="55"/>
                          </a:cubicBezTo>
                          <a:cubicBezTo>
                            <a:pt x="71" y="55"/>
                            <a:pt x="71" y="55"/>
                            <a:pt x="71" y="55"/>
                          </a:cubicBezTo>
                          <a:cubicBezTo>
                            <a:pt x="71" y="44"/>
                            <a:pt x="71" y="44"/>
                            <a:pt x="71" y="44"/>
                          </a:cubicBezTo>
                          <a:cubicBezTo>
                            <a:pt x="81" y="44"/>
                            <a:pt x="81" y="44"/>
                            <a:pt x="81" y="44"/>
                          </a:cubicBezTo>
                          <a:cubicBezTo>
                            <a:pt x="81" y="22"/>
                            <a:pt x="81" y="22"/>
                            <a:pt x="81" y="22"/>
                          </a:cubicBezTo>
                          <a:cubicBezTo>
                            <a:pt x="50" y="22"/>
                            <a:pt x="50" y="22"/>
                            <a:pt x="50" y="22"/>
                          </a:cubicBezTo>
                          <a:lnTo>
                            <a:pt x="50" y="63"/>
                          </a:lnTo>
                          <a:close/>
                          <a:moveTo>
                            <a:pt x="50" y="0"/>
                          </a:moveTo>
                          <a:cubicBezTo>
                            <a:pt x="20" y="0"/>
                            <a:pt x="20" y="0"/>
                            <a:pt x="20" y="0"/>
                          </a:cubicBezTo>
                          <a:cubicBezTo>
                            <a:pt x="19" y="1"/>
                            <a:pt x="19" y="1"/>
                            <a:pt x="19" y="1"/>
                          </a:cubicBezTo>
                          <a:cubicBezTo>
                            <a:pt x="19" y="18"/>
                            <a:pt x="19" y="18"/>
                            <a:pt x="19" y="18"/>
                          </a:cubicBezTo>
                          <a:cubicBezTo>
                            <a:pt x="25" y="6"/>
                            <a:pt x="25" y="6"/>
                            <a:pt x="25" y="6"/>
                          </a:cubicBezTo>
                          <a:cubicBezTo>
                            <a:pt x="25" y="6"/>
                            <a:pt x="25" y="6"/>
                            <a:pt x="25" y="6"/>
                          </a:cubicBezTo>
                          <a:cubicBezTo>
                            <a:pt x="50" y="6"/>
                            <a:pt x="50" y="6"/>
                            <a:pt x="50" y="6"/>
                          </a:cubicBezTo>
                          <a:cubicBezTo>
                            <a:pt x="50" y="0"/>
                            <a:pt x="50" y="0"/>
                            <a:pt x="50" y="0"/>
                          </a:cubicBezTo>
                          <a:close/>
                          <a:moveTo>
                            <a:pt x="19" y="78"/>
                          </a:moveTo>
                          <a:cubicBezTo>
                            <a:pt x="19" y="78"/>
                            <a:pt x="19" y="78"/>
                            <a:pt x="19" y="78"/>
                          </a:cubicBezTo>
                          <a:cubicBezTo>
                            <a:pt x="22" y="78"/>
                            <a:pt x="24" y="76"/>
                            <a:pt x="24" y="74"/>
                          </a:cubicBezTo>
                          <a:cubicBezTo>
                            <a:pt x="24" y="63"/>
                            <a:pt x="24" y="63"/>
                            <a:pt x="24" y="63"/>
                          </a:cubicBezTo>
                          <a:cubicBezTo>
                            <a:pt x="50" y="63"/>
                            <a:pt x="50" y="63"/>
                            <a:pt x="50" y="63"/>
                          </a:cubicBezTo>
                          <a:cubicBezTo>
                            <a:pt x="50" y="22"/>
                            <a:pt x="50" y="22"/>
                            <a:pt x="50" y="22"/>
                          </a:cubicBezTo>
                          <a:cubicBezTo>
                            <a:pt x="19" y="22"/>
                            <a:pt x="19" y="22"/>
                            <a:pt x="19" y="22"/>
                          </a:cubicBezTo>
                          <a:cubicBezTo>
                            <a:pt x="19" y="44"/>
                            <a:pt x="19" y="44"/>
                            <a:pt x="19" y="44"/>
                          </a:cubicBezTo>
                          <a:cubicBezTo>
                            <a:pt x="29" y="44"/>
                            <a:pt x="29" y="44"/>
                            <a:pt x="29" y="44"/>
                          </a:cubicBezTo>
                          <a:cubicBezTo>
                            <a:pt x="29" y="55"/>
                            <a:pt x="29" y="55"/>
                            <a:pt x="29" y="55"/>
                          </a:cubicBezTo>
                          <a:cubicBezTo>
                            <a:pt x="29" y="55"/>
                            <a:pt x="29" y="55"/>
                            <a:pt x="29" y="55"/>
                          </a:cubicBezTo>
                          <a:cubicBezTo>
                            <a:pt x="19" y="55"/>
                            <a:pt x="19" y="55"/>
                            <a:pt x="19" y="55"/>
                          </a:cubicBezTo>
                          <a:lnTo>
                            <a:pt x="19" y="78"/>
                          </a:lnTo>
                          <a:close/>
                          <a:moveTo>
                            <a:pt x="19" y="1"/>
                          </a:moveTo>
                          <a:cubicBezTo>
                            <a:pt x="10" y="17"/>
                            <a:pt x="10" y="17"/>
                            <a:pt x="10" y="17"/>
                          </a:cubicBezTo>
                          <a:cubicBezTo>
                            <a:pt x="0" y="28"/>
                            <a:pt x="0" y="28"/>
                            <a:pt x="0" y="28"/>
                          </a:cubicBezTo>
                          <a:cubicBezTo>
                            <a:pt x="0" y="60"/>
                            <a:pt x="0" y="60"/>
                            <a:pt x="0" y="60"/>
                          </a:cubicBezTo>
                          <a:cubicBezTo>
                            <a:pt x="0" y="63"/>
                            <a:pt x="0" y="63"/>
                            <a:pt x="0" y="63"/>
                          </a:cubicBezTo>
                          <a:cubicBezTo>
                            <a:pt x="0" y="74"/>
                            <a:pt x="0" y="74"/>
                            <a:pt x="0" y="74"/>
                          </a:cubicBezTo>
                          <a:cubicBezTo>
                            <a:pt x="0" y="76"/>
                            <a:pt x="2" y="78"/>
                            <a:pt x="5" y="78"/>
                          </a:cubicBezTo>
                          <a:cubicBezTo>
                            <a:pt x="19" y="78"/>
                            <a:pt x="19" y="78"/>
                            <a:pt x="19" y="78"/>
                          </a:cubicBezTo>
                          <a:cubicBezTo>
                            <a:pt x="19" y="55"/>
                            <a:pt x="19" y="55"/>
                            <a:pt x="19" y="55"/>
                          </a:cubicBezTo>
                          <a:cubicBezTo>
                            <a:pt x="9" y="55"/>
                            <a:pt x="9" y="55"/>
                            <a:pt x="9" y="55"/>
                          </a:cubicBezTo>
                          <a:cubicBezTo>
                            <a:pt x="9" y="44"/>
                            <a:pt x="9" y="44"/>
                            <a:pt x="9" y="44"/>
                          </a:cubicBezTo>
                          <a:cubicBezTo>
                            <a:pt x="19" y="44"/>
                            <a:pt x="19" y="44"/>
                            <a:pt x="19" y="44"/>
                          </a:cubicBezTo>
                          <a:cubicBezTo>
                            <a:pt x="19" y="22"/>
                            <a:pt x="19" y="22"/>
                            <a:pt x="19" y="22"/>
                          </a:cubicBezTo>
                          <a:cubicBezTo>
                            <a:pt x="17" y="22"/>
                            <a:pt x="17" y="22"/>
                            <a:pt x="17" y="22"/>
                          </a:cubicBezTo>
                          <a:cubicBezTo>
                            <a:pt x="19" y="18"/>
                            <a:pt x="19" y="18"/>
                            <a:pt x="19" y="18"/>
                          </a:cubicBezTo>
                          <a:lnTo>
                            <a:pt x="19" y="1"/>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127" name="Freeform: Shape 154"/>
                    <p:cNvSpPr>
                      <a:spLocks/>
                    </p:cNvSpPr>
                    <p:nvPr/>
                  </p:nvSpPr>
                  <p:spPr bwMode="auto">
                    <a:xfrm>
                      <a:off x="2913699" y="3453735"/>
                      <a:ext cx="374976" cy="379878"/>
                    </a:xfrm>
                    <a:custGeom>
                      <a:avLst/>
                      <a:gdLst>
                        <a:gd name="T0" fmla="*/ 64 w 85"/>
                        <a:gd name="T1" fmla="*/ 80 h 86"/>
                        <a:gd name="T2" fmla="*/ 79 w 85"/>
                        <a:gd name="T3" fmla="*/ 64 h 86"/>
                        <a:gd name="T4" fmla="*/ 84 w 85"/>
                        <a:gd name="T5" fmla="*/ 52 h 86"/>
                        <a:gd name="T6" fmla="*/ 84 w 85"/>
                        <a:gd name="T7" fmla="*/ 34 h 86"/>
                        <a:gd name="T8" fmla="*/ 79 w 85"/>
                        <a:gd name="T9" fmla="*/ 22 h 86"/>
                        <a:gd name="T10" fmla="*/ 64 w 85"/>
                        <a:gd name="T11" fmla="*/ 6 h 86"/>
                        <a:gd name="T12" fmla="*/ 58 w 85"/>
                        <a:gd name="T13" fmla="*/ 3 h 86"/>
                        <a:gd name="T14" fmla="*/ 45 w 85"/>
                        <a:gd name="T15" fmla="*/ 0 h 86"/>
                        <a:gd name="T16" fmla="*/ 47 w 85"/>
                        <a:gd name="T17" fmla="*/ 5 h 86"/>
                        <a:gd name="T18" fmla="*/ 53 w 85"/>
                        <a:gd name="T19" fmla="*/ 5 h 86"/>
                        <a:gd name="T20" fmla="*/ 57 w 85"/>
                        <a:gd name="T21" fmla="*/ 6 h 86"/>
                        <a:gd name="T22" fmla="*/ 56 w 85"/>
                        <a:gd name="T23" fmla="*/ 7 h 86"/>
                        <a:gd name="T24" fmla="*/ 49 w 85"/>
                        <a:gd name="T25" fmla="*/ 9 h 86"/>
                        <a:gd name="T26" fmla="*/ 50 w 85"/>
                        <a:gd name="T27" fmla="*/ 14 h 86"/>
                        <a:gd name="T28" fmla="*/ 54 w 85"/>
                        <a:gd name="T29" fmla="*/ 17 h 86"/>
                        <a:gd name="T30" fmla="*/ 60 w 85"/>
                        <a:gd name="T31" fmla="*/ 9 h 86"/>
                        <a:gd name="T32" fmla="*/ 65 w 85"/>
                        <a:gd name="T33" fmla="*/ 10 h 86"/>
                        <a:gd name="T34" fmla="*/ 68 w 85"/>
                        <a:gd name="T35" fmla="*/ 12 h 86"/>
                        <a:gd name="T36" fmla="*/ 70 w 85"/>
                        <a:gd name="T37" fmla="*/ 18 h 86"/>
                        <a:gd name="T38" fmla="*/ 69 w 85"/>
                        <a:gd name="T39" fmla="*/ 21 h 86"/>
                        <a:gd name="T40" fmla="*/ 67 w 85"/>
                        <a:gd name="T41" fmla="*/ 19 h 86"/>
                        <a:gd name="T42" fmla="*/ 61 w 85"/>
                        <a:gd name="T43" fmla="*/ 19 h 86"/>
                        <a:gd name="T44" fmla="*/ 65 w 85"/>
                        <a:gd name="T45" fmla="*/ 21 h 86"/>
                        <a:gd name="T46" fmla="*/ 56 w 85"/>
                        <a:gd name="T47" fmla="*/ 25 h 86"/>
                        <a:gd name="T48" fmla="*/ 52 w 85"/>
                        <a:gd name="T49" fmla="*/ 28 h 86"/>
                        <a:gd name="T50" fmla="*/ 46 w 85"/>
                        <a:gd name="T51" fmla="*/ 33 h 86"/>
                        <a:gd name="T52" fmla="*/ 49 w 85"/>
                        <a:gd name="T53" fmla="*/ 51 h 86"/>
                        <a:gd name="T54" fmla="*/ 54 w 85"/>
                        <a:gd name="T55" fmla="*/ 52 h 86"/>
                        <a:gd name="T56" fmla="*/ 59 w 85"/>
                        <a:gd name="T57" fmla="*/ 54 h 86"/>
                        <a:gd name="T58" fmla="*/ 66 w 85"/>
                        <a:gd name="T59" fmla="*/ 58 h 86"/>
                        <a:gd name="T60" fmla="*/ 71 w 85"/>
                        <a:gd name="T61" fmla="*/ 62 h 86"/>
                        <a:gd name="T62" fmla="*/ 77 w 85"/>
                        <a:gd name="T63" fmla="*/ 64 h 86"/>
                        <a:gd name="T64" fmla="*/ 49 w 85"/>
                        <a:gd name="T65" fmla="*/ 75 h 86"/>
                        <a:gd name="T66" fmla="*/ 0 w 85"/>
                        <a:gd name="T67" fmla="*/ 36 h 86"/>
                        <a:gd name="T68" fmla="*/ 1 w 85"/>
                        <a:gd name="T69" fmla="*/ 54 h 86"/>
                        <a:gd name="T70" fmla="*/ 9 w 85"/>
                        <a:gd name="T71" fmla="*/ 69 h 86"/>
                        <a:gd name="T72" fmla="*/ 27 w 85"/>
                        <a:gd name="T73" fmla="*/ 83 h 86"/>
                        <a:gd name="T74" fmla="*/ 43 w 85"/>
                        <a:gd name="T75" fmla="*/ 68 h 86"/>
                        <a:gd name="T76" fmla="*/ 42 w 85"/>
                        <a:gd name="T77" fmla="*/ 61 h 86"/>
                        <a:gd name="T78" fmla="*/ 44 w 85"/>
                        <a:gd name="T79" fmla="*/ 55 h 86"/>
                        <a:gd name="T80" fmla="*/ 39 w 85"/>
                        <a:gd name="T81" fmla="*/ 53 h 86"/>
                        <a:gd name="T82" fmla="*/ 33 w 85"/>
                        <a:gd name="T83" fmla="*/ 49 h 86"/>
                        <a:gd name="T84" fmla="*/ 24 w 85"/>
                        <a:gd name="T85" fmla="*/ 46 h 86"/>
                        <a:gd name="T86" fmla="*/ 21 w 85"/>
                        <a:gd name="T87" fmla="*/ 38 h 86"/>
                        <a:gd name="T88" fmla="*/ 18 w 85"/>
                        <a:gd name="T89" fmla="*/ 37 h 86"/>
                        <a:gd name="T90" fmla="*/ 18 w 85"/>
                        <a:gd name="T91" fmla="*/ 39 h 86"/>
                        <a:gd name="T92" fmla="*/ 15 w 85"/>
                        <a:gd name="T93" fmla="*/ 32 h 86"/>
                        <a:gd name="T94" fmla="*/ 15 w 85"/>
                        <a:gd name="T95" fmla="*/ 25 h 86"/>
                        <a:gd name="T96" fmla="*/ 19 w 85"/>
                        <a:gd name="T97" fmla="*/ 17 h 86"/>
                        <a:gd name="T98" fmla="*/ 18 w 85"/>
                        <a:gd name="T99" fmla="*/ 12 h 86"/>
                        <a:gd name="T100" fmla="*/ 38 w 85"/>
                        <a:gd name="T101" fmla="*/ 3 h 86"/>
                        <a:gd name="T102" fmla="*/ 45 w 85"/>
                        <a:gd name="T103" fmla="*/ 0 h 86"/>
                        <a:gd name="T104" fmla="*/ 26 w 85"/>
                        <a:gd name="T105" fmla="*/ 3 h 86"/>
                        <a:gd name="T106" fmla="*/ 12 w 85"/>
                        <a:gd name="T107" fmla="*/ 13 h 86"/>
                        <a:gd name="T108" fmla="*/ 3 w 85"/>
                        <a:gd name="T109" fmla="*/ 27 h 86"/>
                        <a:gd name="T110" fmla="*/ 45 w 85"/>
                        <a:gd name="T111" fmla="*/ 54 h 86"/>
                        <a:gd name="T112" fmla="*/ 39 w 85"/>
                        <a:gd name="T113" fmla="*/ 47 h 86"/>
                        <a:gd name="T114" fmla="*/ 38 w 85"/>
                        <a:gd name="T115" fmla="*/ 44 h 86"/>
                        <a:gd name="T116" fmla="*/ 30 w 85"/>
                        <a:gd name="T117" fmla="*/ 45 h 86"/>
                        <a:gd name="T118" fmla="*/ 34 w 85"/>
                        <a:gd name="T119" fmla="*/ 36 h 86"/>
                        <a:gd name="T120" fmla="*/ 42 w 85"/>
                        <a:gd name="T121" fmla="*/ 36 h 86"/>
                        <a:gd name="T122" fmla="*/ 44 w 85"/>
                        <a:gd name="T123" fmla="*/ 3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 h="86">
                          <a:moveTo>
                            <a:pt x="45" y="85"/>
                          </a:moveTo>
                          <a:cubicBezTo>
                            <a:pt x="48" y="85"/>
                            <a:pt x="50" y="85"/>
                            <a:pt x="52" y="84"/>
                          </a:cubicBezTo>
                          <a:cubicBezTo>
                            <a:pt x="53" y="84"/>
                            <a:pt x="55" y="84"/>
                            <a:pt x="56" y="83"/>
                          </a:cubicBezTo>
                          <a:cubicBezTo>
                            <a:pt x="57" y="83"/>
                            <a:pt x="57" y="83"/>
                            <a:pt x="58" y="83"/>
                          </a:cubicBezTo>
                          <a:cubicBezTo>
                            <a:pt x="59" y="82"/>
                            <a:pt x="61" y="82"/>
                            <a:pt x="62" y="81"/>
                          </a:cubicBezTo>
                          <a:cubicBezTo>
                            <a:pt x="63" y="81"/>
                            <a:pt x="63" y="80"/>
                            <a:pt x="64" y="80"/>
                          </a:cubicBezTo>
                          <a:cubicBezTo>
                            <a:pt x="66" y="78"/>
                            <a:pt x="69" y="77"/>
                            <a:pt x="71" y="74"/>
                          </a:cubicBezTo>
                          <a:cubicBezTo>
                            <a:pt x="72" y="74"/>
                            <a:pt x="72" y="74"/>
                            <a:pt x="73" y="73"/>
                          </a:cubicBezTo>
                          <a:cubicBezTo>
                            <a:pt x="73" y="73"/>
                            <a:pt x="74" y="72"/>
                            <a:pt x="74" y="72"/>
                          </a:cubicBezTo>
                          <a:cubicBezTo>
                            <a:pt x="75" y="71"/>
                            <a:pt x="75" y="70"/>
                            <a:pt x="76" y="69"/>
                          </a:cubicBezTo>
                          <a:cubicBezTo>
                            <a:pt x="77" y="68"/>
                            <a:pt x="78" y="67"/>
                            <a:pt x="79" y="65"/>
                          </a:cubicBezTo>
                          <a:cubicBezTo>
                            <a:pt x="79" y="65"/>
                            <a:pt x="79" y="65"/>
                            <a:pt x="79" y="64"/>
                          </a:cubicBezTo>
                          <a:cubicBezTo>
                            <a:pt x="80" y="64"/>
                            <a:pt x="80" y="63"/>
                            <a:pt x="80" y="62"/>
                          </a:cubicBezTo>
                          <a:cubicBezTo>
                            <a:pt x="81" y="62"/>
                            <a:pt x="81" y="62"/>
                            <a:pt x="81" y="61"/>
                          </a:cubicBezTo>
                          <a:cubicBezTo>
                            <a:pt x="81" y="61"/>
                            <a:pt x="82" y="60"/>
                            <a:pt x="82" y="60"/>
                          </a:cubicBezTo>
                          <a:cubicBezTo>
                            <a:pt x="82" y="59"/>
                            <a:pt x="82" y="58"/>
                            <a:pt x="83" y="58"/>
                          </a:cubicBezTo>
                          <a:cubicBezTo>
                            <a:pt x="83" y="56"/>
                            <a:pt x="83" y="55"/>
                            <a:pt x="84" y="54"/>
                          </a:cubicBezTo>
                          <a:cubicBezTo>
                            <a:pt x="84" y="53"/>
                            <a:pt x="84" y="52"/>
                            <a:pt x="84" y="52"/>
                          </a:cubicBezTo>
                          <a:cubicBezTo>
                            <a:pt x="84" y="51"/>
                            <a:pt x="85" y="50"/>
                            <a:pt x="85" y="49"/>
                          </a:cubicBezTo>
                          <a:cubicBezTo>
                            <a:pt x="85" y="49"/>
                            <a:pt x="85" y="48"/>
                            <a:pt x="85" y="47"/>
                          </a:cubicBezTo>
                          <a:cubicBezTo>
                            <a:pt x="85" y="46"/>
                            <a:pt x="85" y="44"/>
                            <a:pt x="85" y="43"/>
                          </a:cubicBezTo>
                          <a:cubicBezTo>
                            <a:pt x="85" y="41"/>
                            <a:pt x="85" y="40"/>
                            <a:pt x="85" y="39"/>
                          </a:cubicBezTo>
                          <a:cubicBezTo>
                            <a:pt x="85" y="38"/>
                            <a:pt x="85" y="37"/>
                            <a:pt x="85" y="36"/>
                          </a:cubicBezTo>
                          <a:cubicBezTo>
                            <a:pt x="85" y="36"/>
                            <a:pt x="84" y="35"/>
                            <a:pt x="84" y="34"/>
                          </a:cubicBezTo>
                          <a:cubicBezTo>
                            <a:pt x="84" y="34"/>
                            <a:pt x="84" y="33"/>
                            <a:pt x="84" y="32"/>
                          </a:cubicBezTo>
                          <a:cubicBezTo>
                            <a:pt x="83" y="31"/>
                            <a:pt x="83" y="30"/>
                            <a:pt x="83" y="28"/>
                          </a:cubicBezTo>
                          <a:cubicBezTo>
                            <a:pt x="82" y="28"/>
                            <a:pt x="82" y="28"/>
                            <a:pt x="82" y="27"/>
                          </a:cubicBezTo>
                          <a:cubicBezTo>
                            <a:pt x="82" y="26"/>
                            <a:pt x="81" y="25"/>
                            <a:pt x="81" y="24"/>
                          </a:cubicBezTo>
                          <a:cubicBezTo>
                            <a:pt x="81" y="24"/>
                            <a:pt x="81" y="24"/>
                            <a:pt x="80" y="23"/>
                          </a:cubicBezTo>
                          <a:cubicBezTo>
                            <a:pt x="80" y="23"/>
                            <a:pt x="80" y="22"/>
                            <a:pt x="79" y="22"/>
                          </a:cubicBezTo>
                          <a:cubicBezTo>
                            <a:pt x="78" y="20"/>
                            <a:pt x="77" y="18"/>
                            <a:pt x="76" y="17"/>
                          </a:cubicBezTo>
                          <a:cubicBezTo>
                            <a:pt x="75" y="16"/>
                            <a:pt x="75" y="15"/>
                            <a:pt x="74" y="14"/>
                          </a:cubicBezTo>
                          <a:cubicBezTo>
                            <a:pt x="74" y="14"/>
                            <a:pt x="73" y="13"/>
                            <a:pt x="73" y="13"/>
                          </a:cubicBezTo>
                          <a:cubicBezTo>
                            <a:pt x="72" y="12"/>
                            <a:pt x="72" y="12"/>
                            <a:pt x="71" y="11"/>
                          </a:cubicBezTo>
                          <a:cubicBezTo>
                            <a:pt x="70" y="10"/>
                            <a:pt x="69" y="10"/>
                            <a:pt x="68" y="9"/>
                          </a:cubicBezTo>
                          <a:cubicBezTo>
                            <a:pt x="67" y="8"/>
                            <a:pt x="65" y="7"/>
                            <a:pt x="64" y="6"/>
                          </a:cubicBezTo>
                          <a:cubicBezTo>
                            <a:pt x="63" y="6"/>
                            <a:pt x="63" y="5"/>
                            <a:pt x="62" y="5"/>
                          </a:cubicBezTo>
                          <a:cubicBezTo>
                            <a:pt x="62" y="5"/>
                            <a:pt x="61" y="5"/>
                            <a:pt x="61" y="5"/>
                          </a:cubicBezTo>
                          <a:cubicBezTo>
                            <a:pt x="61" y="4"/>
                            <a:pt x="60" y="4"/>
                            <a:pt x="60" y="4"/>
                          </a:cubicBezTo>
                          <a:cubicBezTo>
                            <a:pt x="60" y="4"/>
                            <a:pt x="60" y="4"/>
                            <a:pt x="60" y="4"/>
                          </a:cubicBezTo>
                          <a:cubicBezTo>
                            <a:pt x="59" y="4"/>
                            <a:pt x="59" y="3"/>
                            <a:pt x="58" y="3"/>
                          </a:cubicBezTo>
                          <a:cubicBezTo>
                            <a:pt x="58" y="3"/>
                            <a:pt x="58" y="3"/>
                            <a:pt x="58" y="3"/>
                          </a:cubicBezTo>
                          <a:cubicBezTo>
                            <a:pt x="58" y="3"/>
                            <a:pt x="57" y="3"/>
                            <a:pt x="56" y="3"/>
                          </a:cubicBezTo>
                          <a:cubicBezTo>
                            <a:pt x="56" y="3"/>
                            <a:pt x="56" y="3"/>
                            <a:pt x="56" y="3"/>
                          </a:cubicBezTo>
                          <a:cubicBezTo>
                            <a:pt x="55" y="2"/>
                            <a:pt x="54" y="2"/>
                            <a:pt x="52" y="1"/>
                          </a:cubicBezTo>
                          <a:cubicBezTo>
                            <a:pt x="52" y="1"/>
                            <a:pt x="51" y="1"/>
                            <a:pt x="51" y="1"/>
                          </a:cubicBezTo>
                          <a:cubicBezTo>
                            <a:pt x="51" y="1"/>
                            <a:pt x="50" y="1"/>
                            <a:pt x="50" y="1"/>
                          </a:cubicBezTo>
                          <a:cubicBezTo>
                            <a:pt x="49" y="1"/>
                            <a:pt x="47" y="0"/>
                            <a:pt x="45" y="0"/>
                          </a:cubicBezTo>
                          <a:cubicBezTo>
                            <a:pt x="45" y="3"/>
                            <a:pt x="45" y="3"/>
                            <a:pt x="45" y="3"/>
                          </a:cubicBezTo>
                          <a:cubicBezTo>
                            <a:pt x="47" y="3"/>
                            <a:pt x="49" y="3"/>
                            <a:pt x="51" y="3"/>
                          </a:cubicBezTo>
                          <a:cubicBezTo>
                            <a:pt x="50" y="4"/>
                            <a:pt x="50" y="4"/>
                            <a:pt x="50" y="4"/>
                          </a:cubicBezTo>
                          <a:cubicBezTo>
                            <a:pt x="49" y="4"/>
                            <a:pt x="49" y="4"/>
                            <a:pt x="49" y="4"/>
                          </a:cubicBezTo>
                          <a:cubicBezTo>
                            <a:pt x="48" y="4"/>
                            <a:pt x="48" y="4"/>
                            <a:pt x="47" y="4"/>
                          </a:cubicBezTo>
                          <a:cubicBezTo>
                            <a:pt x="47" y="4"/>
                            <a:pt x="47" y="4"/>
                            <a:pt x="47" y="5"/>
                          </a:cubicBezTo>
                          <a:cubicBezTo>
                            <a:pt x="48" y="5"/>
                            <a:pt x="49" y="5"/>
                            <a:pt x="49" y="5"/>
                          </a:cubicBezTo>
                          <a:cubicBezTo>
                            <a:pt x="50" y="5"/>
                            <a:pt x="51" y="5"/>
                            <a:pt x="51" y="5"/>
                          </a:cubicBezTo>
                          <a:cubicBezTo>
                            <a:pt x="51" y="4"/>
                            <a:pt x="51" y="4"/>
                            <a:pt x="51" y="4"/>
                          </a:cubicBezTo>
                          <a:cubicBezTo>
                            <a:pt x="51" y="4"/>
                            <a:pt x="52" y="4"/>
                            <a:pt x="52" y="4"/>
                          </a:cubicBezTo>
                          <a:cubicBezTo>
                            <a:pt x="52" y="4"/>
                            <a:pt x="53" y="4"/>
                            <a:pt x="53" y="4"/>
                          </a:cubicBezTo>
                          <a:cubicBezTo>
                            <a:pt x="53" y="4"/>
                            <a:pt x="53" y="4"/>
                            <a:pt x="53" y="5"/>
                          </a:cubicBezTo>
                          <a:cubicBezTo>
                            <a:pt x="53" y="5"/>
                            <a:pt x="54" y="5"/>
                            <a:pt x="54" y="4"/>
                          </a:cubicBezTo>
                          <a:cubicBezTo>
                            <a:pt x="54" y="4"/>
                            <a:pt x="54" y="4"/>
                            <a:pt x="54" y="4"/>
                          </a:cubicBezTo>
                          <a:cubicBezTo>
                            <a:pt x="55" y="4"/>
                            <a:pt x="55" y="5"/>
                            <a:pt x="56" y="5"/>
                          </a:cubicBezTo>
                          <a:cubicBezTo>
                            <a:pt x="57" y="5"/>
                            <a:pt x="58" y="6"/>
                            <a:pt x="59" y="6"/>
                          </a:cubicBezTo>
                          <a:cubicBezTo>
                            <a:pt x="59" y="6"/>
                            <a:pt x="58" y="6"/>
                            <a:pt x="58" y="6"/>
                          </a:cubicBezTo>
                          <a:cubicBezTo>
                            <a:pt x="58" y="6"/>
                            <a:pt x="58" y="6"/>
                            <a:pt x="57" y="6"/>
                          </a:cubicBezTo>
                          <a:cubicBezTo>
                            <a:pt x="57" y="6"/>
                            <a:pt x="58" y="7"/>
                            <a:pt x="58" y="7"/>
                          </a:cubicBezTo>
                          <a:cubicBezTo>
                            <a:pt x="59" y="7"/>
                            <a:pt x="59" y="7"/>
                            <a:pt x="59" y="8"/>
                          </a:cubicBezTo>
                          <a:cubicBezTo>
                            <a:pt x="59" y="9"/>
                            <a:pt x="58" y="8"/>
                            <a:pt x="58" y="8"/>
                          </a:cubicBezTo>
                          <a:cubicBezTo>
                            <a:pt x="57" y="8"/>
                            <a:pt x="56" y="9"/>
                            <a:pt x="55" y="8"/>
                          </a:cubicBezTo>
                          <a:cubicBezTo>
                            <a:pt x="56" y="7"/>
                            <a:pt x="56" y="7"/>
                            <a:pt x="56" y="7"/>
                          </a:cubicBezTo>
                          <a:cubicBezTo>
                            <a:pt x="56" y="7"/>
                            <a:pt x="56" y="7"/>
                            <a:pt x="56" y="7"/>
                          </a:cubicBezTo>
                          <a:cubicBezTo>
                            <a:pt x="56" y="7"/>
                            <a:pt x="55" y="7"/>
                            <a:pt x="55" y="7"/>
                          </a:cubicBezTo>
                          <a:cubicBezTo>
                            <a:pt x="55" y="7"/>
                            <a:pt x="55" y="8"/>
                            <a:pt x="54" y="8"/>
                          </a:cubicBezTo>
                          <a:cubicBezTo>
                            <a:pt x="54" y="8"/>
                            <a:pt x="54" y="8"/>
                            <a:pt x="53" y="8"/>
                          </a:cubicBezTo>
                          <a:cubicBezTo>
                            <a:pt x="53" y="8"/>
                            <a:pt x="52" y="8"/>
                            <a:pt x="52" y="9"/>
                          </a:cubicBezTo>
                          <a:cubicBezTo>
                            <a:pt x="52" y="9"/>
                            <a:pt x="51" y="9"/>
                            <a:pt x="51" y="9"/>
                          </a:cubicBezTo>
                          <a:cubicBezTo>
                            <a:pt x="51" y="9"/>
                            <a:pt x="50" y="9"/>
                            <a:pt x="49" y="9"/>
                          </a:cubicBezTo>
                          <a:cubicBezTo>
                            <a:pt x="49" y="10"/>
                            <a:pt x="48" y="10"/>
                            <a:pt x="48" y="10"/>
                          </a:cubicBezTo>
                          <a:cubicBezTo>
                            <a:pt x="48" y="11"/>
                            <a:pt x="47" y="11"/>
                            <a:pt x="47" y="11"/>
                          </a:cubicBezTo>
                          <a:cubicBezTo>
                            <a:pt x="47" y="12"/>
                            <a:pt x="48" y="12"/>
                            <a:pt x="48" y="12"/>
                          </a:cubicBezTo>
                          <a:cubicBezTo>
                            <a:pt x="48" y="12"/>
                            <a:pt x="47" y="13"/>
                            <a:pt x="48" y="13"/>
                          </a:cubicBezTo>
                          <a:cubicBezTo>
                            <a:pt x="48" y="13"/>
                            <a:pt x="48" y="13"/>
                            <a:pt x="48" y="13"/>
                          </a:cubicBezTo>
                          <a:cubicBezTo>
                            <a:pt x="49" y="13"/>
                            <a:pt x="50" y="14"/>
                            <a:pt x="50" y="14"/>
                          </a:cubicBezTo>
                          <a:cubicBezTo>
                            <a:pt x="51" y="14"/>
                            <a:pt x="51" y="14"/>
                            <a:pt x="52" y="14"/>
                          </a:cubicBezTo>
                          <a:cubicBezTo>
                            <a:pt x="52" y="14"/>
                            <a:pt x="53" y="14"/>
                            <a:pt x="53" y="15"/>
                          </a:cubicBezTo>
                          <a:cubicBezTo>
                            <a:pt x="53" y="15"/>
                            <a:pt x="52" y="15"/>
                            <a:pt x="52" y="16"/>
                          </a:cubicBezTo>
                          <a:cubicBezTo>
                            <a:pt x="53" y="16"/>
                            <a:pt x="52" y="16"/>
                            <a:pt x="52" y="17"/>
                          </a:cubicBezTo>
                          <a:cubicBezTo>
                            <a:pt x="52" y="17"/>
                            <a:pt x="53" y="18"/>
                            <a:pt x="53" y="18"/>
                          </a:cubicBezTo>
                          <a:cubicBezTo>
                            <a:pt x="53" y="18"/>
                            <a:pt x="54" y="17"/>
                            <a:pt x="54" y="17"/>
                          </a:cubicBezTo>
                          <a:cubicBezTo>
                            <a:pt x="54" y="16"/>
                            <a:pt x="54" y="15"/>
                            <a:pt x="55" y="15"/>
                          </a:cubicBezTo>
                          <a:cubicBezTo>
                            <a:pt x="57" y="15"/>
                            <a:pt x="59" y="14"/>
                            <a:pt x="59" y="12"/>
                          </a:cubicBezTo>
                          <a:cubicBezTo>
                            <a:pt x="59" y="12"/>
                            <a:pt x="58" y="11"/>
                            <a:pt x="59" y="11"/>
                          </a:cubicBezTo>
                          <a:cubicBezTo>
                            <a:pt x="59" y="11"/>
                            <a:pt x="59" y="10"/>
                            <a:pt x="59" y="10"/>
                          </a:cubicBezTo>
                          <a:cubicBezTo>
                            <a:pt x="59" y="10"/>
                            <a:pt x="59" y="10"/>
                            <a:pt x="60" y="10"/>
                          </a:cubicBezTo>
                          <a:cubicBezTo>
                            <a:pt x="60" y="9"/>
                            <a:pt x="60" y="9"/>
                            <a:pt x="60" y="9"/>
                          </a:cubicBezTo>
                          <a:cubicBezTo>
                            <a:pt x="60" y="9"/>
                            <a:pt x="60" y="9"/>
                            <a:pt x="60" y="9"/>
                          </a:cubicBezTo>
                          <a:cubicBezTo>
                            <a:pt x="60" y="9"/>
                            <a:pt x="61" y="9"/>
                            <a:pt x="61" y="9"/>
                          </a:cubicBezTo>
                          <a:cubicBezTo>
                            <a:pt x="61" y="9"/>
                            <a:pt x="62" y="9"/>
                            <a:pt x="62" y="9"/>
                          </a:cubicBezTo>
                          <a:cubicBezTo>
                            <a:pt x="62" y="9"/>
                            <a:pt x="63" y="9"/>
                            <a:pt x="63" y="9"/>
                          </a:cubicBezTo>
                          <a:cubicBezTo>
                            <a:pt x="63" y="9"/>
                            <a:pt x="64" y="9"/>
                            <a:pt x="64" y="10"/>
                          </a:cubicBezTo>
                          <a:cubicBezTo>
                            <a:pt x="64" y="10"/>
                            <a:pt x="64" y="10"/>
                            <a:pt x="65" y="10"/>
                          </a:cubicBezTo>
                          <a:cubicBezTo>
                            <a:pt x="64" y="11"/>
                            <a:pt x="64" y="11"/>
                            <a:pt x="64" y="11"/>
                          </a:cubicBezTo>
                          <a:cubicBezTo>
                            <a:pt x="64" y="11"/>
                            <a:pt x="64" y="11"/>
                            <a:pt x="64" y="11"/>
                          </a:cubicBezTo>
                          <a:cubicBezTo>
                            <a:pt x="64" y="12"/>
                            <a:pt x="65" y="12"/>
                            <a:pt x="65" y="12"/>
                          </a:cubicBezTo>
                          <a:cubicBezTo>
                            <a:pt x="65" y="12"/>
                            <a:pt x="66" y="12"/>
                            <a:pt x="66" y="12"/>
                          </a:cubicBezTo>
                          <a:cubicBezTo>
                            <a:pt x="66" y="11"/>
                            <a:pt x="67" y="11"/>
                            <a:pt x="67" y="11"/>
                          </a:cubicBezTo>
                          <a:cubicBezTo>
                            <a:pt x="67" y="11"/>
                            <a:pt x="68" y="12"/>
                            <a:pt x="68" y="12"/>
                          </a:cubicBezTo>
                          <a:cubicBezTo>
                            <a:pt x="68" y="12"/>
                            <a:pt x="68" y="12"/>
                            <a:pt x="68" y="12"/>
                          </a:cubicBezTo>
                          <a:cubicBezTo>
                            <a:pt x="68" y="13"/>
                            <a:pt x="68" y="13"/>
                            <a:pt x="68" y="14"/>
                          </a:cubicBezTo>
                          <a:cubicBezTo>
                            <a:pt x="68" y="15"/>
                            <a:pt x="69" y="14"/>
                            <a:pt x="70" y="15"/>
                          </a:cubicBezTo>
                          <a:cubicBezTo>
                            <a:pt x="70" y="15"/>
                            <a:pt x="70" y="15"/>
                            <a:pt x="70" y="15"/>
                          </a:cubicBezTo>
                          <a:cubicBezTo>
                            <a:pt x="70" y="16"/>
                            <a:pt x="71" y="16"/>
                            <a:pt x="71" y="16"/>
                          </a:cubicBezTo>
                          <a:cubicBezTo>
                            <a:pt x="71" y="17"/>
                            <a:pt x="70" y="17"/>
                            <a:pt x="70" y="18"/>
                          </a:cubicBezTo>
                          <a:cubicBezTo>
                            <a:pt x="70" y="18"/>
                            <a:pt x="70" y="18"/>
                            <a:pt x="70" y="19"/>
                          </a:cubicBezTo>
                          <a:cubicBezTo>
                            <a:pt x="70" y="19"/>
                            <a:pt x="71" y="19"/>
                            <a:pt x="71" y="19"/>
                          </a:cubicBezTo>
                          <a:cubicBezTo>
                            <a:pt x="71" y="20"/>
                            <a:pt x="71" y="20"/>
                            <a:pt x="71" y="20"/>
                          </a:cubicBezTo>
                          <a:cubicBezTo>
                            <a:pt x="71" y="21"/>
                            <a:pt x="71" y="21"/>
                            <a:pt x="71" y="21"/>
                          </a:cubicBezTo>
                          <a:cubicBezTo>
                            <a:pt x="70" y="21"/>
                            <a:pt x="70" y="21"/>
                            <a:pt x="70" y="21"/>
                          </a:cubicBezTo>
                          <a:cubicBezTo>
                            <a:pt x="69" y="21"/>
                            <a:pt x="69" y="21"/>
                            <a:pt x="69" y="21"/>
                          </a:cubicBezTo>
                          <a:cubicBezTo>
                            <a:pt x="69" y="21"/>
                            <a:pt x="68" y="21"/>
                            <a:pt x="68" y="21"/>
                          </a:cubicBezTo>
                          <a:cubicBezTo>
                            <a:pt x="68" y="21"/>
                            <a:pt x="67" y="21"/>
                            <a:pt x="67" y="20"/>
                          </a:cubicBezTo>
                          <a:cubicBezTo>
                            <a:pt x="67" y="20"/>
                            <a:pt x="68" y="19"/>
                            <a:pt x="69" y="18"/>
                          </a:cubicBezTo>
                          <a:cubicBezTo>
                            <a:pt x="69" y="18"/>
                            <a:pt x="69" y="18"/>
                            <a:pt x="69" y="18"/>
                          </a:cubicBezTo>
                          <a:cubicBezTo>
                            <a:pt x="69" y="17"/>
                            <a:pt x="68" y="18"/>
                            <a:pt x="68" y="18"/>
                          </a:cubicBezTo>
                          <a:cubicBezTo>
                            <a:pt x="68" y="18"/>
                            <a:pt x="67" y="18"/>
                            <a:pt x="67" y="19"/>
                          </a:cubicBezTo>
                          <a:cubicBezTo>
                            <a:pt x="66" y="19"/>
                            <a:pt x="65" y="18"/>
                            <a:pt x="64" y="19"/>
                          </a:cubicBezTo>
                          <a:cubicBezTo>
                            <a:pt x="64" y="19"/>
                            <a:pt x="65" y="19"/>
                            <a:pt x="65" y="19"/>
                          </a:cubicBezTo>
                          <a:cubicBezTo>
                            <a:pt x="65" y="19"/>
                            <a:pt x="64" y="20"/>
                            <a:pt x="64" y="19"/>
                          </a:cubicBezTo>
                          <a:cubicBezTo>
                            <a:pt x="64" y="19"/>
                            <a:pt x="64" y="19"/>
                            <a:pt x="64" y="19"/>
                          </a:cubicBezTo>
                          <a:cubicBezTo>
                            <a:pt x="64" y="19"/>
                            <a:pt x="63" y="18"/>
                            <a:pt x="62" y="19"/>
                          </a:cubicBezTo>
                          <a:cubicBezTo>
                            <a:pt x="62" y="19"/>
                            <a:pt x="61" y="19"/>
                            <a:pt x="61" y="19"/>
                          </a:cubicBezTo>
                          <a:cubicBezTo>
                            <a:pt x="62" y="20"/>
                            <a:pt x="63" y="19"/>
                            <a:pt x="63" y="20"/>
                          </a:cubicBezTo>
                          <a:cubicBezTo>
                            <a:pt x="63" y="20"/>
                            <a:pt x="62" y="21"/>
                            <a:pt x="62" y="21"/>
                          </a:cubicBezTo>
                          <a:cubicBezTo>
                            <a:pt x="62" y="22"/>
                            <a:pt x="62" y="22"/>
                            <a:pt x="63" y="22"/>
                          </a:cubicBezTo>
                          <a:cubicBezTo>
                            <a:pt x="63" y="22"/>
                            <a:pt x="63" y="22"/>
                            <a:pt x="63" y="22"/>
                          </a:cubicBezTo>
                          <a:cubicBezTo>
                            <a:pt x="64" y="22"/>
                            <a:pt x="64" y="22"/>
                            <a:pt x="64" y="22"/>
                          </a:cubicBezTo>
                          <a:cubicBezTo>
                            <a:pt x="64" y="22"/>
                            <a:pt x="65" y="21"/>
                            <a:pt x="65" y="21"/>
                          </a:cubicBezTo>
                          <a:cubicBezTo>
                            <a:pt x="66" y="22"/>
                            <a:pt x="65" y="22"/>
                            <a:pt x="64" y="23"/>
                          </a:cubicBezTo>
                          <a:cubicBezTo>
                            <a:pt x="63" y="23"/>
                            <a:pt x="62" y="23"/>
                            <a:pt x="62" y="23"/>
                          </a:cubicBezTo>
                          <a:cubicBezTo>
                            <a:pt x="61" y="23"/>
                            <a:pt x="60" y="25"/>
                            <a:pt x="60" y="24"/>
                          </a:cubicBezTo>
                          <a:cubicBezTo>
                            <a:pt x="60" y="23"/>
                            <a:pt x="61" y="23"/>
                            <a:pt x="61" y="23"/>
                          </a:cubicBezTo>
                          <a:cubicBezTo>
                            <a:pt x="60" y="23"/>
                            <a:pt x="59" y="23"/>
                            <a:pt x="59" y="23"/>
                          </a:cubicBezTo>
                          <a:cubicBezTo>
                            <a:pt x="58" y="24"/>
                            <a:pt x="56" y="24"/>
                            <a:pt x="56" y="25"/>
                          </a:cubicBezTo>
                          <a:cubicBezTo>
                            <a:pt x="56" y="25"/>
                            <a:pt x="56" y="26"/>
                            <a:pt x="56" y="26"/>
                          </a:cubicBezTo>
                          <a:cubicBezTo>
                            <a:pt x="56" y="26"/>
                            <a:pt x="55" y="26"/>
                            <a:pt x="55" y="26"/>
                          </a:cubicBezTo>
                          <a:cubicBezTo>
                            <a:pt x="55" y="26"/>
                            <a:pt x="54" y="26"/>
                            <a:pt x="54" y="26"/>
                          </a:cubicBezTo>
                          <a:cubicBezTo>
                            <a:pt x="54" y="27"/>
                            <a:pt x="53" y="27"/>
                            <a:pt x="53" y="27"/>
                          </a:cubicBezTo>
                          <a:cubicBezTo>
                            <a:pt x="53" y="27"/>
                            <a:pt x="53" y="27"/>
                            <a:pt x="52" y="28"/>
                          </a:cubicBezTo>
                          <a:cubicBezTo>
                            <a:pt x="52" y="28"/>
                            <a:pt x="52" y="28"/>
                            <a:pt x="52" y="28"/>
                          </a:cubicBezTo>
                          <a:cubicBezTo>
                            <a:pt x="51" y="28"/>
                            <a:pt x="51" y="29"/>
                            <a:pt x="51" y="29"/>
                          </a:cubicBezTo>
                          <a:cubicBezTo>
                            <a:pt x="51" y="29"/>
                            <a:pt x="50" y="29"/>
                            <a:pt x="50" y="29"/>
                          </a:cubicBezTo>
                          <a:cubicBezTo>
                            <a:pt x="50" y="29"/>
                            <a:pt x="50" y="30"/>
                            <a:pt x="50" y="31"/>
                          </a:cubicBezTo>
                          <a:cubicBezTo>
                            <a:pt x="50" y="31"/>
                            <a:pt x="49" y="31"/>
                            <a:pt x="48" y="32"/>
                          </a:cubicBezTo>
                          <a:cubicBezTo>
                            <a:pt x="48" y="32"/>
                            <a:pt x="48" y="32"/>
                            <a:pt x="47" y="32"/>
                          </a:cubicBezTo>
                          <a:cubicBezTo>
                            <a:pt x="47" y="33"/>
                            <a:pt x="46" y="33"/>
                            <a:pt x="46" y="33"/>
                          </a:cubicBezTo>
                          <a:cubicBezTo>
                            <a:pt x="46" y="33"/>
                            <a:pt x="46" y="33"/>
                            <a:pt x="45" y="34"/>
                          </a:cubicBezTo>
                          <a:cubicBezTo>
                            <a:pt x="45" y="53"/>
                            <a:pt x="45" y="53"/>
                            <a:pt x="45" y="53"/>
                          </a:cubicBezTo>
                          <a:cubicBezTo>
                            <a:pt x="46" y="53"/>
                            <a:pt x="46" y="53"/>
                            <a:pt x="46" y="53"/>
                          </a:cubicBezTo>
                          <a:cubicBezTo>
                            <a:pt x="46" y="52"/>
                            <a:pt x="46" y="52"/>
                            <a:pt x="47" y="52"/>
                          </a:cubicBezTo>
                          <a:cubicBezTo>
                            <a:pt x="47" y="51"/>
                            <a:pt x="48" y="52"/>
                            <a:pt x="48" y="51"/>
                          </a:cubicBezTo>
                          <a:cubicBezTo>
                            <a:pt x="49" y="51"/>
                            <a:pt x="49" y="51"/>
                            <a:pt x="49" y="51"/>
                          </a:cubicBezTo>
                          <a:cubicBezTo>
                            <a:pt x="49" y="51"/>
                            <a:pt x="49" y="50"/>
                            <a:pt x="50" y="51"/>
                          </a:cubicBezTo>
                          <a:cubicBezTo>
                            <a:pt x="50" y="51"/>
                            <a:pt x="49" y="51"/>
                            <a:pt x="50" y="52"/>
                          </a:cubicBezTo>
                          <a:cubicBezTo>
                            <a:pt x="50" y="52"/>
                            <a:pt x="51" y="51"/>
                            <a:pt x="51" y="51"/>
                          </a:cubicBezTo>
                          <a:cubicBezTo>
                            <a:pt x="51" y="51"/>
                            <a:pt x="52" y="51"/>
                            <a:pt x="52" y="51"/>
                          </a:cubicBezTo>
                          <a:cubicBezTo>
                            <a:pt x="52" y="52"/>
                            <a:pt x="52" y="52"/>
                            <a:pt x="53" y="52"/>
                          </a:cubicBezTo>
                          <a:cubicBezTo>
                            <a:pt x="53" y="52"/>
                            <a:pt x="53" y="52"/>
                            <a:pt x="54" y="52"/>
                          </a:cubicBezTo>
                          <a:cubicBezTo>
                            <a:pt x="54" y="52"/>
                            <a:pt x="55" y="52"/>
                            <a:pt x="55" y="52"/>
                          </a:cubicBezTo>
                          <a:cubicBezTo>
                            <a:pt x="55" y="52"/>
                            <a:pt x="56" y="52"/>
                            <a:pt x="56" y="52"/>
                          </a:cubicBezTo>
                          <a:cubicBezTo>
                            <a:pt x="57" y="52"/>
                            <a:pt x="57" y="52"/>
                            <a:pt x="57" y="52"/>
                          </a:cubicBezTo>
                          <a:cubicBezTo>
                            <a:pt x="58" y="53"/>
                            <a:pt x="58" y="52"/>
                            <a:pt x="58" y="52"/>
                          </a:cubicBezTo>
                          <a:cubicBezTo>
                            <a:pt x="58" y="53"/>
                            <a:pt x="58" y="53"/>
                            <a:pt x="58" y="53"/>
                          </a:cubicBezTo>
                          <a:cubicBezTo>
                            <a:pt x="59" y="53"/>
                            <a:pt x="59" y="53"/>
                            <a:pt x="59" y="54"/>
                          </a:cubicBezTo>
                          <a:cubicBezTo>
                            <a:pt x="59" y="54"/>
                            <a:pt x="59" y="54"/>
                            <a:pt x="60" y="54"/>
                          </a:cubicBezTo>
                          <a:cubicBezTo>
                            <a:pt x="60" y="54"/>
                            <a:pt x="60" y="55"/>
                            <a:pt x="60" y="55"/>
                          </a:cubicBezTo>
                          <a:cubicBezTo>
                            <a:pt x="61" y="55"/>
                            <a:pt x="62" y="56"/>
                            <a:pt x="62" y="56"/>
                          </a:cubicBezTo>
                          <a:cubicBezTo>
                            <a:pt x="63" y="56"/>
                            <a:pt x="63" y="56"/>
                            <a:pt x="63" y="56"/>
                          </a:cubicBezTo>
                          <a:cubicBezTo>
                            <a:pt x="64" y="56"/>
                            <a:pt x="65" y="56"/>
                            <a:pt x="66" y="57"/>
                          </a:cubicBezTo>
                          <a:cubicBezTo>
                            <a:pt x="66" y="57"/>
                            <a:pt x="66" y="57"/>
                            <a:pt x="66" y="58"/>
                          </a:cubicBezTo>
                          <a:cubicBezTo>
                            <a:pt x="67" y="58"/>
                            <a:pt x="66" y="58"/>
                            <a:pt x="67" y="59"/>
                          </a:cubicBezTo>
                          <a:cubicBezTo>
                            <a:pt x="67" y="59"/>
                            <a:pt x="68" y="59"/>
                            <a:pt x="67" y="60"/>
                          </a:cubicBezTo>
                          <a:cubicBezTo>
                            <a:pt x="67" y="61"/>
                            <a:pt x="68" y="61"/>
                            <a:pt x="68" y="61"/>
                          </a:cubicBezTo>
                          <a:cubicBezTo>
                            <a:pt x="68" y="61"/>
                            <a:pt x="69" y="62"/>
                            <a:pt x="69" y="62"/>
                          </a:cubicBezTo>
                          <a:cubicBezTo>
                            <a:pt x="69" y="62"/>
                            <a:pt x="69" y="62"/>
                            <a:pt x="69" y="62"/>
                          </a:cubicBezTo>
                          <a:cubicBezTo>
                            <a:pt x="70" y="62"/>
                            <a:pt x="70" y="62"/>
                            <a:pt x="71" y="62"/>
                          </a:cubicBezTo>
                          <a:cubicBezTo>
                            <a:pt x="71" y="62"/>
                            <a:pt x="71" y="62"/>
                            <a:pt x="72" y="62"/>
                          </a:cubicBezTo>
                          <a:cubicBezTo>
                            <a:pt x="72" y="62"/>
                            <a:pt x="72" y="63"/>
                            <a:pt x="72" y="63"/>
                          </a:cubicBezTo>
                          <a:cubicBezTo>
                            <a:pt x="72" y="63"/>
                            <a:pt x="73" y="63"/>
                            <a:pt x="73" y="63"/>
                          </a:cubicBezTo>
                          <a:cubicBezTo>
                            <a:pt x="74" y="63"/>
                            <a:pt x="74" y="63"/>
                            <a:pt x="75" y="63"/>
                          </a:cubicBezTo>
                          <a:cubicBezTo>
                            <a:pt x="75" y="63"/>
                            <a:pt x="75" y="63"/>
                            <a:pt x="75" y="63"/>
                          </a:cubicBezTo>
                          <a:cubicBezTo>
                            <a:pt x="76" y="63"/>
                            <a:pt x="76" y="64"/>
                            <a:pt x="77" y="64"/>
                          </a:cubicBezTo>
                          <a:cubicBezTo>
                            <a:pt x="71" y="73"/>
                            <a:pt x="62" y="80"/>
                            <a:pt x="52" y="82"/>
                          </a:cubicBezTo>
                          <a:cubicBezTo>
                            <a:pt x="52" y="82"/>
                            <a:pt x="52" y="81"/>
                            <a:pt x="52" y="81"/>
                          </a:cubicBezTo>
                          <a:cubicBezTo>
                            <a:pt x="52" y="80"/>
                            <a:pt x="52" y="79"/>
                            <a:pt x="52" y="79"/>
                          </a:cubicBezTo>
                          <a:cubicBezTo>
                            <a:pt x="52" y="78"/>
                            <a:pt x="52" y="77"/>
                            <a:pt x="51" y="77"/>
                          </a:cubicBezTo>
                          <a:cubicBezTo>
                            <a:pt x="51" y="76"/>
                            <a:pt x="50" y="76"/>
                            <a:pt x="50" y="75"/>
                          </a:cubicBezTo>
                          <a:cubicBezTo>
                            <a:pt x="49" y="75"/>
                            <a:pt x="49" y="75"/>
                            <a:pt x="49" y="75"/>
                          </a:cubicBezTo>
                          <a:cubicBezTo>
                            <a:pt x="48" y="75"/>
                            <a:pt x="46" y="74"/>
                            <a:pt x="46" y="73"/>
                          </a:cubicBezTo>
                          <a:cubicBezTo>
                            <a:pt x="46" y="73"/>
                            <a:pt x="46" y="73"/>
                            <a:pt x="46" y="72"/>
                          </a:cubicBezTo>
                          <a:cubicBezTo>
                            <a:pt x="46" y="72"/>
                            <a:pt x="46" y="72"/>
                            <a:pt x="45" y="72"/>
                          </a:cubicBezTo>
                          <a:lnTo>
                            <a:pt x="45" y="85"/>
                          </a:lnTo>
                          <a:close/>
                          <a:moveTo>
                            <a:pt x="1" y="34"/>
                          </a:moveTo>
                          <a:cubicBezTo>
                            <a:pt x="1" y="35"/>
                            <a:pt x="0" y="36"/>
                            <a:pt x="0" y="36"/>
                          </a:cubicBezTo>
                          <a:cubicBezTo>
                            <a:pt x="0" y="37"/>
                            <a:pt x="0" y="38"/>
                            <a:pt x="0" y="39"/>
                          </a:cubicBezTo>
                          <a:cubicBezTo>
                            <a:pt x="0" y="40"/>
                            <a:pt x="0" y="41"/>
                            <a:pt x="0" y="43"/>
                          </a:cubicBezTo>
                          <a:cubicBezTo>
                            <a:pt x="0" y="44"/>
                            <a:pt x="0" y="46"/>
                            <a:pt x="0" y="47"/>
                          </a:cubicBezTo>
                          <a:cubicBezTo>
                            <a:pt x="0" y="48"/>
                            <a:pt x="0" y="49"/>
                            <a:pt x="0" y="49"/>
                          </a:cubicBezTo>
                          <a:cubicBezTo>
                            <a:pt x="0" y="50"/>
                            <a:pt x="1" y="51"/>
                            <a:pt x="1" y="52"/>
                          </a:cubicBezTo>
                          <a:cubicBezTo>
                            <a:pt x="1" y="52"/>
                            <a:pt x="1" y="53"/>
                            <a:pt x="1" y="54"/>
                          </a:cubicBezTo>
                          <a:cubicBezTo>
                            <a:pt x="2" y="55"/>
                            <a:pt x="2" y="56"/>
                            <a:pt x="2" y="58"/>
                          </a:cubicBezTo>
                          <a:cubicBezTo>
                            <a:pt x="3" y="58"/>
                            <a:pt x="3" y="59"/>
                            <a:pt x="3" y="60"/>
                          </a:cubicBezTo>
                          <a:cubicBezTo>
                            <a:pt x="3" y="60"/>
                            <a:pt x="4" y="61"/>
                            <a:pt x="4" y="61"/>
                          </a:cubicBezTo>
                          <a:cubicBezTo>
                            <a:pt x="4" y="62"/>
                            <a:pt x="4" y="62"/>
                            <a:pt x="5" y="62"/>
                          </a:cubicBezTo>
                          <a:cubicBezTo>
                            <a:pt x="5" y="63"/>
                            <a:pt x="5" y="64"/>
                            <a:pt x="5" y="64"/>
                          </a:cubicBezTo>
                          <a:cubicBezTo>
                            <a:pt x="7" y="66"/>
                            <a:pt x="8" y="68"/>
                            <a:pt x="9" y="69"/>
                          </a:cubicBezTo>
                          <a:cubicBezTo>
                            <a:pt x="10" y="70"/>
                            <a:pt x="10" y="71"/>
                            <a:pt x="11" y="72"/>
                          </a:cubicBezTo>
                          <a:cubicBezTo>
                            <a:pt x="11" y="72"/>
                            <a:pt x="12" y="73"/>
                            <a:pt x="12" y="73"/>
                          </a:cubicBezTo>
                          <a:cubicBezTo>
                            <a:pt x="13" y="74"/>
                            <a:pt x="13" y="74"/>
                            <a:pt x="14" y="74"/>
                          </a:cubicBezTo>
                          <a:cubicBezTo>
                            <a:pt x="16" y="77"/>
                            <a:pt x="19" y="78"/>
                            <a:pt x="21" y="80"/>
                          </a:cubicBezTo>
                          <a:cubicBezTo>
                            <a:pt x="22" y="80"/>
                            <a:pt x="22" y="81"/>
                            <a:pt x="23" y="81"/>
                          </a:cubicBezTo>
                          <a:cubicBezTo>
                            <a:pt x="24" y="82"/>
                            <a:pt x="26" y="82"/>
                            <a:pt x="27" y="83"/>
                          </a:cubicBezTo>
                          <a:cubicBezTo>
                            <a:pt x="27" y="83"/>
                            <a:pt x="28" y="83"/>
                            <a:pt x="29" y="83"/>
                          </a:cubicBezTo>
                          <a:cubicBezTo>
                            <a:pt x="33" y="85"/>
                            <a:pt x="38" y="86"/>
                            <a:pt x="42" y="86"/>
                          </a:cubicBezTo>
                          <a:cubicBezTo>
                            <a:pt x="43" y="86"/>
                            <a:pt x="44" y="86"/>
                            <a:pt x="45" y="85"/>
                          </a:cubicBezTo>
                          <a:cubicBezTo>
                            <a:pt x="45" y="72"/>
                            <a:pt x="45" y="72"/>
                            <a:pt x="45" y="72"/>
                          </a:cubicBezTo>
                          <a:cubicBezTo>
                            <a:pt x="45" y="71"/>
                            <a:pt x="45" y="71"/>
                            <a:pt x="45" y="71"/>
                          </a:cubicBezTo>
                          <a:cubicBezTo>
                            <a:pt x="44" y="70"/>
                            <a:pt x="44" y="69"/>
                            <a:pt x="43" y="68"/>
                          </a:cubicBezTo>
                          <a:cubicBezTo>
                            <a:pt x="43" y="68"/>
                            <a:pt x="43" y="67"/>
                            <a:pt x="42" y="67"/>
                          </a:cubicBezTo>
                          <a:cubicBezTo>
                            <a:pt x="42" y="67"/>
                            <a:pt x="42" y="66"/>
                            <a:pt x="42" y="66"/>
                          </a:cubicBezTo>
                          <a:cubicBezTo>
                            <a:pt x="41" y="66"/>
                            <a:pt x="41" y="65"/>
                            <a:pt x="41" y="65"/>
                          </a:cubicBezTo>
                          <a:cubicBezTo>
                            <a:pt x="41" y="64"/>
                            <a:pt x="42" y="64"/>
                            <a:pt x="42" y="64"/>
                          </a:cubicBezTo>
                          <a:cubicBezTo>
                            <a:pt x="42" y="63"/>
                            <a:pt x="42" y="63"/>
                            <a:pt x="42" y="63"/>
                          </a:cubicBezTo>
                          <a:cubicBezTo>
                            <a:pt x="41" y="62"/>
                            <a:pt x="42" y="62"/>
                            <a:pt x="42" y="61"/>
                          </a:cubicBezTo>
                          <a:cubicBezTo>
                            <a:pt x="42" y="61"/>
                            <a:pt x="42" y="61"/>
                            <a:pt x="42" y="60"/>
                          </a:cubicBezTo>
                          <a:cubicBezTo>
                            <a:pt x="42" y="60"/>
                            <a:pt x="43" y="60"/>
                            <a:pt x="43" y="60"/>
                          </a:cubicBezTo>
                          <a:cubicBezTo>
                            <a:pt x="43" y="60"/>
                            <a:pt x="43" y="59"/>
                            <a:pt x="43" y="59"/>
                          </a:cubicBezTo>
                          <a:cubicBezTo>
                            <a:pt x="44" y="59"/>
                            <a:pt x="44" y="58"/>
                            <a:pt x="44" y="58"/>
                          </a:cubicBezTo>
                          <a:cubicBezTo>
                            <a:pt x="45" y="58"/>
                            <a:pt x="45" y="56"/>
                            <a:pt x="44" y="55"/>
                          </a:cubicBezTo>
                          <a:cubicBezTo>
                            <a:pt x="44" y="55"/>
                            <a:pt x="44" y="55"/>
                            <a:pt x="44" y="55"/>
                          </a:cubicBezTo>
                          <a:cubicBezTo>
                            <a:pt x="44" y="54"/>
                            <a:pt x="44" y="53"/>
                            <a:pt x="43" y="53"/>
                          </a:cubicBezTo>
                          <a:cubicBezTo>
                            <a:pt x="43" y="53"/>
                            <a:pt x="43" y="54"/>
                            <a:pt x="42" y="54"/>
                          </a:cubicBezTo>
                          <a:cubicBezTo>
                            <a:pt x="42" y="54"/>
                            <a:pt x="42" y="55"/>
                            <a:pt x="42" y="55"/>
                          </a:cubicBezTo>
                          <a:cubicBezTo>
                            <a:pt x="41" y="55"/>
                            <a:pt x="41" y="54"/>
                            <a:pt x="41" y="54"/>
                          </a:cubicBezTo>
                          <a:cubicBezTo>
                            <a:pt x="40" y="54"/>
                            <a:pt x="40" y="54"/>
                            <a:pt x="40" y="54"/>
                          </a:cubicBezTo>
                          <a:cubicBezTo>
                            <a:pt x="39" y="54"/>
                            <a:pt x="39" y="53"/>
                            <a:pt x="39" y="53"/>
                          </a:cubicBezTo>
                          <a:cubicBezTo>
                            <a:pt x="38" y="53"/>
                            <a:pt x="38" y="53"/>
                            <a:pt x="38" y="52"/>
                          </a:cubicBezTo>
                          <a:cubicBezTo>
                            <a:pt x="38" y="52"/>
                            <a:pt x="38" y="52"/>
                            <a:pt x="38" y="51"/>
                          </a:cubicBezTo>
                          <a:cubicBezTo>
                            <a:pt x="37" y="51"/>
                            <a:pt x="37" y="50"/>
                            <a:pt x="36" y="50"/>
                          </a:cubicBezTo>
                          <a:cubicBezTo>
                            <a:pt x="36" y="50"/>
                            <a:pt x="35" y="50"/>
                            <a:pt x="35" y="50"/>
                          </a:cubicBezTo>
                          <a:cubicBezTo>
                            <a:pt x="35" y="49"/>
                            <a:pt x="34" y="49"/>
                            <a:pt x="34" y="49"/>
                          </a:cubicBezTo>
                          <a:cubicBezTo>
                            <a:pt x="34" y="49"/>
                            <a:pt x="34" y="49"/>
                            <a:pt x="33" y="49"/>
                          </a:cubicBezTo>
                          <a:cubicBezTo>
                            <a:pt x="32" y="49"/>
                            <a:pt x="32" y="47"/>
                            <a:pt x="31" y="47"/>
                          </a:cubicBezTo>
                          <a:cubicBezTo>
                            <a:pt x="30" y="47"/>
                            <a:pt x="30" y="48"/>
                            <a:pt x="29" y="48"/>
                          </a:cubicBezTo>
                          <a:cubicBezTo>
                            <a:pt x="29" y="48"/>
                            <a:pt x="28" y="47"/>
                            <a:pt x="28" y="47"/>
                          </a:cubicBezTo>
                          <a:cubicBezTo>
                            <a:pt x="27" y="47"/>
                            <a:pt x="27" y="47"/>
                            <a:pt x="26" y="46"/>
                          </a:cubicBezTo>
                          <a:cubicBezTo>
                            <a:pt x="26" y="46"/>
                            <a:pt x="25" y="46"/>
                            <a:pt x="25" y="46"/>
                          </a:cubicBezTo>
                          <a:cubicBezTo>
                            <a:pt x="25" y="46"/>
                            <a:pt x="25" y="46"/>
                            <a:pt x="24" y="46"/>
                          </a:cubicBezTo>
                          <a:cubicBezTo>
                            <a:pt x="24" y="45"/>
                            <a:pt x="24" y="45"/>
                            <a:pt x="23" y="45"/>
                          </a:cubicBezTo>
                          <a:cubicBezTo>
                            <a:pt x="23" y="45"/>
                            <a:pt x="23" y="44"/>
                            <a:pt x="23" y="44"/>
                          </a:cubicBezTo>
                          <a:cubicBezTo>
                            <a:pt x="23" y="44"/>
                            <a:pt x="23" y="43"/>
                            <a:pt x="23" y="43"/>
                          </a:cubicBezTo>
                          <a:cubicBezTo>
                            <a:pt x="23" y="42"/>
                            <a:pt x="22" y="41"/>
                            <a:pt x="22" y="40"/>
                          </a:cubicBezTo>
                          <a:cubicBezTo>
                            <a:pt x="21" y="40"/>
                            <a:pt x="21" y="40"/>
                            <a:pt x="21" y="39"/>
                          </a:cubicBezTo>
                          <a:cubicBezTo>
                            <a:pt x="21" y="39"/>
                            <a:pt x="21" y="39"/>
                            <a:pt x="21" y="38"/>
                          </a:cubicBezTo>
                          <a:cubicBezTo>
                            <a:pt x="20" y="38"/>
                            <a:pt x="20" y="38"/>
                            <a:pt x="20" y="37"/>
                          </a:cubicBezTo>
                          <a:cubicBezTo>
                            <a:pt x="19" y="37"/>
                            <a:pt x="19" y="37"/>
                            <a:pt x="19" y="36"/>
                          </a:cubicBezTo>
                          <a:cubicBezTo>
                            <a:pt x="19" y="36"/>
                            <a:pt x="19" y="35"/>
                            <a:pt x="19" y="35"/>
                          </a:cubicBezTo>
                          <a:cubicBezTo>
                            <a:pt x="19" y="34"/>
                            <a:pt x="17" y="34"/>
                            <a:pt x="18" y="35"/>
                          </a:cubicBezTo>
                          <a:cubicBezTo>
                            <a:pt x="18" y="36"/>
                            <a:pt x="18" y="36"/>
                            <a:pt x="18" y="36"/>
                          </a:cubicBezTo>
                          <a:cubicBezTo>
                            <a:pt x="18" y="37"/>
                            <a:pt x="18" y="37"/>
                            <a:pt x="18" y="37"/>
                          </a:cubicBezTo>
                          <a:cubicBezTo>
                            <a:pt x="19" y="38"/>
                            <a:pt x="19" y="38"/>
                            <a:pt x="19" y="38"/>
                          </a:cubicBezTo>
                          <a:cubicBezTo>
                            <a:pt x="19" y="39"/>
                            <a:pt x="19" y="40"/>
                            <a:pt x="19" y="40"/>
                          </a:cubicBezTo>
                          <a:cubicBezTo>
                            <a:pt x="20" y="40"/>
                            <a:pt x="20" y="41"/>
                            <a:pt x="20" y="41"/>
                          </a:cubicBezTo>
                          <a:cubicBezTo>
                            <a:pt x="19" y="41"/>
                            <a:pt x="19" y="41"/>
                            <a:pt x="19" y="41"/>
                          </a:cubicBezTo>
                          <a:cubicBezTo>
                            <a:pt x="19" y="41"/>
                            <a:pt x="18" y="40"/>
                            <a:pt x="18" y="40"/>
                          </a:cubicBezTo>
                          <a:cubicBezTo>
                            <a:pt x="18" y="40"/>
                            <a:pt x="18" y="39"/>
                            <a:pt x="18" y="39"/>
                          </a:cubicBezTo>
                          <a:cubicBezTo>
                            <a:pt x="18" y="38"/>
                            <a:pt x="17" y="38"/>
                            <a:pt x="17" y="38"/>
                          </a:cubicBezTo>
                          <a:cubicBezTo>
                            <a:pt x="17" y="37"/>
                            <a:pt x="17" y="37"/>
                            <a:pt x="17" y="37"/>
                          </a:cubicBezTo>
                          <a:cubicBezTo>
                            <a:pt x="17" y="36"/>
                            <a:pt x="17" y="36"/>
                            <a:pt x="17" y="36"/>
                          </a:cubicBezTo>
                          <a:cubicBezTo>
                            <a:pt x="16" y="35"/>
                            <a:pt x="16" y="35"/>
                            <a:pt x="16" y="34"/>
                          </a:cubicBezTo>
                          <a:cubicBezTo>
                            <a:pt x="16" y="34"/>
                            <a:pt x="16" y="33"/>
                            <a:pt x="16" y="33"/>
                          </a:cubicBezTo>
                          <a:cubicBezTo>
                            <a:pt x="16" y="33"/>
                            <a:pt x="16" y="32"/>
                            <a:pt x="15" y="32"/>
                          </a:cubicBezTo>
                          <a:cubicBezTo>
                            <a:pt x="15" y="32"/>
                            <a:pt x="15" y="32"/>
                            <a:pt x="14" y="32"/>
                          </a:cubicBezTo>
                          <a:cubicBezTo>
                            <a:pt x="14" y="31"/>
                            <a:pt x="14" y="31"/>
                            <a:pt x="14" y="30"/>
                          </a:cubicBezTo>
                          <a:cubicBezTo>
                            <a:pt x="14" y="30"/>
                            <a:pt x="14" y="29"/>
                            <a:pt x="14" y="29"/>
                          </a:cubicBezTo>
                          <a:cubicBezTo>
                            <a:pt x="14" y="28"/>
                            <a:pt x="14" y="27"/>
                            <a:pt x="14" y="27"/>
                          </a:cubicBezTo>
                          <a:cubicBezTo>
                            <a:pt x="14" y="26"/>
                            <a:pt x="15" y="26"/>
                            <a:pt x="15" y="26"/>
                          </a:cubicBezTo>
                          <a:cubicBezTo>
                            <a:pt x="15" y="25"/>
                            <a:pt x="15" y="25"/>
                            <a:pt x="15" y="25"/>
                          </a:cubicBezTo>
                          <a:cubicBezTo>
                            <a:pt x="16" y="24"/>
                            <a:pt x="16" y="24"/>
                            <a:pt x="17" y="23"/>
                          </a:cubicBezTo>
                          <a:cubicBezTo>
                            <a:pt x="17" y="22"/>
                            <a:pt x="18" y="22"/>
                            <a:pt x="18" y="21"/>
                          </a:cubicBezTo>
                          <a:cubicBezTo>
                            <a:pt x="18" y="21"/>
                            <a:pt x="19" y="20"/>
                            <a:pt x="19" y="20"/>
                          </a:cubicBezTo>
                          <a:cubicBezTo>
                            <a:pt x="19" y="19"/>
                            <a:pt x="18" y="19"/>
                            <a:pt x="18" y="19"/>
                          </a:cubicBezTo>
                          <a:cubicBezTo>
                            <a:pt x="18" y="18"/>
                            <a:pt x="18" y="18"/>
                            <a:pt x="18" y="18"/>
                          </a:cubicBezTo>
                          <a:cubicBezTo>
                            <a:pt x="19" y="18"/>
                            <a:pt x="19" y="17"/>
                            <a:pt x="19" y="17"/>
                          </a:cubicBezTo>
                          <a:cubicBezTo>
                            <a:pt x="19" y="17"/>
                            <a:pt x="18" y="16"/>
                            <a:pt x="18" y="16"/>
                          </a:cubicBezTo>
                          <a:cubicBezTo>
                            <a:pt x="19" y="15"/>
                            <a:pt x="19" y="15"/>
                            <a:pt x="19" y="15"/>
                          </a:cubicBezTo>
                          <a:cubicBezTo>
                            <a:pt x="19" y="14"/>
                            <a:pt x="18" y="15"/>
                            <a:pt x="18" y="15"/>
                          </a:cubicBezTo>
                          <a:cubicBezTo>
                            <a:pt x="17" y="14"/>
                            <a:pt x="18" y="14"/>
                            <a:pt x="18" y="14"/>
                          </a:cubicBezTo>
                          <a:cubicBezTo>
                            <a:pt x="18" y="13"/>
                            <a:pt x="18" y="13"/>
                            <a:pt x="18" y="13"/>
                          </a:cubicBezTo>
                          <a:cubicBezTo>
                            <a:pt x="18" y="13"/>
                            <a:pt x="18" y="12"/>
                            <a:pt x="18" y="12"/>
                          </a:cubicBezTo>
                          <a:cubicBezTo>
                            <a:pt x="18" y="12"/>
                            <a:pt x="18" y="12"/>
                            <a:pt x="17" y="11"/>
                          </a:cubicBezTo>
                          <a:cubicBezTo>
                            <a:pt x="22" y="7"/>
                            <a:pt x="29" y="4"/>
                            <a:pt x="35" y="3"/>
                          </a:cubicBezTo>
                          <a:cubicBezTo>
                            <a:pt x="35" y="3"/>
                            <a:pt x="35" y="3"/>
                            <a:pt x="35" y="3"/>
                          </a:cubicBezTo>
                          <a:cubicBezTo>
                            <a:pt x="35" y="3"/>
                            <a:pt x="35" y="4"/>
                            <a:pt x="36" y="4"/>
                          </a:cubicBezTo>
                          <a:cubicBezTo>
                            <a:pt x="36" y="3"/>
                            <a:pt x="36" y="4"/>
                            <a:pt x="37" y="4"/>
                          </a:cubicBezTo>
                          <a:cubicBezTo>
                            <a:pt x="37" y="4"/>
                            <a:pt x="38" y="3"/>
                            <a:pt x="38" y="3"/>
                          </a:cubicBezTo>
                          <a:cubicBezTo>
                            <a:pt x="39" y="4"/>
                            <a:pt x="40" y="4"/>
                            <a:pt x="41" y="4"/>
                          </a:cubicBezTo>
                          <a:cubicBezTo>
                            <a:pt x="41" y="4"/>
                            <a:pt x="41" y="4"/>
                            <a:pt x="41" y="3"/>
                          </a:cubicBezTo>
                          <a:cubicBezTo>
                            <a:pt x="41" y="3"/>
                            <a:pt x="41" y="3"/>
                            <a:pt x="41" y="3"/>
                          </a:cubicBezTo>
                          <a:cubicBezTo>
                            <a:pt x="42" y="3"/>
                            <a:pt x="42" y="3"/>
                            <a:pt x="42" y="3"/>
                          </a:cubicBezTo>
                          <a:cubicBezTo>
                            <a:pt x="43" y="3"/>
                            <a:pt x="44" y="3"/>
                            <a:pt x="45" y="3"/>
                          </a:cubicBezTo>
                          <a:cubicBezTo>
                            <a:pt x="45" y="0"/>
                            <a:pt x="45" y="0"/>
                            <a:pt x="45" y="0"/>
                          </a:cubicBezTo>
                          <a:cubicBezTo>
                            <a:pt x="45" y="0"/>
                            <a:pt x="44" y="0"/>
                            <a:pt x="43" y="0"/>
                          </a:cubicBezTo>
                          <a:cubicBezTo>
                            <a:pt x="43" y="0"/>
                            <a:pt x="43" y="0"/>
                            <a:pt x="42" y="0"/>
                          </a:cubicBezTo>
                          <a:cubicBezTo>
                            <a:pt x="42" y="0"/>
                            <a:pt x="42" y="0"/>
                            <a:pt x="41" y="0"/>
                          </a:cubicBezTo>
                          <a:cubicBezTo>
                            <a:pt x="37" y="0"/>
                            <a:pt x="33" y="1"/>
                            <a:pt x="29" y="3"/>
                          </a:cubicBezTo>
                          <a:cubicBezTo>
                            <a:pt x="28" y="3"/>
                            <a:pt x="27" y="3"/>
                            <a:pt x="27" y="3"/>
                          </a:cubicBezTo>
                          <a:cubicBezTo>
                            <a:pt x="27" y="3"/>
                            <a:pt x="26" y="3"/>
                            <a:pt x="26" y="3"/>
                          </a:cubicBezTo>
                          <a:cubicBezTo>
                            <a:pt x="26" y="4"/>
                            <a:pt x="25" y="4"/>
                            <a:pt x="25" y="4"/>
                          </a:cubicBezTo>
                          <a:cubicBezTo>
                            <a:pt x="24" y="4"/>
                            <a:pt x="24" y="5"/>
                            <a:pt x="23" y="5"/>
                          </a:cubicBezTo>
                          <a:cubicBezTo>
                            <a:pt x="22" y="5"/>
                            <a:pt x="22" y="6"/>
                            <a:pt x="21" y="6"/>
                          </a:cubicBezTo>
                          <a:cubicBezTo>
                            <a:pt x="19" y="7"/>
                            <a:pt x="17" y="9"/>
                            <a:pt x="15" y="11"/>
                          </a:cubicBezTo>
                          <a:cubicBezTo>
                            <a:pt x="14" y="11"/>
                            <a:pt x="14" y="11"/>
                            <a:pt x="14" y="11"/>
                          </a:cubicBezTo>
                          <a:cubicBezTo>
                            <a:pt x="13" y="12"/>
                            <a:pt x="13" y="12"/>
                            <a:pt x="12" y="13"/>
                          </a:cubicBezTo>
                          <a:cubicBezTo>
                            <a:pt x="12" y="13"/>
                            <a:pt x="11" y="14"/>
                            <a:pt x="11" y="14"/>
                          </a:cubicBezTo>
                          <a:cubicBezTo>
                            <a:pt x="10" y="15"/>
                            <a:pt x="10" y="16"/>
                            <a:pt x="9" y="17"/>
                          </a:cubicBezTo>
                          <a:cubicBezTo>
                            <a:pt x="8" y="18"/>
                            <a:pt x="7" y="20"/>
                            <a:pt x="5" y="22"/>
                          </a:cubicBezTo>
                          <a:cubicBezTo>
                            <a:pt x="5" y="22"/>
                            <a:pt x="5" y="23"/>
                            <a:pt x="5" y="23"/>
                          </a:cubicBezTo>
                          <a:cubicBezTo>
                            <a:pt x="4" y="24"/>
                            <a:pt x="4" y="24"/>
                            <a:pt x="4" y="24"/>
                          </a:cubicBezTo>
                          <a:cubicBezTo>
                            <a:pt x="4" y="25"/>
                            <a:pt x="3" y="26"/>
                            <a:pt x="3" y="27"/>
                          </a:cubicBezTo>
                          <a:cubicBezTo>
                            <a:pt x="3" y="28"/>
                            <a:pt x="3" y="28"/>
                            <a:pt x="2" y="28"/>
                          </a:cubicBezTo>
                          <a:cubicBezTo>
                            <a:pt x="2" y="30"/>
                            <a:pt x="2" y="31"/>
                            <a:pt x="1" y="32"/>
                          </a:cubicBezTo>
                          <a:cubicBezTo>
                            <a:pt x="1" y="33"/>
                            <a:pt x="1" y="34"/>
                            <a:pt x="1" y="34"/>
                          </a:cubicBezTo>
                          <a:close/>
                          <a:moveTo>
                            <a:pt x="45" y="34"/>
                          </a:moveTo>
                          <a:cubicBezTo>
                            <a:pt x="45" y="53"/>
                            <a:pt x="45" y="53"/>
                            <a:pt x="45" y="53"/>
                          </a:cubicBezTo>
                          <a:cubicBezTo>
                            <a:pt x="45" y="54"/>
                            <a:pt x="45" y="54"/>
                            <a:pt x="45" y="54"/>
                          </a:cubicBezTo>
                          <a:cubicBezTo>
                            <a:pt x="45" y="54"/>
                            <a:pt x="44" y="53"/>
                            <a:pt x="44" y="53"/>
                          </a:cubicBezTo>
                          <a:cubicBezTo>
                            <a:pt x="43" y="53"/>
                            <a:pt x="42" y="53"/>
                            <a:pt x="41" y="53"/>
                          </a:cubicBezTo>
                          <a:cubicBezTo>
                            <a:pt x="41" y="53"/>
                            <a:pt x="40" y="52"/>
                            <a:pt x="40" y="51"/>
                          </a:cubicBezTo>
                          <a:cubicBezTo>
                            <a:pt x="40" y="51"/>
                            <a:pt x="40" y="50"/>
                            <a:pt x="40" y="50"/>
                          </a:cubicBezTo>
                          <a:cubicBezTo>
                            <a:pt x="40" y="49"/>
                            <a:pt x="40" y="49"/>
                            <a:pt x="40" y="49"/>
                          </a:cubicBezTo>
                          <a:cubicBezTo>
                            <a:pt x="40" y="48"/>
                            <a:pt x="40" y="48"/>
                            <a:pt x="39" y="47"/>
                          </a:cubicBezTo>
                          <a:cubicBezTo>
                            <a:pt x="38" y="47"/>
                            <a:pt x="37" y="48"/>
                            <a:pt x="36" y="47"/>
                          </a:cubicBezTo>
                          <a:cubicBezTo>
                            <a:pt x="36" y="47"/>
                            <a:pt x="36" y="47"/>
                            <a:pt x="36" y="47"/>
                          </a:cubicBezTo>
                          <a:cubicBezTo>
                            <a:pt x="37" y="46"/>
                            <a:pt x="36" y="46"/>
                            <a:pt x="37" y="46"/>
                          </a:cubicBezTo>
                          <a:cubicBezTo>
                            <a:pt x="37" y="46"/>
                            <a:pt x="37" y="45"/>
                            <a:pt x="37" y="45"/>
                          </a:cubicBezTo>
                          <a:cubicBezTo>
                            <a:pt x="37" y="45"/>
                            <a:pt x="37" y="45"/>
                            <a:pt x="37" y="44"/>
                          </a:cubicBezTo>
                          <a:cubicBezTo>
                            <a:pt x="37" y="44"/>
                            <a:pt x="38" y="44"/>
                            <a:pt x="38" y="44"/>
                          </a:cubicBezTo>
                          <a:cubicBezTo>
                            <a:pt x="38" y="43"/>
                            <a:pt x="38" y="43"/>
                            <a:pt x="37" y="43"/>
                          </a:cubicBezTo>
                          <a:cubicBezTo>
                            <a:pt x="37" y="43"/>
                            <a:pt x="36" y="43"/>
                            <a:pt x="36" y="43"/>
                          </a:cubicBezTo>
                          <a:cubicBezTo>
                            <a:pt x="35" y="43"/>
                            <a:pt x="35" y="45"/>
                            <a:pt x="34" y="45"/>
                          </a:cubicBezTo>
                          <a:cubicBezTo>
                            <a:pt x="34" y="45"/>
                            <a:pt x="33" y="45"/>
                            <a:pt x="33" y="45"/>
                          </a:cubicBezTo>
                          <a:cubicBezTo>
                            <a:pt x="32" y="45"/>
                            <a:pt x="32" y="45"/>
                            <a:pt x="32" y="45"/>
                          </a:cubicBezTo>
                          <a:cubicBezTo>
                            <a:pt x="31" y="45"/>
                            <a:pt x="31" y="45"/>
                            <a:pt x="30" y="45"/>
                          </a:cubicBezTo>
                          <a:cubicBezTo>
                            <a:pt x="30" y="45"/>
                            <a:pt x="30" y="43"/>
                            <a:pt x="30" y="43"/>
                          </a:cubicBezTo>
                          <a:cubicBezTo>
                            <a:pt x="29" y="42"/>
                            <a:pt x="30" y="41"/>
                            <a:pt x="30" y="40"/>
                          </a:cubicBezTo>
                          <a:cubicBezTo>
                            <a:pt x="30" y="40"/>
                            <a:pt x="30" y="39"/>
                            <a:pt x="30" y="39"/>
                          </a:cubicBezTo>
                          <a:cubicBezTo>
                            <a:pt x="31" y="39"/>
                            <a:pt x="30" y="38"/>
                            <a:pt x="31" y="38"/>
                          </a:cubicBezTo>
                          <a:cubicBezTo>
                            <a:pt x="31" y="37"/>
                            <a:pt x="32" y="37"/>
                            <a:pt x="32" y="37"/>
                          </a:cubicBezTo>
                          <a:cubicBezTo>
                            <a:pt x="33" y="36"/>
                            <a:pt x="33" y="36"/>
                            <a:pt x="34" y="36"/>
                          </a:cubicBezTo>
                          <a:cubicBezTo>
                            <a:pt x="35" y="36"/>
                            <a:pt x="35" y="36"/>
                            <a:pt x="36" y="36"/>
                          </a:cubicBezTo>
                          <a:cubicBezTo>
                            <a:pt x="36" y="36"/>
                            <a:pt x="36" y="36"/>
                            <a:pt x="36" y="36"/>
                          </a:cubicBezTo>
                          <a:cubicBezTo>
                            <a:pt x="37" y="36"/>
                            <a:pt x="37" y="36"/>
                            <a:pt x="38" y="35"/>
                          </a:cubicBezTo>
                          <a:cubicBezTo>
                            <a:pt x="39" y="35"/>
                            <a:pt x="39" y="35"/>
                            <a:pt x="40" y="35"/>
                          </a:cubicBezTo>
                          <a:cubicBezTo>
                            <a:pt x="40" y="35"/>
                            <a:pt x="41" y="36"/>
                            <a:pt x="41" y="36"/>
                          </a:cubicBezTo>
                          <a:cubicBezTo>
                            <a:pt x="41" y="36"/>
                            <a:pt x="42" y="35"/>
                            <a:pt x="42" y="36"/>
                          </a:cubicBezTo>
                          <a:cubicBezTo>
                            <a:pt x="42" y="36"/>
                            <a:pt x="43" y="36"/>
                            <a:pt x="43" y="36"/>
                          </a:cubicBezTo>
                          <a:cubicBezTo>
                            <a:pt x="43" y="37"/>
                            <a:pt x="42" y="37"/>
                            <a:pt x="43" y="38"/>
                          </a:cubicBezTo>
                          <a:cubicBezTo>
                            <a:pt x="43" y="38"/>
                            <a:pt x="44" y="38"/>
                            <a:pt x="44" y="38"/>
                          </a:cubicBezTo>
                          <a:cubicBezTo>
                            <a:pt x="45" y="38"/>
                            <a:pt x="44" y="38"/>
                            <a:pt x="44" y="37"/>
                          </a:cubicBezTo>
                          <a:cubicBezTo>
                            <a:pt x="44" y="37"/>
                            <a:pt x="44" y="37"/>
                            <a:pt x="44" y="36"/>
                          </a:cubicBezTo>
                          <a:cubicBezTo>
                            <a:pt x="44" y="36"/>
                            <a:pt x="44" y="36"/>
                            <a:pt x="44" y="36"/>
                          </a:cubicBezTo>
                          <a:cubicBezTo>
                            <a:pt x="44" y="35"/>
                            <a:pt x="45" y="34"/>
                            <a:pt x="45" y="34"/>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128" name="Freeform: Shape 155"/>
                    <p:cNvSpPr>
                      <a:spLocks/>
                    </p:cNvSpPr>
                    <p:nvPr/>
                  </p:nvSpPr>
                  <p:spPr bwMode="auto">
                    <a:xfrm>
                      <a:off x="2569358" y="2646188"/>
                      <a:ext cx="137246" cy="388456"/>
                    </a:xfrm>
                    <a:custGeom>
                      <a:avLst/>
                      <a:gdLst>
                        <a:gd name="T0" fmla="*/ 4 w 31"/>
                        <a:gd name="T1" fmla="*/ 11 h 88"/>
                        <a:gd name="T2" fmla="*/ 1 w 31"/>
                        <a:gd name="T3" fmla="*/ 22 h 88"/>
                        <a:gd name="T4" fmla="*/ 3 w 31"/>
                        <a:gd name="T5" fmla="*/ 31 h 88"/>
                        <a:gd name="T6" fmla="*/ 11 w 31"/>
                        <a:gd name="T7" fmla="*/ 40 h 88"/>
                        <a:gd name="T8" fmla="*/ 11 w 31"/>
                        <a:gd name="T9" fmla="*/ 88 h 88"/>
                        <a:gd name="T10" fmla="*/ 20 w 31"/>
                        <a:gd name="T11" fmla="*/ 88 h 88"/>
                        <a:gd name="T12" fmla="*/ 20 w 31"/>
                        <a:gd name="T13" fmla="*/ 40 h 88"/>
                        <a:gd name="T14" fmla="*/ 28 w 31"/>
                        <a:gd name="T15" fmla="*/ 31 h 88"/>
                        <a:gd name="T16" fmla="*/ 30 w 31"/>
                        <a:gd name="T17" fmla="*/ 22 h 88"/>
                        <a:gd name="T18" fmla="*/ 27 w 31"/>
                        <a:gd name="T19" fmla="*/ 11 h 88"/>
                        <a:gd name="T20" fmla="*/ 20 w 31"/>
                        <a:gd name="T21" fmla="*/ 0 h 88"/>
                        <a:gd name="T22" fmla="*/ 23 w 31"/>
                        <a:gd name="T23" fmla="*/ 21 h 88"/>
                        <a:gd name="T24" fmla="*/ 20 w 31"/>
                        <a:gd name="T25" fmla="*/ 21 h 88"/>
                        <a:gd name="T26" fmla="*/ 18 w 31"/>
                        <a:gd name="T27" fmla="*/ 0 h 88"/>
                        <a:gd name="T28" fmla="*/ 15 w 31"/>
                        <a:gd name="T29" fmla="*/ 0 h 88"/>
                        <a:gd name="T30" fmla="*/ 13 w 31"/>
                        <a:gd name="T31" fmla="*/ 0 h 88"/>
                        <a:gd name="T32" fmla="*/ 11 w 31"/>
                        <a:gd name="T33" fmla="*/ 21 h 88"/>
                        <a:gd name="T34" fmla="*/ 8 w 31"/>
                        <a:gd name="T35" fmla="*/ 21 h 88"/>
                        <a:gd name="T36" fmla="*/ 10 w 31"/>
                        <a:gd name="T37" fmla="*/ 0 h 88"/>
                        <a:gd name="T38" fmla="*/ 4 w 31"/>
                        <a:gd name="T39" fmla="*/ 1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88">
                          <a:moveTo>
                            <a:pt x="4" y="11"/>
                          </a:moveTo>
                          <a:cubicBezTo>
                            <a:pt x="2" y="14"/>
                            <a:pt x="1" y="18"/>
                            <a:pt x="1" y="22"/>
                          </a:cubicBezTo>
                          <a:cubicBezTo>
                            <a:pt x="0" y="25"/>
                            <a:pt x="1" y="28"/>
                            <a:pt x="3" y="31"/>
                          </a:cubicBezTo>
                          <a:cubicBezTo>
                            <a:pt x="4" y="34"/>
                            <a:pt x="8" y="38"/>
                            <a:pt x="11" y="40"/>
                          </a:cubicBezTo>
                          <a:cubicBezTo>
                            <a:pt x="11" y="88"/>
                            <a:pt x="11" y="88"/>
                            <a:pt x="11" y="88"/>
                          </a:cubicBezTo>
                          <a:cubicBezTo>
                            <a:pt x="20" y="88"/>
                            <a:pt x="20" y="88"/>
                            <a:pt x="20" y="88"/>
                          </a:cubicBezTo>
                          <a:cubicBezTo>
                            <a:pt x="20" y="40"/>
                            <a:pt x="20" y="40"/>
                            <a:pt x="20" y="40"/>
                          </a:cubicBezTo>
                          <a:cubicBezTo>
                            <a:pt x="23" y="38"/>
                            <a:pt x="26" y="34"/>
                            <a:pt x="28" y="31"/>
                          </a:cubicBezTo>
                          <a:cubicBezTo>
                            <a:pt x="30" y="28"/>
                            <a:pt x="31" y="25"/>
                            <a:pt x="30" y="22"/>
                          </a:cubicBezTo>
                          <a:cubicBezTo>
                            <a:pt x="30" y="18"/>
                            <a:pt x="28" y="14"/>
                            <a:pt x="27" y="11"/>
                          </a:cubicBezTo>
                          <a:cubicBezTo>
                            <a:pt x="26" y="8"/>
                            <a:pt x="24" y="1"/>
                            <a:pt x="20" y="0"/>
                          </a:cubicBezTo>
                          <a:cubicBezTo>
                            <a:pt x="23" y="21"/>
                            <a:pt x="23" y="21"/>
                            <a:pt x="23" y="21"/>
                          </a:cubicBezTo>
                          <a:cubicBezTo>
                            <a:pt x="20" y="21"/>
                            <a:pt x="20" y="21"/>
                            <a:pt x="20" y="21"/>
                          </a:cubicBezTo>
                          <a:cubicBezTo>
                            <a:pt x="18" y="0"/>
                            <a:pt x="18" y="0"/>
                            <a:pt x="18" y="0"/>
                          </a:cubicBezTo>
                          <a:cubicBezTo>
                            <a:pt x="15" y="0"/>
                            <a:pt x="15" y="0"/>
                            <a:pt x="15" y="0"/>
                          </a:cubicBezTo>
                          <a:cubicBezTo>
                            <a:pt x="13" y="0"/>
                            <a:pt x="13" y="0"/>
                            <a:pt x="13" y="0"/>
                          </a:cubicBezTo>
                          <a:cubicBezTo>
                            <a:pt x="11" y="21"/>
                            <a:pt x="11" y="21"/>
                            <a:pt x="11" y="21"/>
                          </a:cubicBezTo>
                          <a:cubicBezTo>
                            <a:pt x="8" y="21"/>
                            <a:pt x="8" y="21"/>
                            <a:pt x="8" y="21"/>
                          </a:cubicBezTo>
                          <a:cubicBezTo>
                            <a:pt x="10" y="0"/>
                            <a:pt x="10" y="0"/>
                            <a:pt x="10" y="0"/>
                          </a:cubicBezTo>
                          <a:cubicBezTo>
                            <a:pt x="7" y="1"/>
                            <a:pt x="5" y="8"/>
                            <a:pt x="4" y="11"/>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129" name="Freeform: Shape 156"/>
                    <p:cNvSpPr>
                      <a:spLocks/>
                    </p:cNvSpPr>
                    <p:nvPr/>
                  </p:nvSpPr>
                  <p:spPr bwMode="auto">
                    <a:xfrm>
                      <a:off x="2745817" y="2636385"/>
                      <a:ext cx="140922" cy="398259"/>
                    </a:xfrm>
                    <a:custGeom>
                      <a:avLst/>
                      <a:gdLst>
                        <a:gd name="T0" fmla="*/ 20 w 32"/>
                        <a:gd name="T1" fmla="*/ 90 h 90"/>
                        <a:gd name="T2" fmla="*/ 20 w 32"/>
                        <a:gd name="T3" fmla="*/ 43 h 90"/>
                        <a:gd name="T4" fmla="*/ 32 w 32"/>
                        <a:gd name="T5" fmla="*/ 24 h 90"/>
                        <a:gd name="T6" fmla="*/ 16 w 32"/>
                        <a:gd name="T7" fmla="*/ 0 h 90"/>
                        <a:gd name="T8" fmla="*/ 0 w 32"/>
                        <a:gd name="T9" fmla="*/ 24 h 90"/>
                        <a:gd name="T10" fmla="*/ 12 w 32"/>
                        <a:gd name="T11" fmla="*/ 43 h 90"/>
                        <a:gd name="T12" fmla="*/ 12 w 32"/>
                        <a:gd name="T13" fmla="*/ 90 h 90"/>
                        <a:gd name="T14" fmla="*/ 20 w 32"/>
                        <a:gd name="T15" fmla="*/ 9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90">
                          <a:moveTo>
                            <a:pt x="20" y="90"/>
                          </a:moveTo>
                          <a:cubicBezTo>
                            <a:pt x="20" y="43"/>
                            <a:pt x="20" y="43"/>
                            <a:pt x="20" y="43"/>
                          </a:cubicBezTo>
                          <a:cubicBezTo>
                            <a:pt x="27" y="41"/>
                            <a:pt x="32" y="33"/>
                            <a:pt x="32" y="24"/>
                          </a:cubicBezTo>
                          <a:cubicBezTo>
                            <a:pt x="32" y="14"/>
                            <a:pt x="25" y="0"/>
                            <a:pt x="16" y="0"/>
                          </a:cubicBezTo>
                          <a:cubicBezTo>
                            <a:pt x="7" y="0"/>
                            <a:pt x="0" y="14"/>
                            <a:pt x="0" y="24"/>
                          </a:cubicBezTo>
                          <a:cubicBezTo>
                            <a:pt x="0" y="33"/>
                            <a:pt x="5" y="41"/>
                            <a:pt x="12" y="43"/>
                          </a:cubicBezTo>
                          <a:cubicBezTo>
                            <a:pt x="12" y="90"/>
                            <a:pt x="12" y="90"/>
                            <a:pt x="12" y="90"/>
                          </a:cubicBezTo>
                          <a:lnTo>
                            <a:pt x="20" y="90"/>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130" name="Freeform: Shape 157"/>
                    <p:cNvSpPr>
                      <a:spLocks/>
                    </p:cNvSpPr>
                    <p:nvPr/>
                  </p:nvSpPr>
                  <p:spPr bwMode="auto">
                    <a:xfrm>
                      <a:off x="2896543" y="3078759"/>
                      <a:ext cx="162980" cy="167882"/>
                    </a:xfrm>
                    <a:custGeom>
                      <a:avLst/>
                      <a:gdLst>
                        <a:gd name="T0" fmla="*/ 8 w 37"/>
                        <a:gd name="T1" fmla="*/ 35 h 38"/>
                        <a:gd name="T2" fmla="*/ 18 w 37"/>
                        <a:gd name="T3" fmla="*/ 38 h 38"/>
                        <a:gd name="T4" fmla="*/ 37 w 37"/>
                        <a:gd name="T5" fmla="*/ 19 h 38"/>
                        <a:gd name="T6" fmla="*/ 18 w 37"/>
                        <a:gd name="T7" fmla="*/ 0 h 38"/>
                        <a:gd name="T8" fmla="*/ 0 w 37"/>
                        <a:gd name="T9" fmla="*/ 17 h 38"/>
                        <a:gd name="T10" fmla="*/ 18 w 37"/>
                        <a:gd name="T11" fmla="*/ 17 h 38"/>
                        <a:gd name="T12" fmla="*/ 24 w 37"/>
                        <a:gd name="T13" fmla="*/ 17 h 38"/>
                        <a:gd name="T14" fmla="*/ 20 w 37"/>
                        <a:gd name="T15" fmla="*/ 21 h 38"/>
                        <a:gd name="T16" fmla="*/ 8 w 37"/>
                        <a:gd name="T17" fmla="*/ 3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8">
                          <a:moveTo>
                            <a:pt x="8" y="35"/>
                          </a:moveTo>
                          <a:cubicBezTo>
                            <a:pt x="11" y="37"/>
                            <a:pt x="14" y="38"/>
                            <a:pt x="18" y="38"/>
                          </a:cubicBezTo>
                          <a:cubicBezTo>
                            <a:pt x="29" y="38"/>
                            <a:pt x="37" y="30"/>
                            <a:pt x="37" y="19"/>
                          </a:cubicBezTo>
                          <a:cubicBezTo>
                            <a:pt x="37" y="9"/>
                            <a:pt x="29" y="0"/>
                            <a:pt x="18" y="0"/>
                          </a:cubicBezTo>
                          <a:cubicBezTo>
                            <a:pt x="9" y="0"/>
                            <a:pt x="1" y="7"/>
                            <a:pt x="0" y="17"/>
                          </a:cubicBezTo>
                          <a:cubicBezTo>
                            <a:pt x="18" y="17"/>
                            <a:pt x="18" y="17"/>
                            <a:pt x="18" y="17"/>
                          </a:cubicBezTo>
                          <a:cubicBezTo>
                            <a:pt x="24" y="17"/>
                            <a:pt x="24" y="17"/>
                            <a:pt x="24" y="17"/>
                          </a:cubicBezTo>
                          <a:cubicBezTo>
                            <a:pt x="20" y="21"/>
                            <a:pt x="20" y="21"/>
                            <a:pt x="20" y="21"/>
                          </a:cubicBezTo>
                          <a:lnTo>
                            <a:pt x="8" y="35"/>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131" name="Freeform: Shape 158"/>
                    <p:cNvSpPr>
                      <a:spLocks/>
                    </p:cNvSpPr>
                    <p:nvPr/>
                  </p:nvSpPr>
                  <p:spPr bwMode="auto">
                    <a:xfrm>
                      <a:off x="2635530" y="3162087"/>
                      <a:ext cx="340665" cy="322284"/>
                    </a:xfrm>
                    <a:custGeom>
                      <a:avLst/>
                      <a:gdLst>
                        <a:gd name="T0" fmla="*/ 34 w 77"/>
                        <a:gd name="T1" fmla="*/ 39 h 73"/>
                        <a:gd name="T2" fmla="*/ 34 w 77"/>
                        <a:gd name="T3" fmla="*/ 41 h 73"/>
                        <a:gd name="T4" fmla="*/ 34 w 77"/>
                        <a:gd name="T5" fmla="*/ 43 h 73"/>
                        <a:gd name="T6" fmla="*/ 34 w 77"/>
                        <a:gd name="T7" fmla="*/ 67 h 73"/>
                        <a:gd name="T8" fmla="*/ 25 w 77"/>
                        <a:gd name="T9" fmla="*/ 73 h 73"/>
                        <a:gd name="T10" fmla="*/ 51 w 77"/>
                        <a:gd name="T11" fmla="*/ 73 h 73"/>
                        <a:gd name="T12" fmla="*/ 43 w 77"/>
                        <a:gd name="T13" fmla="*/ 67 h 73"/>
                        <a:gd name="T14" fmla="*/ 43 w 77"/>
                        <a:gd name="T15" fmla="*/ 43 h 73"/>
                        <a:gd name="T16" fmla="*/ 43 w 77"/>
                        <a:gd name="T17" fmla="*/ 41 h 73"/>
                        <a:gd name="T18" fmla="*/ 43 w 77"/>
                        <a:gd name="T19" fmla="*/ 39 h 73"/>
                        <a:gd name="T20" fmla="*/ 65 w 77"/>
                        <a:gd name="T21" fmla="*/ 14 h 73"/>
                        <a:gd name="T22" fmla="*/ 77 w 77"/>
                        <a:gd name="T23" fmla="*/ 0 h 73"/>
                        <a:gd name="T24" fmla="*/ 58 w 77"/>
                        <a:gd name="T25" fmla="*/ 0 h 73"/>
                        <a:gd name="T26" fmla="*/ 0 w 77"/>
                        <a:gd name="T27" fmla="*/ 0 h 73"/>
                        <a:gd name="T28" fmla="*/ 34 w 77"/>
                        <a:gd name="T29" fmla="*/ 3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 h="73">
                          <a:moveTo>
                            <a:pt x="34" y="39"/>
                          </a:moveTo>
                          <a:cubicBezTo>
                            <a:pt x="34" y="41"/>
                            <a:pt x="34" y="41"/>
                            <a:pt x="34" y="41"/>
                          </a:cubicBezTo>
                          <a:cubicBezTo>
                            <a:pt x="34" y="43"/>
                            <a:pt x="34" y="43"/>
                            <a:pt x="34" y="43"/>
                          </a:cubicBezTo>
                          <a:cubicBezTo>
                            <a:pt x="34" y="67"/>
                            <a:pt x="34" y="67"/>
                            <a:pt x="34" y="67"/>
                          </a:cubicBezTo>
                          <a:cubicBezTo>
                            <a:pt x="29" y="68"/>
                            <a:pt x="25" y="70"/>
                            <a:pt x="25" y="73"/>
                          </a:cubicBezTo>
                          <a:cubicBezTo>
                            <a:pt x="51" y="73"/>
                            <a:pt x="51" y="73"/>
                            <a:pt x="51" y="73"/>
                          </a:cubicBezTo>
                          <a:cubicBezTo>
                            <a:pt x="51" y="70"/>
                            <a:pt x="47" y="68"/>
                            <a:pt x="43" y="67"/>
                          </a:cubicBezTo>
                          <a:cubicBezTo>
                            <a:pt x="43" y="43"/>
                            <a:pt x="43" y="43"/>
                            <a:pt x="43" y="43"/>
                          </a:cubicBezTo>
                          <a:cubicBezTo>
                            <a:pt x="43" y="41"/>
                            <a:pt x="43" y="41"/>
                            <a:pt x="43" y="41"/>
                          </a:cubicBezTo>
                          <a:cubicBezTo>
                            <a:pt x="43" y="39"/>
                            <a:pt x="43" y="39"/>
                            <a:pt x="43" y="39"/>
                          </a:cubicBezTo>
                          <a:cubicBezTo>
                            <a:pt x="65" y="14"/>
                            <a:pt x="65" y="14"/>
                            <a:pt x="65" y="14"/>
                          </a:cubicBezTo>
                          <a:cubicBezTo>
                            <a:pt x="77" y="0"/>
                            <a:pt x="77" y="0"/>
                            <a:pt x="77" y="0"/>
                          </a:cubicBezTo>
                          <a:cubicBezTo>
                            <a:pt x="58" y="0"/>
                            <a:pt x="58" y="0"/>
                            <a:pt x="58" y="0"/>
                          </a:cubicBezTo>
                          <a:cubicBezTo>
                            <a:pt x="0" y="0"/>
                            <a:pt x="0" y="0"/>
                            <a:pt x="0" y="0"/>
                          </a:cubicBezTo>
                          <a:lnTo>
                            <a:pt x="34" y="39"/>
                          </a:lnTo>
                          <a:close/>
                        </a:path>
                      </a:pathLst>
                    </a:custGeom>
                    <a:solidFill>
                      <a:srgbClr val="E2E2E2">
                        <a:alpha val="40000"/>
                      </a:srgbClr>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132" name="Freeform: Shape 159"/>
                    <p:cNvSpPr>
                      <a:spLocks/>
                    </p:cNvSpPr>
                    <p:nvPr/>
                  </p:nvSpPr>
                  <p:spPr bwMode="auto">
                    <a:xfrm>
                      <a:off x="4879261" y="892623"/>
                      <a:ext cx="366398" cy="93131"/>
                    </a:xfrm>
                    <a:custGeom>
                      <a:avLst/>
                      <a:gdLst>
                        <a:gd name="T0" fmla="*/ 198 w 299"/>
                        <a:gd name="T1" fmla="*/ 39 h 76"/>
                        <a:gd name="T2" fmla="*/ 104 w 299"/>
                        <a:gd name="T3" fmla="*/ 39 h 76"/>
                        <a:gd name="T4" fmla="*/ 104 w 299"/>
                        <a:gd name="T5" fmla="*/ 0 h 76"/>
                        <a:gd name="T6" fmla="*/ 0 w 299"/>
                        <a:gd name="T7" fmla="*/ 0 h 76"/>
                        <a:gd name="T8" fmla="*/ 0 w 299"/>
                        <a:gd name="T9" fmla="*/ 76 h 76"/>
                        <a:gd name="T10" fmla="*/ 299 w 299"/>
                        <a:gd name="T11" fmla="*/ 76 h 76"/>
                        <a:gd name="T12" fmla="*/ 299 w 299"/>
                        <a:gd name="T13" fmla="*/ 0 h 76"/>
                        <a:gd name="T14" fmla="*/ 198 w 299"/>
                        <a:gd name="T15" fmla="*/ 0 h 76"/>
                        <a:gd name="T16" fmla="*/ 198 w 299"/>
                        <a:gd name="T1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 h="76">
                          <a:moveTo>
                            <a:pt x="198" y="39"/>
                          </a:moveTo>
                          <a:lnTo>
                            <a:pt x="104" y="39"/>
                          </a:lnTo>
                          <a:lnTo>
                            <a:pt x="104" y="0"/>
                          </a:lnTo>
                          <a:lnTo>
                            <a:pt x="0" y="0"/>
                          </a:lnTo>
                          <a:lnTo>
                            <a:pt x="0" y="76"/>
                          </a:lnTo>
                          <a:lnTo>
                            <a:pt x="299" y="76"/>
                          </a:lnTo>
                          <a:lnTo>
                            <a:pt x="299" y="0"/>
                          </a:lnTo>
                          <a:lnTo>
                            <a:pt x="198" y="0"/>
                          </a:lnTo>
                          <a:lnTo>
                            <a:pt x="198" y="39"/>
                          </a:lnTo>
                          <a:close/>
                        </a:path>
                      </a:pathLst>
                    </a:custGeom>
                    <a:solidFill>
                      <a:srgbClr val="E2E2E2">
                        <a:alpha val="40000"/>
                      </a:srgbClr>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133" name="Rectangle 160"/>
                    <p:cNvSpPr>
                      <a:spLocks/>
                    </p:cNvSpPr>
                    <p:nvPr/>
                  </p:nvSpPr>
                  <p:spPr bwMode="auto">
                    <a:xfrm>
                      <a:off x="5028761" y="892623"/>
                      <a:ext cx="71074" cy="25734"/>
                    </a:xfrm>
                    <a:prstGeom prst="rect">
                      <a:avLst/>
                    </a:pr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miter lim="800000"/>
                          <a:headEnd/>
                          <a:tailEnd/>
                        </a14:hiddenLine>
                      </a:ext>
                    </a:extLst>
                  </p:spPr>
                  <p:txBody>
                    <a:bodyPr anchor="ctr"/>
                    <a:lstStyle/>
                    <a:p>
                      <a:pPr algn="ctr"/>
                      <a:endParaRPr>
                        <a:cs typeface="+mn-ea"/>
                        <a:sym typeface="+mn-lt"/>
                      </a:endParaRPr>
                    </a:p>
                  </p:txBody>
                </p:sp>
                <p:sp>
                  <p:nvSpPr>
                    <p:cNvPr id="134" name="Freeform: Shape 161"/>
                    <p:cNvSpPr>
                      <a:spLocks/>
                    </p:cNvSpPr>
                    <p:nvPr/>
                  </p:nvSpPr>
                  <p:spPr bwMode="auto">
                    <a:xfrm>
                      <a:off x="4879261" y="675725"/>
                      <a:ext cx="366398" cy="194841"/>
                    </a:xfrm>
                    <a:custGeom>
                      <a:avLst/>
                      <a:gdLst>
                        <a:gd name="T0" fmla="*/ 223 w 299"/>
                        <a:gd name="T1" fmla="*/ 0 h 159"/>
                        <a:gd name="T2" fmla="*/ 151 w 299"/>
                        <a:gd name="T3" fmla="*/ 0 h 159"/>
                        <a:gd name="T4" fmla="*/ 151 w 299"/>
                        <a:gd name="T5" fmla="*/ 29 h 159"/>
                        <a:gd name="T6" fmla="*/ 198 w 299"/>
                        <a:gd name="T7" fmla="*/ 29 h 159"/>
                        <a:gd name="T8" fmla="*/ 198 w 299"/>
                        <a:gd name="T9" fmla="*/ 58 h 159"/>
                        <a:gd name="T10" fmla="*/ 151 w 299"/>
                        <a:gd name="T11" fmla="*/ 58 h 159"/>
                        <a:gd name="T12" fmla="*/ 151 w 299"/>
                        <a:gd name="T13" fmla="*/ 159 h 159"/>
                        <a:gd name="T14" fmla="*/ 198 w 299"/>
                        <a:gd name="T15" fmla="*/ 159 h 159"/>
                        <a:gd name="T16" fmla="*/ 299 w 299"/>
                        <a:gd name="T17" fmla="*/ 159 h 159"/>
                        <a:gd name="T18" fmla="*/ 299 w 299"/>
                        <a:gd name="T19" fmla="*/ 58 h 159"/>
                        <a:gd name="T20" fmla="*/ 223 w 299"/>
                        <a:gd name="T21" fmla="*/ 58 h 159"/>
                        <a:gd name="T22" fmla="*/ 223 w 299"/>
                        <a:gd name="T23" fmla="*/ 0 h 159"/>
                        <a:gd name="T24" fmla="*/ 151 w 299"/>
                        <a:gd name="T25" fmla="*/ 0 h 159"/>
                        <a:gd name="T26" fmla="*/ 79 w 299"/>
                        <a:gd name="T27" fmla="*/ 0 h 159"/>
                        <a:gd name="T28" fmla="*/ 79 w 299"/>
                        <a:gd name="T29" fmla="*/ 58 h 159"/>
                        <a:gd name="T30" fmla="*/ 0 w 299"/>
                        <a:gd name="T31" fmla="*/ 58 h 159"/>
                        <a:gd name="T32" fmla="*/ 0 w 299"/>
                        <a:gd name="T33" fmla="*/ 159 h 159"/>
                        <a:gd name="T34" fmla="*/ 104 w 299"/>
                        <a:gd name="T35" fmla="*/ 159 h 159"/>
                        <a:gd name="T36" fmla="*/ 151 w 299"/>
                        <a:gd name="T37" fmla="*/ 159 h 159"/>
                        <a:gd name="T38" fmla="*/ 151 w 299"/>
                        <a:gd name="T39" fmla="*/ 58 h 159"/>
                        <a:gd name="T40" fmla="*/ 104 w 299"/>
                        <a:gd name="T41" fmla="*/ 58 h 159"/>
                        <a:gd name="T42" fmla="*/ 104 w 299"/>
                        <a:gd name="T43" fmla="*/ 58 h 159"/>
                        <a:gd name="T44" fmla="*/ 104 w 299"/>
                        <a:gd name="T45" fmla="*/ 29 h 159"/>
                        <a:gd name="T46" fmla="*/ 151 w 299"/>
                        <a:gd name="T47" fmla="*/ 29 h 159"/>
                        <a:gd name="T48" fmla="*/ 151 w 299"/>
                        <a:gd name="T4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9" h="159">
                          <a:moveTo>
                            <a:pt x="223" y="0"/>
                          </a:moveTo>
                          <a:lnTo>
                            <a:pt x="151" y="0"/>
                          </a:lnTo>
                          <a:lnTo>
                            <a:pt x="151" y="29"/>
                          </a:lnTo>
                          <a:lnTo>
                            <a:pt x="198" y="29"/>
                          </a:lnTo>
                          <a:lnTo>
                            <a:pt x="198" y="58"/>
                          </a:lnTo>
                          <a:lnTo>
                            <a:pt x="151" y="58"/>
                          </a:lnTo>
                          <a:lnTo>
                            <a:pt x="151" y="159"/>
                          </a:lnTo>
                          <a:lnTo>
                            <a:pt x="198" y="159"/>
                          </a:lnTo>
                          <a:lnTo>
                            <a:pt x="299" y="159"/>
                          </a:lnTo>
                          <a:lnTo>
                            <a:pt x="299" y="58"/>
                          </a:lnTo>
                          <a:lnTo>
                            <a:pt x="223" y="58"/>
                          </a:lnTo>
                          <a:lnTo>
                            <a:pt x="223" y="0"/>
                          </a:lnTo>
                          <a:close/>
                          <a:moveTo>
                            <a:pt x="151" y="0"/>
                          </a:moveTo>
                          <a:lnTo>
                            <a:pt x="79" y="0"/>
                          </a:lnTo>
                          <a:lnTo>
                            <a:pt x="79" y="58"/>
                          </a:lnTo>
                          <a:lnTo>
                            <a:pt x="0" y="58"/>
                          </a:lnTo>
                          <a:lnTo>
                            <a:pt x="0" y="159"/>
                          </a:lnTo>
                          <a:lnTo>
                            <a:pt x="104" y="159"/>
                          </a:lnTo>
                          <a:lnTo>
                            <a:pt x="151" y="159"/>
                          </a:lnTo>
                          <a:lnTo>
                            <a:pt x="151" y="58"/>
                          </a:lnTo>
                          <a:lnTo>
                            <a:pt x="104" y="58"/>
                          </a:lnTo>
                          <a:lnTo>
                            <a:pt x="104" y="58"/>
                          </a:lnTo>
                          <a:lnTo>
                            <a:pt x="104" y="29"/>
                          </a:lnTo>
                          <a:lnTo>
                            <a:pt x="151" y="29"/>
                          </a:lnTo>
                          <a:lnTo>
                            <a:pt x="151" y="0"/>
                          </a:lnTo>
                          <a:close/>
                        </a:path>
                      </a:pathLst>
                    </a:custGeom>
                    <a:solidFill>
                      <a:srgbClr val="E2E2E2">
                        <a:alpha val="40000"/>
                      </a:srgbClr>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135" name="Freeform: Shape 162"/>
                    <p:cNvSpPr>
                      <a:spLocks/>
                    </p:cNvSpPr>
                    <p:nvPr/>
                  </p:nvSpPr>
                  <p:spPr bwMode="auto">
                    <a:xfrm>
                      <a:off x="2908797" y="1272501"/>
                      <a:ext cx="371300" cy="379878"/>
                    </a:xfrm>
                    <a:custGeom>
                      <a:avLst/>
                      <a:gdLst>
                        <a:gd name="T0" fmla="*/ 42 w 84"/>
                        <a:gd name="T1" fmla="*/ 0 h 86"/>
                        <a:gd name="T2" fmla="*/ 33 w 84"/>
                        <a:gd name="T3" fmla="*/ 18 h 86"/>
                        <a:gd name="T4" fmla="*/ 33 w 84"/>
                        <a:gd name="T5" fmla="*/ 32 h 86"/>
                        <a:gd name="T6" fmla="*/ 0 w 84"/>
                        <a:gd name="T7" fmla="*/ 46 h 86"/>
                        <a:gd name="T8" fmla="*/ 0 w 84"/>
                        <a:gd name="T9" fmla="*/ 55 h 86"/>
                        <a:gd name="T10" fmla="*/ 33 w 84"/>
                        <a:gd name="T11" fmla="*/ 48 h 86"/>
                        <a:gd name="T12" fmla="*/ 33 w 84"/>
                        <a:gd name="T13" fmla="*/ 67 h 86"/>
                        <a:gd name="T14" fmla="*/ 19 w 84"/>
                        <a:gd name="T15" fmla="*/ 77 h 86"/>
                        <a:gd name="T16" fmla="*/ 19 w 84"/>
                        <a:gd name="T17" fmla="*/ 86 h 86"/>
                        <a:gd name="T18" fmla="*/ 42 w 84"/>
                        <a:gd name="T19" fmla="*/ 78 h 86"/>
                        <a:gd name="T20" fmla="*/ 65 w 84"/>
                        <a:gd name="T21" fmla="*/ 86 h 86"/>
                        <a:gd name="T22" fmla="*/ 65 w 84"/>
                        <a:gd name="T23" fmla="*/ 77 h 86"/>
                        <a:gd name="T24" fmla="*/ 52 w 84"/>
                        <a:gd name="T25" fmla="*/ 67 h 86"/>
                        <a:gd name="T26" fmla="*/ 52 w 84"/>
                        <a:gd name="T27" fmla="*/ 48 h 86"/>
                        <a:gd name="T28" fmla="*/ 84 w 84"/>
                        <a:gd name="T29" fmla="*/ 55 h 86"/>
                        <a:gd name="T30" fmla="*/ 84 w 84"/>
                        <a:gd name="T31" fmla="*/ 46 h 86"/>
                        <a:gd name="T32" fmla="*/ 52 w 84"/>
                        <a:gd name="T33" fmla="*/ 32 h 86"/>
                        <a:gd name="T34" fmla="*/ 52 w 84"/>
                        <a:gd name="T35" fmla="*/ 18 h 86"/>
                        <a:gd name="T36" fmla="*/ 42 w 84"/>
                        <a:gd name="T3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6">
                          <a:moveTo>
                            <a:pt x="42" y="0"/>
                          </a:moveTo>
                          <a:cubicBezTo>
                            <a:pt x="37" y="0"/>
                            <a:pt x="33" y="13"/>
                            <a:pt x="33" y="18"/>
                          </a:cubicBezTo>
                          <a:cubicBezTo>
                            <a:pt x="33" y="32"/>
                            <a:pt x="33" y="32"/>
                            <a:pt x="33" y="32"/>
                          </a:cubicBezTo>
                          <a:cubicBezTo>
                            <a:pt x="0" y="46"/>
                            <a:pt x="0" y="46"/>
                            <a:pt x="0" y="46"/>
                          </a:cubicBezTo>
                          <a:cubicBezTo>
                            <a:pt x="0" y="55"/>
                            <a:pt x="0" y="55"/>
                            <a:pt x="0" y="55"/>
                          </a:cubicBezTo>
                          <a:cubicBezTo>
                            <a:pt x="33" y="48"/>
                            <a:pt x="33" y="48"/>
                            <a:pt x="33" y="48"/>
                          </a:cubicBezTo>
                          <a:cubicBezTo>
                            <a:pt x="33" y="67"/>
                            <a:pt x="33" y="67"/>
                            <a:pt x="33" y="67"/>
                          </a:cubicBezTo>
                          <a:cubicBezTo>
                            <a:pt x="19" y="77"/>
                            <a:pt x="19" y="77"/>
                            <a:pt x="19" y="77"/>
                          </a:cubicBezTo>
                          <a:cubicBezTo>
                            <a:pt x="19" y="86"/>
                            <a:pt x="19" y="86"/>
                            <a:pt x="19" y="86"/>
                          </a:cubicBezTo>
                          <a:cubicBezTo>
                            <a:pt x="42" y="78"/>
                            <a:pt x="42" y="78"/>
                            <a:pt x="42" y="78"/>
                          </a:cubicBezTo>
                          <a:cubicBezTo>
                            <a:pt x="65" y="86"/>
                            <a:pt x="65" y="86"/>
                            <a:pt x="65" y="86"/>
                          </a:cubicBezTo>
                          <a:cubicBezTo>
                            <a:pt x="65" y="77"/>
                            <a:pt x="65" y="77"/>
                            <a:pt x="65" y="77"/>
                          </a:cubicBezTo>
                          <a:cubicBezTo>
                            <a:pt x="52" y="67"/>
                            <a:pt x="52" y="67"/>
                            <a:pt x="52" y="67"/>
                          </a:cubicBezTo>
                          <a:cubicBezTo>
                            <a:pt x="52" y="48"/>
                            <a:pt x="52" y="48"/>
                            <a:pt x="52" y="48"/>
                          </a:cubicBezTo>
                          <a:cubicBezTo>
                            <a:pt x="84" y="55"/>
                            <a:pt x="84" y="55"/>
                            <a:pt x="84" y="55"/>
                          </a:cubicBezTo>
                          <a:cubicBezTo>
                            <a:pt x="84" y="46"/>
                            <a:pt x="84" y="46"/>
                            <a:pt x="84" y="46"/>
                          </a:cubicBezTo>
                          <a:cubicBezTo>
                            <a:pt x="52" y="32"/>
                            <a:pt x="52" y="32"/>
                            <a:pt x="52" y="32"/>
                          </a:cubicBezTo>
                          <a:cubicBezTo>
                            <a:pt x="52" y="18"/>
                            <a:pt x="52" y="18"/>
                            <a:pt x="52" y="18"/>
                          </a:cubicBezTo>
                          <a:cubicBezTo>
                            <a:pt x="52" y="13"/>
                            <a:pt x="48" y="0"/>
                            <a:pt x="42" y="0"/>
                          </a:cubicBezTo>
                          <a:close/>
                        </a:path>
                      </a:pathLst>
                    </a:custGeom>
                    <a:solidFill>
                      <a:srgbClr val="E2E2E2">
                        <a:alpha val="40000"/>
                      </a:srgbClr>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136" name="Freeform: Shape 163"/>
                    <p:cNvSpPr>
                      <a:spLocks/>
                    </p:cNvSpPr>
                    <p:nvPr/>
                  </p:nvSpPr>
                  <p:spPr bwMode="auto">
                    <a:xfrm>
                      <a:off x="6251723" y="2292044"/>
                      <a:ext cx="269591" cy="216898"/>
                    </a:xfrm>
                    <a:custGeom>
                      <a:avLst/>
                      <a:gdLst>
                        <a:gd name="T0" fmla="*/ 48 w 61"/>
                        <a:gd name="T1" fmla="*/ 49 h 49"/>
                        <a:gd name="T2" fmla="*/ 48 w 61"/>
                        <a:gd name="T3" fmla="*/ 32 h 49"/>
                        <a:gd name="T4" fmla="*/ 56 w 61"/>
                        <a:gd name="T5" fmla="*/ 24 h 49"/>
                        <a:gd name="T6" fmla="*/ 61 w 61"/>
                        <a:gd name="T7" fmla="*/ 24 h 49"/>
                        <a:gd name="T8" fmla="*/ 61 w 61"/>
                        <a:gd name="T9" fmla="*/ 6 h 49"/>
                        <a:gd name="T10" fmla="*/ 54 w 61"/>
                        <a:gd name="T11" fmla="*/ 0 h 49"/>
                        <a:gd name="T12" fmla="*/ 39 w 61"/>
                        <a:gd name="T13" fmla="*/ 0 h 49"/>
                        <a:gd name="T14" fmla="*/ 39 w 61"/>
                        <a:gd name="T15" fmla="*/ 8 h 49"/>
                        <a:gd name="T16" fmla="*/ 45 w 61"/>
                        <a:gd name="T17" fmla="*/ 13 h 49"/>
                        <a:gd name="T18" fmla="*/ 39 w 61"/>
                        <a:gd name="T19" fmla="*/ 19 h 49"/>
                        <a:gd name="T20" fmla="*/ 39 w 61"/>
                        <a:gd name="T21" fmla="*/ 22 h 49"/>
                        <a:gd name="T22" fmla="*/ 45 w 61"/>
                        <a:gd name="T23" fmla="*/ 28 h 49"/>
                        <a:gd name="T24" fmla="*/ 39 w 61"/>
                        <a:gd name="T25" fmla="*/ 33 h 49"/>
                        <a:gd name="T26" fmla="*/ 39 w 61"/>
                        <a:gd name="T27" fmla="*/ 49 h 49"/>
                        <a:gd name="T28" fmla="*/ 48 w 61"/>
                        <a:gd name="T29" fmla="*/ 49 h 49"/>
                        <a:gd name="T30" fmla="*/ 39 w 61"/>
                        <a:gd name="T31" fmla="*/ 0 h 49"/>
                        <a:gd name="T32" fmla="*/ 22 w 61"/>
                        <a:gd name="T33" fmla="*/ 0 h 49"/>
                        <a:gd name="T34" fmla="*/ 22 w 61"/>
                        <a:gd name="T35" fmla="*/ 8 h 49"/>
                        <a:gd name="T36" fmla="*/ 22 w 61"/>
                        <a:gd name="T37" fmla="*/ 8 h 49"/>
                        <a:gd name="T38" fmla="*/ 22 w 61"/>
                        <a:gd name="T39" fmla="*/ 8 h 49"/>
                        <a:gd name="T40" fmla="*/ 27 w 61"/>
                        <a:gd name="T41" fmla="*/ 13 h 49"/>
                        <a:gd name="T42" fmla="*/ 22 w 61"/>
                        <a:gd name="T43" fmla="*/ 19 h 49"/>
                        <a:gd name="T44" fmla="*/ 22 w 61"/>
                        <a:gd name="T45" fmla="*/ 19 h 49"/>
                        <a:gd name="T46" fmla="*/ 22 w 61"/>
                        <a:gd name="T47" fmla="*/ 22 h 49"/>
                        <a:gd name="T48" fmla="*/ 22 w 61"/>
                        <a:gd name="T49" fmla="*/ 22 h 49"/>
                        <a:gd name="T50" fmla="*/ 22 w 61"/>
                        <a:gd name="T51" fmla="*/ 22 h 49"/>
                        <a:gd name="T52" fmla="*/ 27 w 61"/>
                        <a:gd name="T53" fmla="*/ 28 h 49"/>
                        <a:gd name="T54" fmla="*/ 22 w 61"/>
                        <a:gd name="T55" fmla="*/ 33 h 49"/>
                        <a:gd name="T56" fmla="*/ 22 w 61"/>
                        <a:gd name="T57" fmla="*/ 33 h 49"/>
                        <a:gd name="T58" fmla="*/ 22 w 61"/>
                        <a:gd name="T59" fmla="*/ 49 h 49"/>
                        <a:gd name="T60" fmla="*/ 39 w 61"/>
                        <a:gd name="T61" fmla="*/ 49 h 49"/>
                        <a:gd name="T62" fmla="*/ 39 w 61"/>
                        <a:gd name="T63" fmla="*/ 33 h 49"/>
                        <a:gd name="T64" fmla="*/ 39 w 61"/>
                        <a:gd name="T65" fmla="*/ 33 h 49"/>
                        <a:gd name="T66" fmla="*/ 34 w 61"/>
                        <a:gd name="T67" fmla="*/ 28 h 49"/>
                        <a:gd name="T68" fmla="*/ 39 w 61"/>
                        <a:gd name="T69" fmla="*/ 22 h 49"/>
                        <a:gd name="T70" fmla="*/ 39 w 61"/>
                        <a:gd name="T71" fmla="*/ 22 h 49"/>
                        <a:gd name="T72" fmla="*/ 39 w 61"/>
                        <a:gd name="T73" fmla="*/ 22 h 49"/>
                        <a:gd name="T74" fmla="*/ 39 w 61"/>
                        <a:gd name="T75" fmla="*/ 19 h 49"/>
                        <a:gd name="T76" fmla="*/ 39 w 61"/>
                        <a:gd name="T77" fmla="*/ 19 h 49"/>
                        <a:gd name="T78" fmla="*/ 34 w 61"/>
                        <a:gd name="T79" fmla="*/ 13 h 49"/>
                        <a:gd name="T80" fmla="*/ 39 w 61"/>
                        <a:gd name="T81" fmla="*/ 8 h 49"/>
                        <a:gd name="T82" fmla="*/ 39 w 61"/>
                        <a:gd name="T83" fmla="*/ 8 h 49"/>
                        <a:gd name="T84" fmla="*/ 39 w 61"/>
                        <a:gd name="T85" fmla="*/ 8 h 49"/>
                        <a:gd name="T86" fmla="*/ 39 w 61"/>
                        <a:gd name="T87" fmla="*/ 0 h 49"/>
                        <a:gd name="T88" fmla="*/ 22 w 61"/>
                        <a:gd name="T89" fmla="*/ 0 h 49"/>
                        <a:gd name="T90" fmla="*/ 6 w 61"/>
                        <a:gd name="T91" fmla="*/ 0 h 49"/>
                        <a:gd name="T92" fmla="*/ 0 w 61"/>
                        <a:gd name="T93" fmla="*/ 6 h 49"/>
                        <a:gd name="T94" fmla="*/ 0 w 61"/>
                        <a:gd name="T95" fmla="*/ 24 h 49"/>
                        <a:gd name="T96" fmla="*/ 5 w 61"/>
                        <a:gd name="T97" fmla="*/ 24 h 49"/>
                        <a:gd name="T98" fmla="*/ 13 w 61"/>
                        <a:gd name="T99" fmla="*/ 32 h 49"/>
                        <a:gd name="T100" fmla="*/ 13 w 61"/>
                        <a:gd name="T101" fmla="*/ 49 h 49"/>
                        <a:gd name="T102" fmla="*/ 22 w 61"/>
                        <a:gd name="T103" fmla="*/ 49 h 49"/>
                        <a:gd name="T104" fmla="*/ 22 w 61"/>
                        <a:gd name="T105" fmla="*/ 33 h 49"/>
                        <a:gd name="T106" fmla="*/ 16 w 61"/>
                        <a:gd name="T107" fmla="*/ 28 h 49"/>
                        <a:gd name="T108" fmla="*/ 22 w 61"/>
                        <a:gd name="T109" fmla="*/ 22 h 49"/>
                        <a:gd name="T110" fmla="*/ 22 w 61"/>
                        <a:gd name="T111" fmla="*/ 19 h 49"/>
                        <a:gd name="T112" fmla="*/ 16 w 61"/>
                        <a:gd name="T113" fmla="*/ 13 h 49"/>
                        <a:gd name="T114" fmla="*/ 22 w 61"/>
                        <a:gd name="T115" fmla="*/ 8 h 49"/>
                        <a:gd name="T116" fmla="*/ 22 w 61"/>
                        <a:gd name="T1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1" h="49">
                          <a:moveTo>
                            <a:pt x="48" y="49"/>
                          </a:moveTo>
                          <a:cubicBezTo>
                            <a:pt x="48" y="32"/>
                            <a:pt x="48" y="32"/>
                            <a:pt x="48" y="32"/>
                          </a:cubicBezTo>
                          <a:cubicBezTo>
                            <a:pt x="48" y="27"/>
                            <a:pt x="51" y="24"/>
                            <a:pt x="56" y="24"/>
                          </a:cubicBezTo>
                          <a:cubicBezTo>
                            <a:pt x="61" y="24"/>
                            <a:pt x="61" y="24"/>
                            <a:pt x="61" y="24"/>
                          </a:cubicBezTo>
                          <a:cubicBezTo>
                            <a:pt x="61" y="6"/>
                            <a:pt x="61" y="6"/>
                            <a:pt x="61" y="6"/>
                          </a:cubicBezTo>
                          <a:cubicBezTo>
                            <a:pt x="61" y="3"/>
                            <a:pt x="58" y="0"/>
                            <a:pt x="54" y="0"/>
                          </a:cubicBezTo>
                          <a:cubicBezTo>
                            <a:pt x="39" y="0"/>
                            <a:pt x="39" y="0"/>
                            <a:pt x="39" y="0"/>
                          </a:cubicBezTo>
                          <a:cubicBezTo>
                            <a:pt x="39" y="8"/>
                            <a:pt x="39" y="8"/>
                            <a:pt x="39" y="8"/>
                          </a:cubicBezTo>
                          <a:cubicBezTo>
                            <a:pt x="42" y="8"/>
                            <a:pt x="45" y="10"/>
                            <a:pt x="45" y="13"/>
                          </a:cubicBezTo>
                          <a:cubicBezTo>
                            <a:pt x="45" y="16"/>
                            <a:pt x="42" y="19"/>
                            <a:pt x="39" y="19"/>
                          </a:cubicBezTo>
                          <a:cubicBezTo>
                            <a:pt x="39" y="22"/>
                            <a:pt x="39" y="22"/>
                            <a:pt x="39" y="22"/>
                          </a:cubicBezTo>
                          <a:cubicBezTo>
                            <a:pt x="42" y="22"/>
                            <a:pt x="45" y="25"/>
                            <a:pt x="45" y="28"/>
                          </a:cubicBezTo>
                          <a:cubicBezTo>
                            <a:pt x="45" y="31"/>
                            <a:pt x="42" y="33"/>
                            <a:pt x="39" y="33"/>
                          </a:cubicBezTo>
                          <a:cubicBezTo>
                            <a:pt x="39" y="49"/>
                            <a:pt x="39" y="49"/>
                            <a:pt x="39" y="49"/>
                          </a:cubicBezTo>
                          <a:lnTo>
                            <a:pt x="48" y="49"/>
                          </a:lnTo>
                          <a:close/>
                          <a:moveTo>
                            <a:pt x="39" y="0"/>
                          </a:moveTo>
                          <a:cubicBezTo>
                            <a:pt x="22" y="0"/>
                            <a:pt x="22" y="0"/>
                            <a:pt x="22" y="0"/>
                          </a:cubicBezTo>
                          <a:cubicBezTo>
                            <a:pt x="22" y="8"/>
                            <a:pt x="22" y="8"/>
                            <a:pt x="22" y="8"/>
                          </a:cubicBezTo>
                          <a:cubicBezTo>
                            <a:pt x="22" y="8"/>
                            <a:pt x="22" y="8"/>
                            <a:pt x="22" y="8"/>
                          </a:cubicBezTo>
                          <a:cubicBezTo>
                            <a:pt x="22" y="8"/>
                            <a:pt x="22" y="8"/>
                            <a:pt x="22" y="8"/>
                          </a:cubicBezTo>
                          <a:cubicBezTo>
                            <a:pt x="25" y="8"/>
                            <a:pt x="27" y="10"/>
                            <a:pt x="27" y="13"/>
                          </a:cubicBezTo>
                          <a:cubicBezTo>
                            <a:pt x="27" y="16"/>
                            <a:pt x="25" y="19"/>
                            <a:pt x="22" y="19"/>
                          </a:cubicBezTo>
                          <a:cubicBezTo>
                            <a:pt x="22" y="19"/>
                            <a:pt x="22" y="19"/>
                            <a:pt x="22" y="19"/>
                          </a:cubicBezTo>
                          <a:cubicBezTo>
                            <a:pt x="22" y="22"/>
                            <a:pt x="22" y="22"/>
                            <a:pt x="22" y="22"/>
                          </a:cubicBezTo>
                          <a:cubicBezTo>
                            <a:pt x="22" y="22"/>
                            <a:pt x="22" y="22"/>
                            <a:pt x="22" y="22"/>
                          </a:cubicBezTo>
                          <a:cubicBezTo>
                            <a:pt x="22" y="22"/>
                            <a:pt x="22" y="22"/>
                            <a:pt x="22" y="22"/>
                          </a:cubicBezTo>
                          <a:cubicBezTo>
                            <a:pt x="25" y="22"/>
                            <a:pt x="27" y="25"/>
                            <a:pt x="27" y="28"/>
                          </a:cubicBezTo>
                          <a:cubicBezTo>
                            <a:pt x="27" y="31"/>
                            <a:pt x="25" y="33"/>
                            <a:pt x="22" y="33"/>
                          </a:cubicBezTo>
                          <a:cubicBezTo>
                            <a:pt x="22" y="33"/>
                            <a:pt x="22" y="33"/>
                            <a:pt x="22" y="33"/>
                          </a:cubicBezTo>
                          <a:cubicBezTo>
                            <a:pt x="22" y="49"/>
                            <a:pt x="22" y="49"/>
                            <a:pt x="22" y="49"/>
                          </a:cubicBezTo>
                          <a:cubicBezTo>
                            <a:pt x="39" y="49"/>
                            <a:pt x="39" y="49"/>
                            <a:pt x="39" y="49"/>
                          </a:cubicBezTo>
                          <a:cubicBezTo>
                            <a:pt x="39" y="33"/>
                            <a:pt x="39" y="33"/>
                            <a:pt x="39" y="33"/>
                          </a:cubicBezTo>
                          <a:cubicBezTo>
                            <a:pt x="39" y="33"/>
                            <a:pt x="39" y="33"/>
                            <a:pt x="39" y="33"/>
                          </a:cubicBezTo>
                          <a:cubicBezTo>
                            <a:pt x="36" y="33"/>
                            <a:pt x="34" y="31"/>
                            <a:pt x="34" y="28"/>
                          </a:cubicBezTo>
                          <a:cubicBezTo>
                            <a:pt x="34" y="25"/>
                            <a:pt x="36" y="22"/>
                            <a:pt x="39" y="22"/>
                          </a:cubicBezTo>
                          <a:cubicBezTo>
                            <a:pt x="39" y="22"/>
                            <a:pt x="39" y="22"/>
                            <a:pt x="39" y="22"/>
                          </a:cubicBezTo>
                          <a:cubicBezTo>
                            <a:pt x="39" y="22"/>
                            <a:pt x="39" y="22"/>
                            <a:pt x="39" y="22"/>
                          </a:cubicBezTo>
                          <a:cubicBezTo>
                            <a:pt x="39" y="19"/>
                            <a:pt x="39" y="19"/>
                            <a:pt x="39" y="19"/>
                          </a:cubicBezTo>
                          <a:cubicBezTo>
                            <a:pt x="39" y="19"/>
                            <a:pt x="39" y="19"/>
                            <a:pt x="39" y="19"/>
                          </a:cubicBezTo>
                          <a:cubicBezTo>
                            <a:pt x="36" y="19"/>
                            <a:pt x="34" y="16"/>
                            <a:pt x="34" y="13"/>
                          </a:cubicBezTo>
                          <a:cubicBezTo>
                            <a:pt x="34" y="10"/>
                            <a:pt x="36" y="8"/>
                            <a:pt x="39" y="8"/>
                          </a:cubicBezTo>
                          <a:cubicBezTo>
                            <a:pt x="39" y="8"/>
                            <a:pt x="39" y="8"/>
                            <a:pt x="39" y="8"/>
                          </a:cubicBezTo>
                          <a:cubicBezTo>
                            <a:pt x="39" y="8"/>
                            <a:pt x="39" y="8"/>
                            <a:pt x="39" y="8"/>
                          </a:cubicBezTo>
                          <a:lnTo>
                            <a:pt x="39" y="0"/>
                          </a:lnTo>
                          <a:close/>
                          <a:moveTo>
                            <a:pt x="22" y="0"/>
                          </a:moveTo>
                          <a:cubicBezTo>
                            <a:pt x="6" y="0"/>
                            <a:pt x="6" y="0"/>
                            <a:pt x="6" y="0"/>
                          </a:cubicBezTo>
                          <a:cubicBezTo>
                            <a:pt x="3" y="0"/>
                            <a:pt x="0" y="3"/>
                            <a:pt x="0" y="6"/>
                          </a:cubicBezTo>
                          <a:cubicBezTo>
                            <a:pt x="0" y="24"/>
                            <a:pt x="0" y="24"/>
                            <a:pt x="0" y="24"/>
                          </a:cubicBezTo>
                          <a:cubicBezTo>
                            <a:pt x="5" y="24"/>
                            <a:pt x="5" y="24"/>
                            <a:pt x="5" y="24"/>
                          </a:cubicBezTo>
                          <a:cubicBezTo>
                            <a:pt x="10" y="24"/>
                            <a:pt x="13" y="27"/>
                            <a:pt x="13" y="32"/>
                          </a:cubicBezTo>
                          <a:cubicBezTo>
                            <a:pt x="13" y="49"/>
                            <a:pt x="13" y="49"/>
                            <a:pt x="13" y="49"/>
                          </a:cubicBezTo>
                          <a:cubicBezTo>
                            <a:pt x="22" y="49"/>
                            <a:pt x="22" y="49"/>
                            <a:pt x="22" y="49"/>
                          </a:cubicBezTo>
                          <a:cubicBezTo>
                            <a:pt x="22" y="33"/>
                            <a:pt x="22" y="33"/>
                            <a:pt x="22" y="33"/>
                          </a:cubicBezTo>
                          <a:cubicBezTo>
                            <a:pt x="19" y="33"/>
                            <a:pt x="16" y="31"/>
                            <a:pt x="16" y="28"/>
                          </a:cubicBezTo>
                          <a:cubicBezTo>
                            <a:pt x="16" y="25"/>
                            <a:pt x="19" y="22"/>
                            <a:pt x="22" y="22"/>
                          </a:cubicBezTo>
                          <a:cubicBezTo>
                            <a:pt x="22" y="19"/>
                            <a:pt x="22" y="19"/>
                            <a:pt x="22" y="19"/>
                          </a:cubicBezTo>
                          <a:cubicBezTo>
                            <a:pt x="19" y="19"/>
                            <a:pt x="16" y="16"/>
                            <a:pt x="16" y="13"/>
                          </a:cubicBezTo>
                          <a:cubicBezTo>
                            <a:pt x="16" y="10"/>
                            <a:pt x="19" y="8"/>
                            <a:pt x="22" y="8"/>
                          </a:cubicBezTo>
                          <a:lnTo>
                            <a:pt x="22" y="0"/>
                          </a:lnTo>
                          <a:close/>
                        </a:path>
                      </a:pathLst>
                    </a:custGeom>
                    <a:solidFill>
                      <a:srgbClr val="E2E2E2">
                        <a:alpha val="40000"/>
                      </a:srgbClr>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137" name="Freeform: Shape 164"/>
                    <p:cNvSpPr>
                      <a:spLocks/>
                    </p:cNvSpPr>
                    <p:nvPr/>
                  </p:nvSpPr>
                  <p:spPr bwMode="auto">
                    <a:xfrm>
                      <a:off x="6203932" y="2412135"/>
                      <a:ext cx="366398" cy="193615"/>
                    </a:xfrm>
                    <a:custGeom>
                      <a:avLst/>
                      <a:gdLst>
                        <a:gd name="T0" fmla="*/ 78 w 83"/>
                        <a:gd name="T1" fmla="*/ 0 h 44"/>
                        <a:gd name="T2" fmla="*/ 72 w 83"/>
                        <a:gd name="T3" fmla="*/ 0 h 44"/>
                        <a:gd name="T4" fmla="*/ 67 w 83"/>
                        <a:gd name="T5" fmla="*/ 0 h 44"/>
                        <a:gd name="T6" fmla="*/ 61 w 83"/>
                        <a:gd name="T7" fmla="*/ 5 h 44"/>
                        <a:gd name="T8" fmla="*/ 61 w 83"/>
                        <a:gd name="T9" fmla="*/ 24 h 44"/>
                        <a:gd name="T10" fmla="*/ 21 w 83"/>
                        <a:gd name="T11" fmla="*/ 24 h 44"/>
                        <a:gd name="T12" fmla="*/ 21 w 83"/>
                        <a:gd name="T13" fmla="*/ 5 h 44"/>
                        <a:gd name="T14" fmla="*/ 16 w 83"/>
                        <a:gd name="T15" fmla="*/ 0 h 44"/>
                        <a:gd name="T16" fmla="*/ 11 w 83"/>
                        <a:gd name="T17" fmla="*/ 0 h 44"/>
                        <a:gd name="T18" fmla="*/ 6 w 83"/>
                        <a:gd name="T19" fmla="*/ 0 h 44"/>
                        <a:gd name="T20" fmla="*/ 0 w 83"/>
                        <a:gd name="T21" fmla="*/ 5 h 44"/>
                        <a:gd name="T22" fmla="*/ 0 w 83"/>
                        <a:gd name="T23" fmla="*/ 33 h 44"/>
                        <a:gd name="T24" fmla="*/ 8 w 83"/>
                        <a:gd name="T25" fmla="*/ 41 h 44"/>
                        <a:gd name="T26" fmla="*/ 8 w 83"/>
                        <a:gd name="T27" fmla="*/ 41 h 44"/>
                        <a:gd name="T28" fmla="*/ 9 w 83"/>
                        <a:gd name="T29" fmla="*/ 43 h 44"/>
                        <a:gd name="T30" fmla="*/ 11 w 83"/>
                        <a:gd name="T31" fmla="*/ 44 h 44"/>
                        <a:gd name="T32" fmla="*/ 13 w 83"/>
                        <a:gd name="T33" fmla="*/ 44 h 44"/>
                        <a:gd name="T34" fmla="*/ 15 w 83"/>
                        <a:gd name="T35" fmla="*/ 43 h 44"/>
                        <a:gd name="T36" fmla="*/ 16 w 83"/>
                        <a:gd name="T37" fmla="*/ 41 h 44"/>
                        <a:gd name="T38" fmla="*/ 16 w 83"/>
                        <a:gd name="T39" fmla="*/ 41 h 44"/>
                        <a:gd name="T40" fmla="*/ 67 w 83"/>
                        <a:gd name="T41" fmla="*/ 41 h 44"/>
                        <a:gd name="T42" fmla="*/ 67 w 83"/>
                        <a:gd name="T43" fmla="*/ 41 h 44"/>
                        <a:gd name="T44" fmla="*/ 68 w 83"/>
                        <a:gd name="T45" fmla="*/ 43 h 44"/>
                        <a:gd name="T46" fmla="*/ 70 w 83"/>
                        <a:gd name="T47" fmla="*/ 44 h 44"/>
                        <a:gd name="T48" fmla="*/ 72 w 83"/>
                        <a:gd name="T49" fmla="*/ 44 h 44"/>
                        <a:gd name="T50" fmla="*/ 74 w 83"/>
                        <a:gd name="T51" fmla="*/ 43 h 44"/>
                        <a:gd name="T52" fmla="*/ 75 w 83"/>
                        <a:gd name="T53" fmla="*/ 41 h 44"/>
                        <a:gd name="T54" fmla="*/ 75 w 83"/>
                        <a:gd name="T55" fmla="*/ 41 h 44"/>
                        <a:gd name="T56" fmla="*/ 78 w 83"/>
                        <a:gd name="T57" fmla="*/ 41 h 44"/>
                        <a:gd name="T58" fmla="*/ 83 w 83"/>
                        <a:gd name="T59" fmla="*/ 33 h 44"/>
                        <a:gd name="T60" fmla="*/ 83 w 83"/>
                        <a:gd name="T61" fmla="*/ 5 h 44"/>
                        <a:gd name="T62" fmla="*/ 78 w 83"/>
                        <a:gd name="T6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3" h="44">
                          <a:moveTo>
                            <a:pt x="78" y="0"/>
                          </a:moveTo>
                          <a:cubicBezTo>
                            <a:pt x="72" y="0"/>
                            <a:pt x="72" y="0"/>
                            <a:pt x="72" y="0"/>
                          </a:cubicBezTo>
                          <a:cubicBezTo>
                            <a:pt x="67" y="0"/>
                            <a:pt x="67" y="0"/>
                            <a:pt x="67" y="0"/>
                          </a:cubicBezTo>
                          <a:cubicBezTo>
                            <a:pt x="64" y="0"/>
                            <a:pt x="61" y="1"/>
                            <a:pt x="61" y="5"/>
                          </a:cubicBezTo>
                          <a:cubicBezTo>
                            <a:pt x="61" y="24"/>
                            <a:pt x="61" y="24"/>
                            <a:pt x="61" y="24"/>
                          </a:cubicBezTo>
                          <a:cubicBezTo>
                            <a:pt x="21" y="24"/>
                            <a:pt x="21" y="24"/>
                            <a:pt x="21" y="24"/>
                          </a:cubicBezTo>
                          <a:cubicBezTo>
                            <a:pt x="21" y="5"/>
                            <a:pt x="21" y="5"/>
                            <a:pt x="21" y="5"/>
                          </a:cubicBezTo>
                          <a:cubicBezTo>
                            <a:pt x="21" y="1"/>
                            <a:pt x="20" y="0"/>
                            <a:pt x="16" y="0"/>
                          </a:cubicBezTo>
                          <a:cubicBezTo>
                            <a:pt x="11" y="0"/>
                            <a:pt x="11" y="0"/>
                            <a:pt x="11" y="0"/>
                          </a:cubicBezTo>
                          <a:cubicBezTo>
                            <a:pt x="6" y="0"/>
                            <a:pt x="6" y="0"/>
                            <a:pt x="6" y="0"/>
                          </a:cubicBezTo>
                          <a:cubicBezTo>
                            <a:pt x="2" y="0"/>
                            <a:pt x="0" y="1"/>
                            <a:pt x="0" y="5"/>
                          </a:cubicBezTo>
                          <a:cubicBezTo>
                            <a:pt x="0" y="33"/>
                            <a:pt x="0" y="33"/>
                            <a:pt x="0" y="33"/>
                          </a:cubicBezTo>
                          <a:cubicBezTo>
                            <a:pt x="0" y="36"/>
                            <a:pt x="4" y="41"/>
                            <a:pt x="8" y="41"/>
                          </a:cubicBezTo>
                          <a:cubicBezTo>
                            <a:pt x="8" y="41"/>
                            <a:pt x="8" y="41"/>
                            <a:pt x="8" y="41"/>
                          </a:cubicBezTo>
                          <a:cubicBezTo>
                            <a:pt x="8" y="42"/>
                            <a:pt x="8" y="42"/>
                            <a:pt x="9" y="43"/>
                          </a:cubicBezTo>
                          <a:cubicBezTo>
                            <a:pt x="9" y="44"/>
                            <a:pt x="10" y="44"/>
                            <a:pt x="11" y="44"/>
                          </a:cubicBezTo>
                          <a:cubicBezTo>
                            <a:pt x="13" y="44"/>
                            <a:pt x="13" y="44"/>
                            <a:pt x="13" y="44"/>
                          </a:cubicBezTo>
                          <a:cubicBezTo>
                            <a:pt x="14" y="44"/>
                            <a:pt x="15" y="44"/>
                            <a:pt x="15" y="43"/>
                          </a:cubicBezTo>
                          <a:cubicBezTo>
                            <a:pt x="16" y="42"/>
                            <a:pt x="16" y="42"/>
                            <a:pt x="16" y="41"/>
                          </a:cubicBezTo>
                          <a:cubicBezTo>
                            <a:pt x="16" y="41"/>
                            <a:pt x="16" y="41"/>
                            <a:pt x="16" y="41"/>
                          </a:cubicBezTo>
                          <a:cubicBezTo>
                            <a:pt x="67" y="41"/>
                            <a:pt x="67" y="41"/>
                            <a:pt x="67" y="41"/>
                          </a:cubicBezTo>
                          <a:cubicBezTo>
                            <a:pt x="67" y="41"/>
                            <a:pt x="67" y="41"/>
                            <a:pt x="67" y="41"/>
                          </a:cubicBezTo>
                          <a:cubicBezTo>
                            <a:pt x="67" y="42"/>
                            <a:pt x="67" y="42"/>
                            <a:pt x="68" y="43"/>
                          </a:cubicBezTo>
                          <a:cubicBezTo>
                            <a:pt x="68" y="44"/>
                            <a:pt x="69" y="44"/>
                            <a:pt x="70" y="44"/>
                          </a:cubicBezTo>
                          <a:cubicBezTo>
                            <a:pt x="72" y="44"/>
                            <a:pt x="72" y="44"/>
                            <a:pt x="72" y="44"/>
                          </a:cubicBezTo>
                          <a:cubicBezTo>
                            <a:pt x="73" y="44"/>
                            <a:pt x="74" y="44"/>
                            <a:pt x="74" y="43"/>
                          </a:cubicBezTo>
                          <a:cubicBezTo>
                            <a:pt x="75" y="42"/>
                            <a:pt x="75" y="42"/>
                            <a:pt x="75" y="41"/>
                          </a:cubicBezTo>
                          <a:cubicBezTo>
                            <a:pt x="75" y="41"/>
                            <a:pt x="75" y="41"/>
                            <a:pt x="75" y="41"/>
                          </a:cubicBezTo>
                          <a:cubicBezTo>
                            <a:pt x="78" y="41"/>
                            <a:pt x="78" y="41"/>
                            <a:pt x="78" y="41"/>
                          </a:cubicBezTo>
                          <a:cubicBezTo>
                            <a:pt x="81" y="41"/>
                            <a:pt x="83" y="36"/>
                            <a:pt x="83" y="33"/>
                          </a:cubicBezTo>
                          <a:cubicBezTo>
                            <a:pt x="83" y="5"/>
                            <a:pt x="83" y="5"/>
                            <a:pt x="83" y="5"/>
                          </a:cubicBezTo>
                          <a:cubicBezTo>
                            <a:pt x="83" y="1"/>
                            <a:pt x="81" y="0"/>
                            <a:pt x="78" y="0"/>
                          </a:cubicBezTo>
                          <a:close/>
                        </a:path>
                      </a:pathLst>
                    </a:custGeom>
                    <a:solidFill>
                      <a:srgbClr val="E2E2E2">
                        <a:alpha val="40000"/>
                      </a:srgbClr>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138" name="Oval 165"/>
                    <p:cNvSpPr>
                      <a:spLocks/>
                    </p:cNvSpPr>
                    <p:nvPr/>
                  </p:nvSpPr>
                  <p:spPr bwMode="auto">
                    <a:xfrm>
                      <a:off x="6331375" y="2336159"/>
                      <a:ext cx="31861" cy="26959"/>
                    </a:xfrm>
                    <a:prstGeom prst="ellipse">
                      <a:avLst/>
                    </a:pr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139" name="Oval 166"/>
                    <p:cNvSpPr>
                      <a:spLocks/>
                    </p:cNvSpPr>
                    <p:nvPr/>
                  </p:nvSpPr>
                  <p:spPr bwMode="auto">
                    <a:xfrm>
                      <a:off x="6411026" y="2336159"/>
                      <a:ext cx="30635" cy="26959"/>
                    </a:xfrm>
                    <a:prstGeom prst="ellipse">
                      <a:avLst/>
                    </a:pr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140" name="Oval 167"/>
                    <p:cNvSpPr>
                      <a:spLocks/>
                    </p:cNvSpPr>
                    <p:nvPr/>
                  </p:nvSpPr>
                  <p:spPr bwMode="auto">
                    <a:xfrm>
                      <a:off x="6331375" y="2398655"/>
                      <a:ext cx="31861" cy="30635"/>
                    </a:xfrm>
                    <a:prstGeom prst="ellipse">
                      <a:avLst/>
                    </a:pr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141" name="Oval 168"/>
                    <p:cNvSpPr>
                      <a:spLocks/>
                    </p:cNvSpPr>
                    <p:nvPr/>
                  </p:nvSpPr>
                  <p:spPr bwMode="auto">
                    <a:xfrm>
                      <a:off x="6411026" y="2398655"/>
                      <a:ext cx="30635" cy="30635"/>
                    </a:xfrm>
                    <a:prstGeom prst="ellipse">
                      <a:avLst/>
                    </a:pr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142" name="Freeform: Shape 169"/>
                    <p:cNvSpPr>
                      <a:spLocks/>
                    </p:cNvSpPr>
                    <p:nvPr/>
                  </p:nvSpPr>
                  <p:spPr bwMode="auto">
                    <a:xfrm>
                      <a:off x="3514151" y="808069"/>
                      <a:ext cx="384780" cy="322284"/>
                    </a:xfrm>
                    <a:custGeom>
                      <a:avLst/>
                      <a:gdLst>
                        <a:gd name="T0" fmla="*/ 58 w 87"/>
                        <a:gd name="T1" fmla="*/ 0 h 73"/>
                        <a:gd name="T2" fmla="*/ 31 w 87"/>
                        <a:gd name="T3" fmla="*/ 0 h 73"/>
                        <a:gd name="T4" fmla="*/ 0 w 87"/>
                        <a:gd name="T5" fmla="*/ 26 h 73"/>
                        <a:gd name="T6" fmla="*/ 9 w 87"/>
                        <a:gd name="T7" fmla="*/ 38 h 73"/>
                        <a:gd name="T8" fmla="*/ 20 w 87"/>
                        <a:gd name="T9" fmla="*/ 27 h 73"/>
                        <a:gd name="T10" fmla="*/ 20 w 87"/>
                        <a:gd name="T11" fmla="*/ 73 h 73"/>
                        <a:gd name="T12" fmla="*/ 44 w 87"/>
                        <a:gd name="T13" fmla="*/ 73 h 73"/>
                        <a:gd name="T14" fmla="*/ 68 w 87"/>
                        <a:gd name="T15" fmla="*/ 73 h 73"/>
                        <a:gd name="T16" fmla="*/ 67 w 87"/>
                        <a:gd name="T17" fmla="*/ 27 h 73"/>
                        <a:gd name="T18" fmla="*/ 79 w 87"/>
                        <a:gd name="T19" fmla="*/ 38 h 73"/>
                        <a:gd name="T20" fmla="*/ 87 w 87"/>
                        <a:gd name="T21" fmla="*/ 26 h 73"/>
                        <a:gd name="T22" fmla="*/ 58 w 87"/>
                        <a:gd name="T2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 h="73">
                          <a:moveTo>
                            <a:pt x="58" y="0"/>
                          </a:moveTo>
                          <a:cubicBezTo>
                            <a:pt x="53" y="8"/>
                            <a:pt x="36" y="8"/>
                            <a:pt x="31" y="0"/>
                          </a:cubicBezTo>
                          <a:cubicBezTo>
                            <a:pt x="31" y="0"/>
                            <a:pt x="5" y="15"/>
                            <a:pt x="0" y="26"/>
                          </a:cubicBezTo>
                          <a:cubicBezTo>
                            <a:pt x="9" y="38"/>
                            <a:pt x="9" y="38"/>
                            <a:pt x="9" y="38"/>
                          </a:cubicBezTo>
                          <a:cubicBezTo>
                            <a:pt x="9" y="38"/>
                            <a:pt x="16" y="30"/>
                            <a:pt x="20" y="27"/>
                          </a:cubicBezTo>
                          <a:cubicBezTo>
                            <a:pt x="20" y="73"/>
                            <a:pt x="20" y="73"/>
                            <a:pt x="20" y="73"/>
                          </a:cubicBezTo>
                          <a:cubicBezTo>
                            <a:pt x="44" y="73"/>
                            <a:pt x="44" y="73"/>
                            <a:pt x="44" y="73"/>
                          </a:cubicBezTo>
                          <a:cubicBezTo>
                            <a:pt x="68" y="73"/>
                            <a:pt x="68" y="73"/>
                            <a:pt x="68" y="73"/>
                          </a:cubicBezTo>
                          <a:cubicBezTo>
                            <a:pt x="67" y="27"/>
                            <a:pt x="67" y="27"/>
                            <a:pt x="67" y="27"/>
                          </a:cubicBezTo>
                          <a:cubicBezTo>
                            <a:pt x="71" y="30"/>
                            <a:pt x="79" y="38"/>
                            <a:pt x="79" y="38"/>
                          </a:cubicBezTo>
                          <a:cubicBezTo>
                            <a:pt x="87" y="26"/>
                            <a:pt x="87" y="26"/>
                            <a:pt x="87" y="26"/>
                          </a:cubicBezTo>
                          <a:cubicBezTo>
                            <a:pt x="82" y="15"/>
                            <a:pt x="58" y="0"/>
                            <a:pt x="58" y="0"/>
                          </a:cubicBezTo>
                          <a:close/>
                        </a:path>
                      </a:pathLst>
                    </a:custGeom>
                    <a:solidFill>
                      <a:srgbClr val="E2E2E2">
                        <a:alpha val="40000"/>
                      </a:srgbClr>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143" name="Freeform: Shape 170"/>
                    <p:cNvSpPr>
                      <a:spLocks/>
                    </p:cNvSpPr>
                    <p:nvPr/>
                  </p:nvSpPr>
                  <p:spPr bwMode="auto">
                    <a:xfrm>
                      <a:off x="3656299" y="795815"/>
                      <a:ext cx="110287" cy="30635"/>
                    </a:xfrm>
                    <a:custGeom>
                      <a:avLst/>
                      <a:gdLst>
                        <a:gd name="T0" fmla="*/ 13 w 25"/>
                        <a:gd name="T1" fmla="*/ 7 h 7"/>
                        <a:gd name="T2" fmla="*/ 24 w 25"/>
                        <a:gd name="T3" fmla="*/ 2 h 7"/>
                        <a:gd name="T4" fmla="*/ 24 w 25"/>
                        <a:gd name="T5" fmla="*/ 0 h 7"/>
                        <a:gd name="T6" fmla="*/ 22 w 25"/>
                        <a:gd name="T7" fmla="*/ 1 h 7"/>
                        <a:gd name="T8" fmla="*/ 13 w 25"/>
                        <a:gd name="T9" fmla="*/ 5 h 7"/>
                        <a:gd name="T10" fmla="*/ 3 w 25"/>
                        <a:gd name="T11" fmla="*/ 1 h 7"/>
                        <a:gd name="T12" fmla="*/ 1 w 25"/>
                        <a:gd name="T13" fmla="*/ 0 h 7"/>
                        <a:gd name="T14" fmla="*/ 1 w 25"/>
                        <a:gd name="T15" fmla="*/ 2 h 7"/>
                        <a:gd name="T16" fmla="*/ 13 w 25"/>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7">
                          <a:moveTo>
                            <a:pt x="13" y="7"/>
                          </a:moveTo>
                          <a:cubicBezTo>
                            <a:pt x="18" y="7"/>
                            <a:pt x="23" y="5"/>
                            <a:pt x="24" y="2"/>
                          </a:cubicBezTo>
                          <a:cubicBezTo>
                            <a:pt x="25" y="2"/>
                            <a:pt x="24" y="1"/>
                            <a:pt x="24" y="0"/>
                          </a:cubicBezTo>
                          <a:cubicBezTo>
                            <a:pt x="23" y="0"/>
                            <a:pt x="22" y="0"/>
                            <a:pt x="22" y="1"/>
                          </a:cubicBezTo>
                          <a:cubicBezTo>
                            <a:pt x="21" y="3"/>
                            <a:pt x="17" y="5"/>
                            <a:pt x="13" y="5"/>
                          </a:cubicBezTo>
                          <a:cubicBezTo>
                            <a:pt x="8" y="5"/>
                            <a:pt x="4" y="3"/>
                            <a:pt x="3" y="1"/>
                          </a:cubicBezTo>
                          <a:cubicBezTo>
                            <a:pt x="3" y="0"/>
                            <a:pt x="2" y="0"/>
                            <a:pt x="1" y="0"/>
                          </a:cubicBezTo>
                          <a:cubicBezTo>
                            <a:pt x="1" y="1"/>
                            <a:pt x="0" y="2"/>
                            <a:pt x="1" y="2"/>
                          </a:cubicBezTo>
                          <a:cubicBezTo>
                            <a:pt x="2" y="5"/>
                            <a:pt x="7" y="7"/>
                            <a:pt x="13" y="7"/>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144" name="Freeform: Shape 171"/>
                    <p:cNvSpPr>
                      <a:spLocks/>
                    </p:cNvSpPr>
                    <p:nvPr/>
                  </p:nvSpPr>
                  <p:spPr bwMode="auto">
                    <a:xfrm>
                      <a:off x="5859591" y="3626519"/>
                      <a:ext cx="322284" cy="335763"/>
                    </a:xfrm>
                    <a:custGeom>
                      <a:avLst/>
                      <a:gdLst>
                        <a:gd name="T0" fmla="*/ 56 w 73"/>
                        <a:gd name="T1" fmla="*/ 2 h 76"/>
                        <a:gd name="T2" fmla="*/ 51 w 73"/>
                        <a:gd name="T3" fmla="*/ 2 h 76"/>
                        <a:gd name="T4" fmla="*/ 50 w 73"/>
                        <a:gd name="T5" fmla="*/ 3 h 76"/>
                        <a:gd name="T6" fmla="*/ 44 w 73"/>
                        <a:gd name="T7" fmla="*/ 5 h 76"/>
                        <a:gd name="T8" fmla="*/ 17 w 73"/>
                        <a:gd name="T9" fmla="*/ 5 h 76"/>
                        <a:gd name="T10" fmla="*/ 13 w 73"/>
                        <a:gd name="T11" fmla="*/ 8 h 76"/>
                        <a:gd name="T12" fmla="*/ 1 w 73"/>
                        <a:gd name="T13" fmla="*/ 40 h 76"/>
                        <a:gd name="T14" fmla="*/ 7 w 73"/>
                        <a:gd name="T15" fmla="*/ 47 h 76"/>
                        <a:gd name="T16" fmla="*/ 29 w 73"/>
                        <a:gd name="T17" fmla="*/ 47 h 76"/>
                        <a:gd name="T18" fmla="*/ 28 w 73"/>
                        <a:gd name="T19" fmla="*/ 54 h 76"/>
                        <a:gd name="T20" fmla="*/ 24 w 73"/>
                        <a:gd name="T21" fmla="*/ 66 h 76"/>
                        <a:gd name="T22" fmla="*/ 26 w 73"/>
                        <a:gd name="T23" fmla="*/ 72 h 76"/>
                        <a:gd name="T24" fmla="*/ 34 w 73"/>
                        <a:gd name="T25" fmla="*/ 72 h 76"/>
                        <a:gd name="T26" fmla="*/ 41 w 73"/>
                        <a:gd name="T27" fmla="*/ 57 h 76"/>
                        <a:gd name="T28" fmla="*/ 55 w 73"/>
                        <a:gd name="T29" fmla="*/ 40 h 76"/>
                        <a:gd name="T30" fmla="*/ 57 w 73"/>
                        <a:gd name="T31" fmla="*/ 37 h 76"/>
                        <a:gd name="T32" fmla="*/ 72 w 73"/>
                        <a:gd name="T33" fmla="*/ 23 h 76"/>
                        <a:gd name="T34" fmla="*/ 72 w 73"/>
                        <a:gd name="T35" fmla="*/ 18 h 76"/>
                        <a:gd name="T36" fmla="*/ 56 w 73"/>
                        <a:gd name="T37" fmla="*/ 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 h="76">
                          <a:moveTo>
                            <a:pt x="56" y="2"/>
                          </a:moveTo>
                          <a:cubicBezTo>
                            <a:pt x="54" y="0"/>
                            <a:pt x="52" y="0"/>
                            <a:pt x="51" y="2"/>
                          </a:cubicBezTo>
                          <a:cubicBezTo>
                            <a:pt x="50" y="3"/>
                            <a:pt x="50" y="3"/>
                            <a:pt x="50" y="3"/>
                          </a:cubicBezTo>
                          <a:cubicBezTo>
                            <a:pt x="48" y="4"/>
                            <a:pt x="46" y="5"/>
                            <a:pt x="44" y="5"/>
                          </a:cubicBezTo>
                          <a:cubicBezTo>
                            <a:pt x="17" y="5"/>
                            <a:pt x="17" y="5"/>
                            <a:pt x="17" y="5"/>
                          </a:cubicBezTo>
                          <a:cubicBezTo>
                            <a:pt x="15" y="5"/>
                            <a:pt x="13" y="7"/>
                            <a:pt x="13" y="8"/>
                          </a:cubicBezTo>
                          <a:cubicBezTo>
                            <a:pt x="1" y="40"/>
                            <a:pt x="1" y="40"/>
                            <a:pt x="1" y="40"/>
                          </a:cubicBezTo>
                          <a:cubicBezTo>
                            <a:pt x="0" y="44"/>
                            <a:pt x="2" y="47"/>
                            <a:pt x="7" y="47"/>
                          </a:cubicBezTo>
                          <a:cubicBezTo>
                            <a:pt x="29" y="47"/>
                            <a:pt x="29" y="47"/>
                            <a:pt x="29" y="47"/>
                          </a:cubicBezTo>
                          <a:cubicBezTo>
                            <a:pt x="30" y="50"/>
                            <a:pt x="29" y="53"/>
                            <a:pt x="28" y="54"/>
                          </a:cubicBezTo>
                          <a:cubicBezTo>
                            <a:pt x="27" y="56"/>
                            <a:pt x="23" y="60"/>
                            <a:pt x="24" y="66"/>
                          </a:cubicBezTo>
                          <a:cubicBezTo>
                            <a:pt x="24" y="68"/>
                            <a:pt x="25" y="71"/>
                            <a:pt x="26" y="72"/>
                          </a:cubicBezTo>
                          <a:cubicBezTo>
                            <a:pt x="30" y="76"/>
                            <a:pt x="34" y="75"/>
                            <a:pt x="34" y="72"/>
                          </a:cubicBezTo>
                          <a:cubicBezTo>
                            <a:pt x="34" y="67"/>
                            <a:pt x="32" y="62"/>
                            <a:pt x="41" y="57"/>
                          </a:cubicBezTo>
                          <a:cubicBezTo>
                            <a:pt x="49" y="51"/>
                            <a:pt x="55" y="40"/>
                            <a:pt x="55" y="40"/>
                          </a:cubicBezTo>
                          <a:cubicBezTo>
                            <a:pt x="55" y="40"/>
                            <a:pt x="56" y="39"/>
                            <a:pt x="57" y="37"/>
                          </a:cubicBezTo>
                          <a:cubicBezTo>
                            <a:pt x="72" y="23"/>
                            <a:pt x="72" y="23"/>
                            <a:pt x="72" y="23"/>
                          </a:cubicBezTo>
                          <a:cubicBezTo>
                            <a:pt x="73" y="22"/>
                            <a:pt x="73" y="19"/>
                            <a:pt x="72" y="18"/>
                          </a:cubicBezTo>
                          <a:lnTo>
                            <a:pt x="56" y="2"/>
                          </a:lnTo>
                          <a:close/>
                        </a:path>
                      </a:pathLst>
                    </a:custGeom>
                    <a:solidFill>
                      <a:srgbClr val="E2E2E2">
                        <a:alpha val="40000"/>
                      </a:srgbClr>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145" name="Freeform: Shape 172"/>
                    <p:cNvSpPr>
                      <a:spLocks/>
                    </p:cNvSpPr>
                    <p:nvPr/>
                  </p:nvSpPr>
                  <p:spPr bwMode="auto">
                    <a:xfrm>
                      <a:off x="3183290" y="1029869"/>
                      <a:ext cx="366398" cy="348017"/>
                    </a:xfrm>
                    <a:custGeom>
                      <a:avLst/>
                      <a:gdLst>
                        <a:gd name="T0" fmla="*/ 11 w 83"/>
                        <a:gd name="T1" fmla="*/ 63 h 79"/>
                        <a:gd name="T2" fmla="*/ 34 w 83"/>
                        <a:gd name="T3" fmla="*/ 52 h 79"/>
                        <a:gd name="T4" fmla="*/ 38 w 83"/>
                        <a:gd name="T5" fmla="*/ 51 h 79"/>
                        <a:gd name="T6" fmla="*/ 39 w 83"/>
                        <a:gd name="T7" fmla="*/ 55 h 79"/>
                        <a:gd name="T8" fmla="*/ 38 w 83"/>
                        <a:gd name="T9" fmla="*/ 65 h 79"/>
                        <a:gd name="T10" fmla="*/ 38 w 83"/>
                        <a:gd name="T11" fmla="*/ 79 h 79"/>
                        <a:gd name="T12" fmla="*/ 45 w 83"/>
                        <a:gd name="T13" fmla="*/ 79 h 79"/>
                        <a:gd name="T14" fmla="*/ 44 w 83"/>
                        <a:gd name="T15" fmla="*/ 65 h 79"/>
                        <a:gd name="T16" fmla="*/ 44 w 83"/>
                        <a:gd name="T17" fmla="*/ 55 h 79"/>
                        <a:gd name="T18" fmla="*/ 44 w 83"/>
                        <a:gd name="T19" fmla="*/ 51 h 79"/>
                        <a:gd name="T20" fmla="*/ 48 w 83"/>
                        <a:gd name="T21" fmla="*/ 52 h 79"/>
                        <a:gd name="T22" fmla="*/ 71 w 83"/>
                        <a:gd name="T23" fmla="*/ 63 h 79"/>
                        <a:gd name="T24" fmla="*/ 80 w 83"/>
                        <a:gd name="T25" fmla="*/ 54 h 79"/>
                        <a:gd name="T26" fmla="*/ 74 w 83"/>
                        <a:gd name="T27" fmla="*/ 26 h 79"/>
                        <a:gd name="T28" fmla="*/ 46 w 83"/>
                        <a:gd name="T29" fmla="*/ 44 h 79"/>
                        <a:gd name="T30" fmla="*/ 45 w 83"/>
                        <a:gd name="T31" fmla="*/ 41 h 79"/>
                        <a:gd name="T32" fmla="*/ 50 w 83"/>
                        <a:gd name="T33" fmla="*/ 32 h 79"/>
                        <a:gd name="T34" fmla="*/ 59 w 83"/>
                        <a:gd name="T35" fmla="*/ 10 h 79"/>
                        <a:gd name="T36" fmla="*/ 41 w 83"/>
                        <a:gd name="T37" fmla="*/ 0 h 79"/>
                        <a:gd name="T38" fmla="*/ 23 w 83"/>
                        <a:gd name="T39" fmla="*/ 10 h 79"/>
                        <a:gd name="T40" fmla="*/ 33 w 83"/>
                        <a:gd name="T41" fmla="*/ 32 h 79"/>
                        <a:gd name="T42" fmla="*/ 38 w 83"/>
                        <a:gd name="T43" fmla="*/ 41 h 79"/>
                        <a:gd name="T44" fmla="*/ 36 w 83"/>
                        <a:gd name="T45" fmla="*/ 44 h 79"/>
                        <a:gd name="T46" fmla="*/ 8 w 83"/>
                        <a:gd name="T47" fmla="*/ 26 h 79"/>
                        <a:gd name="T48" fmla="*/ 2 w 83"/>
                        <a:gd name="T49" fmla="*/ 54 h 79"/>
                        <a:gd name="T50" fmla="*/ 11 w 83"/>
                        <a:gd name="T51" fmla="*/ 6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3" h="79">
                          <a:moveTo>
                            <a:pt x="11" y="63"/>
                          </a:moveTo>
                          <a:cubicBezTo>
                            <a:pt x="20" y="64"/>
                            <a:pt x="27" y="55"/>
                            <a:pt x="34" y="52"/>
                          </a:cubicBezTo>
                          <a:cubicBezTo>
                            <a:pt x="35" y="51"/>
                            <a:pt x="38" y="50"/>
                            <a:pt x="38" y="51"/>
                          </a:cubicBezTo>
                          <a:cubicBezTo>
                            <a:pt x="39" y="52"/>
                            <a:pt x="39" y="54"/>
                            <a:pt x="39" y="55"/>
                          </a:cubicBezTo>
                          <a:cubicBezTo>
                            <a:pt x="39" y="59"/>
                            <a:pt x="38" y="62"/>
                            <a:pt x="38" y="65"/>
                          </a:cubicBezTo>
                          <a:cubicBezTo>
                            <a:pt x="38" y="69"/>
                            <a:pt x="38" y="75"/>
                            <a:pt x="38" y="79"/>
                          </a:cubicBezTo>
                          <a:cubicBezTo>
                            <a:pt x="45" y="79"/>
                            <a:pt x="45" y="79"/>
                            <a:pt x="45" y="79"/>
                          </a:cubicBezTo>
                          <a:cubicBezTo>
                            <a:pt x="44" y="75"/>
                            <a:pt x="44" y="69"/>
                            <a:pt x="44" y="65"/>
                          </a:cubicBezTo>
                          <a:cubicBezTo>
                            <a:pt x="44" y="62"/>
                            <a:pt x="44" y="59"/>
                            <a:pt x="44" y="55"/>
                          </a:cubicBezTo>
                          <a:cubicBezTo>
                            <a:pt x="44" y="54"/>
                            <a:pt x="43" y="52"/>
                            <a:pt x="44" y="51"/>
                          </a:cubicBezTo>
                          <a:cubicBezTo>
                            <a:pt x="45" y="50"/>
                            <a:pt x="47" y="51"/>
                            <a:pt x="48" y="52"/>
                          </a:cubicBezTo>
                          <a:cubicBezTo>
                            <a:pt x="55" y="55"/>
                            <a:pt x="62" y="64"/>
                            <a:pt x="71" y="63"/>
                          </a:cubicBezTo>
                          <a:cubicBezTo>
                            <a:pt x="76" y="63"/>
                            <a:pt x="78" y="59"/>
                            <a:pt x="80" y="54"/>
                          </a:cubicBezTo>
                          <a:cubicBezTo>
                            <a:pt x="83" y="46"/>
                            <a:pt x="83" y="31"/>
                            <a:pt x="74" y="26"/>
                          </a:cubicBezTo>
                          <a:cubicBezTo>
                            <a:pt x="61" y="18"/>
                            <a:pt x="57" y="43"/>
                            <a:pt x="46" y="44"/>
                          </a:cubicBezTo>
                          <a:cubicBezTo>
                            <a:pt x="44" y="44"/>
                            <a:pt x="44" y="43"/>
                            <a:pt x="45" y="41"/>
                          </a:cubicBezTo>
                          <a:cubicBezTo>
                            <a:pt x="46" y="38"/>
                            <a:pt x="48" y="35"/>
                            <a:pt x="50" y="32"/>
                          </a:cubicBezTo>
                          <a:cubicBezTo>
                            <a:pt x="54" y="26"/>
                            <a:pt x="60" y="18"/>
                            <a:pt x="59" y="10"/>
                          </a:cubicBezTo>
                          <a:cubicBezTo>
                            <a:pt x="58" y="2"/>
                            <a:pt x="49" y="0"/>
                            <a:pt x="41" y="0"/>
                          </a:cubicBezTo>
                          <a:cubicBezTo>
                            <a:pt x="33" y="0"/>
                            <a:pt x="24" y="2"/>
                            <a:pt x="23" y="10"/>
                          </a:cubicBezTo>
                          <a:cubicBezTo>
                            <a:pt x="22" y="18"/>
                            <a:pt x="28" y="26"/>
                            <a:pt x="33" y="32"/>
                          </a:cubicBezTo>
                          <a:cubicBezTo>
                            <a:pt x="35" y="35"/>
                            <a:pt x="37" y="38"/>
                            <a:pt x="38" y="41"/>
                          </a:cubicBezTo>
                          <a:cubicBezTo>
                            <a:pt x="38" y="43"/>
                            <a:pt x="39" y="44"/>
                            <a:pt x="36" y="44"/>
                          </a:cubicBezTo>
                          <a:cubicBezTo>
                            <a:pt x="25" y="43"/>
                            <a:pt x="21" y="18"/>
                            <a:pt x="8" y="26"/>
                          </a:cubicBezTo>
                          <a:cubicBezTo>
                            <a:pt x="0" y="31"/>
                            <a:pt x="0" y="46"/>
                            <a:pt x="2" y="54"/>
                          </a:cubicBezTo>
                          <a:cubicBezTo>
                            <a:pt x="4" y="59"/>
                            <a:pt x="7" y="63"/>
                            <a:pt x="11" y="63"/>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146" name="Freeform: Shape 173"/>
                    <p:cNvSpPr>
                      <a:spLocks/>
                    </p:cNvSpPr>
                    <p:nvPr/>
                  </p:nvSpPr>
                  <p:spPr bwMode="auto">
                    <a:xfrm>
                      <a:off x="2732338" y="1652379"/>
                      <a:ext cx="318607" cy="339439"/>
                    </a:xfrm>
                    <a:custGeom>
                      <a:avLst/>
                      <a:gdLst>
                        <a:gd name="T0" fmla="*/ 59 w 72"/>
                        <a:gd name="T1" fmla="*/ 53 h 77"/>
                        <a:gd name="T2" fmla="*/ 64 w 72"/>
                        <a:gd name="T3" fmla="*/ 50 h 77"/>
                        <a:gd name="T4" fmla="*/ 71 w 72"/>
                        <a:gd name="T5" fmla="*/ 48 h 77"/>
                        <a:gd name="T6" fmla="*/ 71 w 72"/>
                        <a:gd name="T7" fmla="*/ 38 h 77"/>
                        <a:gd name="T8" fmla="*/ 70 w 72"/>
                        <a:gd name="T9" fmla="*/ 22 h 77"/>
                        <a:gd name="T10" fmla="*/ 53 w 72"/>
                        <a:gd name="T11" fmla="*/ 36 h 77"/>
                        <a:gd name="T12" fmla="*/ 48 w 72"/>
                        <a:gd name="T13" fmla="*/ 42 h 77"/>
                        <a:gd name="T14" fmla="*/ 48 w 72"/>
                        <a:gd name="T15" fmla="*/ 36 h 77"/>
                        <a:gd name="T16" fmla="*/ 54 w 72"/>
                        <a:gd name="T17" fmla="*/ 25 h 77"/>
                        <a:gd name="T18" fmla="*/ 49 w 72"/>
                        <a:gd name="T19" fmla="*/ 15 h 77"/>
                        <a:gd name="T20" fmla="*/ 36 w 72"/>
                        <a:gd name="T21" fmla="*/ 0 h 77"/>
                        <a:gd name="T22" fmla="*/ 36 w 72"/>
                        <a:gd name="T23" fmla="*/ 0 h 77"/>
                        <a:gd name="T24" fmla="*/ 36 w 72"/>
                        <a:gd name="T25" fmla="*/ 0 h 77"/>
                        <a:gd name="T26" fmla="*/ 36 w 72"/>
                        <a:gd name="T27" fmla="*/ 0 h 77"/>
                        <a:gd name="T28" fmla="*/ 36 w 72"/>
                        <a:gd name="T29" fmla="*/ 0 h 77"/>
                        <a:gd name="T30" fmla="*/ 23 w 72"/>
                        <a:gd name="T31" fmla="*/ 15 h 77"/>
                        <a:gd name="T32" fmla="*/ 18 w 72"/>
                        <a:gd name="T33" fmla="*/ 25 h 77"/>
                        <a:gd name="T34" fmla="*/ 23 w 72"/>
                        <a:gd name="T35" fmla="*/ 36 h 77"/>
                        <a:gd name="T36" fmla="*/ 24 w 72"/>
                        <a:gd name="T37" fmla="*/ 42 h 77"/>
                        <a:gd name="T38" fmla="*/ 18 w 72"/>
                        <a:gd name="T39" fmla="*/ 36 h 77"/>
                        <a:gd name="T40" fmla="*/ 2 w 72"/>
                        <a:gd name="T41" fmla="*/ 22 h 77"/>
                        <a:gd name="T42" fmla="*/ 0 w 72"/>
                        <a:gd name="T43" fmla="*/ 38 h 77"/>
                        <a:gd name="T44" fmla="*/ 1 w 72"/>
                        <a:gd name="T45" fmla="*/ 48 h 77"/>
                        <a:gd name="T46" fmla="*/ 7 w 72"/>
                        <a:gd name="T47" fmla="*/ 50 h 77"/>
                        <a:gd name="T48" fmla="*/ 12 w 72"/>
                        <a:gd name="T49" fmla="*/ 53 h 77"/>
                        <a:gd name="T50" fmla="*/ 11 w 72"/>
                        <a:gd name="T51" fmla="*/ 56 h 77"/>
                        <a:gd name="T52" fmla="*/ 0 w 72"/>
                        <a:gd name="T53" fmla="*/ 53 h 77"/>
                        <a:gd name="T54" fmla="*/ 16 w 72"/>
                        <a:gd name="T55" fmla="*/ 75 h 77"/>
                        <a:gd name="T56" fmla="*/ 24 w 72"/>
                        <a:gd name="T57" fmla="*/ 74 h 77"/>
                        <a:gd name="T58" fmla="*/ 31 w 72"/>
                        <a:gd name="T59" fmla="*/ 69 h 77"/>
                        <a:gd name="T60" fmla="*/ 34 w 72"/>
                        <a:gd name="T61" fmla="*/ 68 h 77"/>
                        <a:gd name="T62" fmla="*/ 34 w 72"/>
                        <a:gd name="T63" fmla="*/ 65 h 77"/>
                        <a:gd name="T64" fmla="*/ 36 w 72"/>
                        <a:gd name="T65" fmla="*/ 34 h 77"/>
                        <a:gd name="T66" fmla="*/ 38 w 72"/>
                        <a:gd name="T67" fmla="*/ 65 h 77"/>
                        <a:gd name="T68" fmla="*/ 38 w 72"/>
                        <a:gd name="T69" fmla="*/ 68 h 77"/>
                        <a:gd name="T70" fmla="*/ 40 w 72"/>
                        <a:gd name="T71" fmla="*/ 69 h 77"/>
                        <a:gd name="T72" fmla="*/ 47 w 72"/>
                        <a:gd name="T73" fmla="*/ 74 h 77"/>
                        <a:gd name="T74" fmla="*/ 55 w 72"/>
                        <a:gd name="T75" fmla="*/ 75 h 77"/>
                        <a:gd name="T76" fmla="*/ 71 w 72"/>
                        <a:gd name="T77" fmla="*/ 53 h 77"/>
                        <a:gd name="T78" fmla="*/ 60 w 72"/>
                        <a:gd name="T79" fmla="*/ 56 h 77"/>
                        <a:gd name="T80" fmla="*/ 59 w 72"/>
                        <a:gd name="T81" fmla="*/ 5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2" h="77">
                          <a:moveTo>
                            <a:pt x="59" y="53"/>
                          </a:moveTo>
                          <a:cubicBezTo>
                            <a:pt x="61" y="51"/>
                            <a:pt x="63" y="51"/>
                            <a:pt x="64" y="50"/>
                          </a:cubicBezTo>
                          <a:cubicBezTo>
                            <a:pt x="66" y="49"/>
                            <a:pt x="69" y="49"/>
                            <a:pt x="71" y="48"/>
                          </a:cubicBezTo>
                          <a:cubicBezTo>
                            <a:pt x="71" y="45"/>
                            <a:pt x="72" y="42"/>
                            <a:pt x="71" y="38"/>
                          </a:cubicBezTo>
                          <a:cubicBezTo>
                            <a:pt x="71" y="33"/>
                            <a:pt x="70" y="28"/>
                            <a:pt x="70" y="22"/>
                          </a:cubicBezTo>
                          <a:cubicBezTo>
                            <a:pt x="63" y="26"/>
                            <a:pt x="56" y="28"/>
                            <a:pt x="53" y="36"/>
                          </a:cubicBezTo>
                          <a:cubicBezTo>
                            <a:pt x="53" y="38"/>
                            <a:pt x="51" y="43"/>
                            <a:pt x="48" y="42"/>
                          </a:cubicBezTo>
                          <a:cubicBezTo>
                            <a:pt x="46" y="40"/>
                            <a:pt x="47" y="37"/>
                            <a:pt x="48" y="36"/>
                          </a:cubicBezTo>
                          <a:cubicBezTo>
                            <a:pt x="51" y="32"/>
                            <a:pt x="54" y="30"/>
                            <a:pt x="54" y="25"/>
                          </a:cubicBezTo>
                          <a:cubicBezTo>
                            <a:pt x="54" y="21"/>
                            <a:pt x="51" y="18"/>
                            <a:pt x="49" y="15"/>
                          </a:cubicBezTo>
                          <a:cubicBezTo>
                            <a:pt x="45" y="10"/>
                            <a:pt x="40" y="6"/>
                            <a:pt x="36" y="0"/>
                          </a:cubicBezTo>
                          <a:cubicBezTo>
                            <a:pt x="36" y="0"/>
                            <a:pt x="36" y="0"/>
                            <a:pt x="36" y="0"/>
                          </a:cubicBezTo>
                          <a:cubicBezTo>
                            <a:pt x="36" y="0"/>
                            <a:pt x="36" y="0"/>
                            <a:pt x="36" y="0"/>
                          </a:cubicBezTo>
                          <a:cubicBezTo>
                            <a:pt x="36" y="0"/>
                            <a:pt x="36" y="0"/>
                            <a:pt x="36" y="0"/>
                          </a:cubicBezTo>
                          <a:cubicBezTo>
                            <a:pt x="36" y="0"/>
                            <a:pt x="36" y="0"/>
                            <a:pt x="36" y="0"/>
                          </a:cubicBezTo>
                          <a:cubicBezTo>
                            <a:pt x="32" y="6"/>
                            <a:pt x="27" y="10"/>
                            <a:pt x="23" y="15"/>
                          </a:cubicBezTo>
                          <a:cubicBezTo>
                            <a:pt x="20" y="18"/>
                            <a:pt x="18" y="21"/>
                            <a:pt x="18" y="25"/>
                          </a:cubicBezTo>
                          <a:cubicBezTo>
                            <a:pt x="18" y="30"/>
                            <a:pt x="21" y="32"/>
                            <a:pt x="23" y="36"/>
                          </a:cubicBezTo>
                          <a:cubicBezTo>
                            <a:pt x="24" y="37"/>
                            <a:pt x="26" y="40"/>
                            <a:pt x="24" y="42"/>
                          </a:cubicBezTo>
                          <a:cubicBezTo>
                            <a:pt x="21" y="43"/>
                            <a:pt x="19" y="38"/>
                            <a:pt x="18" y="36"/>
                          </a:cubicBezTo>
                          <a:cubicBezTo>
                            <a:pt x="16" y="28"/>
                            <a:pt x="9" y="26"/>
                            <a:pt x="2" y="22"/>
                          </a:cubicBezTo>
                          <a:cubicBezTo>
                            <a:pt x="2" y="28"/>
                            <a:pt x="1" y="33"/>
                            <a:pt x="0" y="38"/>
                          </a:cubicBezTo>
                          <a:cubicBezTo>
                            <a:pt x="0" y="42"/>
                            <a:pt x="0" y="45"/>
                            <a:pt x="1" y="48"/>
                          </a:cubicBezTo>
                          <a:cubicBezTo>
                            <a:pt x="3" y="49"/>
                            <a:pt x="5" y="49"/>
                            <a:pt x="7" y="50"/>
                          </a:cubicBezTo>
                          <a:cubicBezTo>
                            <a:pt x="9" y="51"/>
                            <a:pt x="11" y="51"/>
                            <a:pt x="12" y="53"/>
                          </a:cubicBezTo>
                          <a:cubicBezTo>
                            <a:pt x="14" y="54"/>
                            <a:pt x="14" y="57"/>
                            <a:pt x="11" y="56"/>
                          </a:cubicBezTo>
                          <a:cubicBezTo>
                            <a:pt x="8" y="56"/>
                            <a:pt x="4" y="52"/>
                            <a:pt x="0" y="53"/>
                          </a:cubicBezTo>
                          <a:cubicBezTo>
                            <a:pt x="2" y="62"/>
                            <a:pt x="7" y="71"/>
                            <a:pt x="16" y="75"/>
                          </a:cubicBezTo>
                          <a:cubicBezTo>
                            <a:pt x="20" y="77"/>
                            <a:pt x="21" y="76"/>
                            <a:pt x="24" y="74"/>
                          </a:cubicBezTo>
                          <a:cubicBezTo>
                            <a:pt x="27" y="72"/>
                            <a:pt x="28" y="70"/>
                            <a:pt x="31" y="69"/>
                          </a:cubicBezTo>
                          <a:cubicBezTo>
                            <a:pt x="33" y="69"/>
                            <a:pt x="34" y="70"/>
                            <a:pt x="34" y="68"/>
                          </a:cubicBezTo>
                          <a:cubicBezTo>
                            <a:pt x="34" y="67"/>
                            <a:pt x="34" y="66"/>
                            <a:pt x="34" y="65"/>
                          </a:cubicBezTo>
                          <a:cubicBezTo>
                            <a:pt x="35" y="53"/>
                            <a:pt x="35" y="46"/>
                            <a:pt x="36" y="34"/>
                          </a:cubicBezTo>
                          <a:cubicBezTo>
                            <a:pt x="36" y="46"/>
                            <a:pt x="37" y="53"/>
                            <a:pt x="38" y="65"/>
                          </a:cubicBezTo>
                          <a:cubicBezTo>
                            <a:pt x="38" y="66"/>
                            <a:pt x="38" y="67"/>
                            <a:pt x="38" y="68"/>
                          </a:cubicBezTo>
                          <a:cubicBezTo>
                            <a:pt x="38" y="70"/>
                            <a:pt x="39" y="69"/>
                            <a:pt x="40" y="69"/>
                          </a:cubicBezTo>
                          <a:cubicBezTo>
                            <a:pt x="43" y="70"/>
                            <a:pt x="45" y="72"/>
                            <a:pt x="47" y="74"/>
                          </a:cubicBezTo>
                          <a:cubicBezTo>
                            <a:pt x="50" y="76"/>
                            <a:pt x="52" y="77"/>
                            <a:pt x="55" y="75"/>
                          </a:cubicBezTo>
                          <a:cubicBezTo>
                            <a:pt x="65" y="71"/>
                            <a:pt x="70" y="62"/>
                            <a:pt x="71" y="53"/>
                          </a:cubicBezTo>
                          <a:cubicBezTo>
                            <a:pt x="68" y="52"/>
                            <a:pt x="64" y="56"/>
                            <a:pt x="60" y="56"/>
                          </a:cubicBezTo>
                          <a:cubicBezTo>
                            <a:pt x="58" y="57"/>
                            <a:pt x="58" y="54"/>
                            <a:pt x="59" y="53"/>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147" name="Rectangle 174"/>
                    <p:cNvSpPr>
                      <a:spLocks/>
                    </p:cNvSpPr>
                    <p:nvPr/>
                  </p:nvSpPr>
                  <p:spPr bwMode="auto">
                    <a:xfrm>
                      <a:off x="2878162" y="1966084"/>
                      <a:ext cx="22057" cy="105385"/>
                    </a:xfrm>
                    <a:prstGeom prst="rect">
                      <a:avLst/>
                    </a:pr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miter lim="800000"/>
                          <a:headEnd/>
                          <a:tailEnd/>
                        </a14:hiddenLine>
                      </a:ext>
                    </a:extLst>
                  </p:spPr>
                  <p:txBody>
                    <a:bodyPr anchor="ctr"/>
                    <a:lstStyle/>
                    <a:p>
                      <a:pPr algn="ctr"/>
                      <a:endParaRPr>
                        <a:cs typeface="+mn-ea"/>
                        <a:sym typeface="+mn-lt"/>
                      </a:endParaRPr>
                    </a:p>
                  </p:txBody>
                </p:sp>
                <p:sp>
                  <p:nvSpPr>
                    <p:cNvPr id="148" name="Freeform: Shape 175"/>
                    <p:cNvSpPr>
                      <a:spLocks/>
                    </p:cNvSpPr>
                    <p:nvPr/>
                  </p:nvSpPr>
                  <p:spPr bwMode="auto">
                    <a:xfrm>
                      <a:off x="5920861" y="1413423"/>
                      <a:ext cx="30635" cy="162980"/>
                    </a:xfrm>
                    <a:custGeom>
                      <a:avLst/>
                      <a:gdLst>
                        <a:gd name="T0" fmla="*/ 7 w 7"/>
                        <a:gd name="T1" fmla="*/ 1 h 37"/>
                        <a:gd name="T2" fmla="*/ 4 w 7"/>
                        <a:gd name="T3" fmla="*/ 0 h 37"/>
                        <a:gd name="T4" fmla="*/ 4 w 7"/>
                        <a:gd name="T5" fmla="*/ 0 h 37"/>
                        <a:gd name="T6" fmla="*/ 0 w 7"/>
                        <a:gd name="T7" fmla="*/ 1 h 37"/>
                        <a:gd name="T8" fmla="*/ 0 w 7"/>
                        <a:gd name="T9" fmla="*/ 37 h 37"/>
                        <a:gd name="T10" fmla="*/ 7 w 7"/>
                        <a:gd name="T11" fmla="*/ 37 h 37"/>
                        <a:gd name="T12" fmla="*/ 7 w 7"/>
                        <a:gd name="T13" fmla="*/ 1 h 37"/>
                      </a:gdLst>
                      <a:ahLst/>
                      <a:cxnLst>
                        <a:cxn ang="0">
                          <a:pos x="T0" y="T1"/>
                        </a:cxn>
                        <a:cxn ang="0">
                          <a:pos x="T2" y="T3"/>
                        </a:cxn>
                        <a:cxn ang="0">
                          <a:pos x="T4" y="T5"/>
                        </a:cxn>
                        <a:cxn ang="0">
                          <a:pos x="T6" y="T7"/>
                        </a:cxn>
                        <a:cxn ang="0">
                          <a:pos x="T8" y="T9"/>
                        </a:cxn>
                        <a:cxn ang="0">
                          <a:pos x="T10" y="T11"/>
                        </a:cxn>
                        <a:cxn ang="0">
                          <a:pos x="T12" y="T13"/>
                        </a:cxn>
                      </a:cxnLst>
                      <a:rect l="0" t="0" r="r" b="b"/>
                      <a:pathLst>
                        <a:path w="7" h="37">
                          <a:moveTo>
                            <a:pt x="7" y="1"/>
                          </a:moveTo>
                          <a:cubicBezTo>
                            <a:pt x="6" y="1"/>
                            <a:pt x="5" y="0"/>
                            <a:pt x="4" y="0"/>
                          </a:cubicBezTo>
                          <a:cubicBezTo>
                            <a:pt x="4" y="0"/>
                            <a:pt x="4" y="0"/>
                            <a:pt x="4" y="0"/>
                          </a:cubicBezTo>
                          <a:cubicBezTo>
                            <a:pt x="3" y="0"/>
                            <a:pt x="1" y="1"/>
                            <a:pt x="0" y="1"/>
                          </a:cubicBezTo>
                          <a:cubicBezTo>
                            <a:pt x="0" y="37"/>
                            <a:pt x="0" y="37"/>
                            <a:pt x="0" y="37"/>
                          </a:cubicBezTo>
                          <a:cubicBezTo>
                            <a:pt x="7" y="37"/>
                            <a:pt x="7" y="37"/>
                            <a:pt x="7" y="37"/>
                          </a:cubicBezTo>
                          <a:lnTo>
                            <a:pt x="7" y="1"/>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149" name="Freeform: Shape 176"/>
                    <p:cNvSpPr>
                      <a:spLocks/>
                    </p:cNvSpPr>
                    <p:nvPr/>
                  </p:nvSpPr>
                  <p:spPr bwMode="auto">
                    <a:xfrm>
                      <a:off x="5920861" y="1192849"/>
                      <a:ext cx="30635" cy="22057"/>
                    </a:xfrm>
                    <a:custGeom>
                      <a:avLst/>
                      <a:gdLst>
                        <a:gd name="T0" fmla="*/ 5 w 7"/>
                        <a:gd name="T1" fmla="*/ 5 h 5"/>
                        <a:gd name="T2" fmla="*/ 5 w 7"/>
                        <a:gd name="T3" fmla="*/ 5 h 5"/>
                        <a:gd name="T4" fmla="*/ 7 w 7"/>
                        <a:gd name="T5" fmla="*/ 5 h 5"/>
                        <a:gd name="T6" fmla="*/ 7 w 7"/>
                        <a:gd name="T7" fmla="*/ 0 h 5"/>
                        <a:gd name="T8" fmla="*/ 0 w 7"/>
                        <a:gd name="T9" fmla="*/ 0 h 5"/>
                        <a:gd name="T10" fmla="*/ 0 w 7"/>
                        <a:gd name="T11" fmla="*/ 5 h 5"/>
                        <a:gd name="T12" fmla="*/ 5 w 7"/>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7" h="5">
                          <a:moveTo>
                            <a:pt x="5" y="5"/>
                          </a:moveTo>
                          <a:cubicBezTo>
                            <a:pt x="5" y="5"/>
                            <a:pt x="5" y="5"/>
                            <a:pt x="5" y="5"/>
                          </a:cubicBezTo>
                          <a:cubicBezTo>
                            <a:pt x="6" y="5"/>
                            <a:pt x="7" y="5"/>
                            <a:pt x="7" y="5"/>
                          </a:cubicBezTo>
                          <a:cubicBezTo>
                            <a:pt x="7" y="0"/>
                            <a:pt x="7" y="0"/>
                            <a:pt x="7" y="0"/>
                          </a:cubicBezTo>
                          <a:cubicBezTo>
                            <a:pt x="0" y="0"/>
                            <a:pt x="0" y="0"/>
                            <a:pt x="0" y="0"/>
                          </a:cubicBezTo>
                          <a:cubicBezTo>
                            <a:pt x="0" y="5"/>
                            <a:pt x="0" y="5"/>
                            <a:pt x="0" y="5"/>
                          </a:cubicBezTo>
                          <a:cubicBezTo>
                            <a:pt x="2" y="5"/>
                            <a:pt x="3" y="5"/>
                            <a:pt x="5" y="5"/>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150" name="Freeform: Shape 177"/>
                    <p:cNvSpPr>
                      <a:spLocks/>
                    </p:cNvSpPr>
                    <p:nvPr/>
                  </p:nvSpPr>
                  <p:spPr bwMode="auto">
                    <a:xfrm>
                      <a:off x="5788517" y="1223484"/>
                      <a:ext cx="305128" cy="220574"/>
                    </a:xfrm>
                    <a:custGeom>
                      <a:avLst/>
                      <a:gdLst>
                        <a:gd name="T0" fmla="*/ 37 w 69"/>
                        <a:gd name="T1" fmla="*/ 0 h 50"/>
                        <a:gd name="T2" fmla="*/ 35 w 69"/>
                        <a:gd name="T3" fmla="*/ 0 h 50"/>
                        <a:gd name="T4" fmla="*/ 35 w 69"/>
                        <a:gd name="T5" fmla="*/ 0 h 50"/>
                        <a:gd name="T6" fmla="*/ 30 w 69"/>
                        <a:gd name="T7" fmla="*/ 0 h 50"/>
                        <a:gd name="T8" fmla="*/ 1 w 69"/>
                        <a:gd name="T9" fmla="*/ 33 h 50"/>
                        <a:gd name="T10" fmla="*/ 3 w 69"/>
                        <a:gd name="T11" fmla="*/ 46 h 50"/>
                        <a:gd name="T12" fmla="*/ 4 w 69"/>
                        <a:gd name="T13" fmla="*/ 48 h 50"/>
                        <a:gd name="T14" fmla="*/ 6 w 69"/>
                        <a:gd name="T15" fmla="*/ 46 h 50"/>
                        <a:gd name="T16" fmla="*/ 14 w 69"/>
                        <a:gd name="T17" fmla="*/ 40 h 50"/>
                        <a:gd name="T18" fmla="*/ 15 w 69"/>
                        <a:gd name="T19" fmla="*/ 40 h 50"/>
                        <a:gd name="T20" fmla="*/ 23 w 69"/>
                        <a:gd name="T21" fmla="*/ 46 h 50"/>
                        <a:gd name="T22" fmla="*/ 24 w 69"/>
                        <a:gd name="T23" fmla="*/ 48 h 50"/>
                        <a:gd name="T24" fmla="*/ 25 w 69"/>
                        <a:gd name="T25" fmla="*/ 46 h 50"/>
                        <a:gd name="T26" fmla="*/ 30 w 69"/>
                        <a:gd name="T27" fmla="*/ 42 h 50"/>
                        <a:gd name="T28" fmla="*/ 34 w 69"/>
                        <a:gd name="T29" fmla="*/ 41 h 50"/>
                        <a:gd name="T30" fmla="*/ 34 w 69"/>
                        <a:gd name="T31" fmla="*/ 41 h 50"/>
                        <a:gd name="T32" fmla="*/ 37 w 69"/>
                        <a:gd name="T33" fmla="*/ 42 h 50"/>
                        <a:gd name="T34" fmla="*/ 43 w 69"/>
                        <a:gd name="T35" fmla="*/ 47 h 50"/>
                        <a:gd name="T36" fmla="*/ 44 w 69"/>
                        <a:gd name="T37" fmla="*/ 48 h 50"/>
                        <a:gd name="T38" fmla="*/ 45 w 69"/>
                        <a:gd name="T39" fmla="*/ 47 h 50"/>
                        <a:gd name="T40" fmla="*/ 54 w 69"/>
                        <a:gd name="T41" fmla="*/ 41 h 50"/>
                        <a:gd name="T42" fmla="*/ 54 w 69"/>
                        <a:gd name="T43" fmla="*/ 41 h 50"/>
                        <a:gd name="T44" fmla="*/ 62 w 69"/>
                        <a:gd name="T45" fmla="*/ 47 h 50"/>
                        <a:gd name="T46" fmla="*/ 63 w 69"/>
                        <a:gd name="T47" fmla="*/ 49 h 50"/>
                        <a:gd name="T48" fmla="*/ 64 w 69"/>
                        <a:gd name="T49" fmla="*/ 50 h 50"/>
                        <a:gd name="T50" fmla="*/ 64 w 69"/>
                        <a:gd name="T51" fmla="*/ 49 h 50"/>
                        <a:gd name="T52" fmla="*/ 65 w 69"/>
                        <a:gd name="T53" fmla="*/ 47 h 50"/>
                        <a:gd name="T54" fmla="*/ 68 w 69"/>
                        <a:gd name="T55" fmla="*/ 35 h 50"/>
                        <a:gd name="T56" fmla="*/ 37 w 69"/>
                        <a:gd name="T5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 h="50">
                          <a:moveTo>
                            <a:pt x="37" y="0"/>
                          </a:moveTo>
                          <a:cubicBezTo>
                            <a:pt x="37" y="0"/>
                            <a:pt x="36" y="0"/>
                            <a:pt x="35" y="0"/>
                          </a:cubicBezTo>
                          <a:cubicBezTo>
                            <a:pt x="35" y="0"/>
                            <a:pt x="35" y="0"/>
                            <a:pt x="35" y="0"/>
                          </a:cubicBezTo>
                          <a:cubicBezTo>
                            <a:pt x="33" y="0"/>
                            <a:pt x="32" y="0"/>
                            <a:pt x="30" y="0"/>
                          </a:cubicBezTo>
                          <a:cubicBezTo>
                            <a:pt x="14" y="2"/>
                            <a:pt x="1" y="16"/>
                            <a:pt x="1" y="33"/>
                          </a:cubicBezTo>
                          <a:cubicBezTo>
                            <a:pt x="0" y="38"/>
                            <a:pt x="1" y="42"/>
                            <a:pt x="3" y="46"/>
                          </a:cubicBezTo>
                          <a:cubicBezTo>
                            <a:pt x="3" y="47"/>
                            <a:pt x="4" y="48"/>
                            <a:pt x="4" y="48"/>
                          </a:cubicBezTo>
                          <a:cubicBezTo>
                            <a:pt x="5" y="48"/>
                            <a:pt x="5" y="47"/>
                            <a:pt x="6" y="46"/>
                          </a:cubicBezTo>
                          <a:cubicBezTo>
                            <a:pt x="7" y="43"/>
                            <a:pt x="11" y="40"/>
                            <a:pt x="14" y="40"/>
                          </a:cubicBezTo>
                          <a:cubicBezTo>
                            <a:pt x="14" y="40"/>
                            <a:pt x="15" y="40"/>
                            <a:pt x="15" y="40"/>
                          </a:cubicBezTo>
                          <a:cubicBezTo>
                            <a:pt x="18" y="41"/>
                            <a:pt x="22" y="43"/>
                            <a:pt x="23" y="46"/>
                          </a:cubicBezTo>
                          <a:cubicBezTo>
                            <a:pt x="24" y="47"/>
                            <a:pt x="24" y="48"/>
                            <a:pt x="24" y="48"/>
                          </a:cubicBezTo>
                          <a:cubicBezTo>
                            <a:pt x="24" y="48"/>
                            <a:pt x="25" y="47"/>
                            <a:pt x="25" y="46"/>
                          </a:cubicBezTo>
                          <a:cubicBezTo>
                            <a:pt x="26" y="44"/>
                            <a:pt x="28" y="42"/>
                            <a:pt x="30" y="42"/>
                          </a:cubicBezTo>
                          <a:cubicBezTo>
                            <a:pt x="31" y="41"/>
                            <a:pt x="33" y="41"/>
                            <a:pt x="34" y="41"/>
                          </a:cubicBezTo>
                          <a:cubicBezTo>
                            <a:pt x="34" y="41"/>
                            <a:pt x="34" y="41"/>
                            <a:pt x="34" y="41"/>
                          </a:cubicBezTo>
                          <a:cubicBezTo>
                            <a:pt x="35" y="41"/>
                            <a:pt x="36" y="41"/>
                            <a:pt x="37" y="42"/>
                          </a:cubicBezTo>
                          <a:cubicBezTo>
                            <a:pt x="40" y="42"/>
                            <a:pt x="42" y="44"/>
                            <a:pt x="43" y="47"/>
                          </a:cubicBezTo>
                          <a:cubicBezTo>
                            <a:pt x="44" y="48"/>
                            <a:pt x="44" y="48"/>
                            <a:pt x="44" y="48"/>
                          </a:cubicBezTo>
                          <a:cubicBezTo>
                            <a:pt x="44" y="48"/>
                            <a:pt x="44" y="48"/>
                            <a:pt x="45" y="47"/>
                          </a:cubicBezTo>
                          <a:cubicBezTo>
                            <a:pt x="47" y="44"/>
                            <a:pt x="50" y="41"/>
                            <a:pt x="54" y="41"/>
                          </a:cubicBezTo>
                          <a:cubicBezTo>
                            <a:pt x="54" y="41"/>
                            <a:pt x="54" y="41"/>
                            <a:pt x="54" y="41"/>
                          </a:cubicBezTo>
                          <a:cubicBezTo>
                            <a:pt x="58" y="41"/>
                            <a:pt x="61" y="44"/>
                            <a:pt x="62" y="47"/>
                          </a:cubicBezTo>
                          <a:cubicBezTo>
                            <a:pt x="63" y="48"/>
                            <a:pt x="63" y="49"/>
                            <a:pt x="63" y="49"/>
                          </a:cubicBezTo>
                          <a:cubicBezTo>
                            <a:pt x="63" y="50"/>
                            <a:pt x="63" y="50"/>
                            <a:pt x="64" y="50"/>
                          </a:cubicBezTo>
                          <a:cubicBezTo>
                            <a:pt x="64" y="50"/>
                            <a:pt x="64" y="50"/>
                            <a:pt x="64" y="49"/>
                          </a:cubicBezTo>
                          <a:cubicBezTo>
                            <a:pt x="65" y="49"/>
                            <a:pt x="65" y="48"/>
                            <a:pt x="65" y="47"/>
                          </a:cubicBezTo>
                          <a:cubicBezTo>
                            <a:pt x="67" y="44"/>
                            <a:pt x="68" y="39"/>
                            <a:pt x="68" y="35"/>
                          </a:cubicBezTo>
                          <a:cubicBezTo>
                            <a:pt x="69" y="17"/>
                            <a:pt x="55" y="2"/>
                            <a:pt x="37" y="0"/>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151" name="Freeform: Shape 178"/>
                    <p:cNvSpPr>
                      <a:spLocks/>
                    </p:cNvSpPr>
                    <p:nvPr/>
                  </p:nvSpPr>
                  <p:spPr bwMode="auto">
                    <a:xfrm>
                      <a:off x="4601092" y="4491660"/>
                      <a:ext cx="118865" cy="84553"/>
                    </a:xfrm>
                    <a:custGeom>
                      <a:avLst/>
                      <a:gdLst>
                        <a:gd name="T0" fmla="*/ 17 w 27"/>
                        <a:gd name="T1" fmla="*/ 5 h 19"/>
                        <a:gd name="T2" fmla="*/ 24 w 27"/>
                        <a:gd name="T3" fmla="*/ 1 h 19"/>
                        <a:gd name="T4" fmla="*/ 27 w 27"/>
                        <a:gd name="T5" fmla="*/ 0 h 19"/>
                        <a:gd name="T6" fmla="*/ 16 w 27"/>
                        <a:gd name="T7" fmla="*/ 1 h 19"/>
                        <a:gd name="T8" fmla="*/ 9 w 27"/>
                        <a:gd name="T9" fmla="*/ 7 h 19"/>
                        <a:gd name="T10" fmla="*/ 5 w 27"/>
                        <a:gd name="T11" fmla="*/ 12 h 19"/>
                        <a:gd name="T12" fmla="*/ 0 w 27"/>
                        <a:gd name="T13" fmla="*/ 19 h 19"/>
                        <a:gd name="T14" fmla="*/ 9 w 27"/>
                        <a:gd name="T15" fmla="*/ 15 h 19"/>
                        <a:gd name="T16" fmla="*/ 17 w 27"/>
                        <a:gd name="T17"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19">
                          <a:moveTo>
                            <a:pt x="17" y="5"/>
                          </a:moveTo>
                          <a:cubicBezTo>
                            <a:pt x="19" y="4"/>
                            <a:pt x="21" y="2"/>
                            <a:pt x="24" y="1"/>
                          </a:cubicBezTo>
                          <a:cubicBezTo>
                            <a:pt x="24" y="1"/>
                            <a:pt x="26" y="0"/>
                            <a:pt x="27" y="0"/>
                          </a:cubicBezTo>
                          <a:cubicBezTo>
                            <a:pt x="23" y="0"/>
                            <a:pt x="19" y="0"/>
                            <a:pt x="16" y="1"/>
                          </a:cubicBezTo>
                          <a:cubicBezTo>
                            <a:pt x="13" y="2"/>
                            <a:pt x="10" y="4"/>
                            <a:pt x="9" y="7"/>
                          </a:cubicBezTo>
                          <a:cubicBezTo>
                            <a:pt x="7" y="9"/>
                            <a:pt x="6" y="11"/>
                            <a:pt x="5" y="12"/>
                          </a:cubicBezTo>
                          <a:cubicBezTo>
                            <a:pt x="4" y="15"/>
                            <a:pt x="3" y="18"/>
                            <a:pt x="0" y="19"/>
                          </a:cubicBezTo>
                          <a:cubicBezTo>
                            <a:pt x="3" y="19"/>
                            <a:pt x="7" y="17"/>
                            <a:pt x="9" y="15"/>
                          </a:cubicBezTo>
                          <a:cubicBezTo>
                            <a:pt x="13" y="12"/>
                            <a:pt x="15" y="9"/>
                            <a:pt x="17" y="5"/>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152" name="Freeform: Shape 179"/>
                    <p:cNvSpPr>
                      <a:spLocks/>
                    </p:cNvSpPr>
                    <p:nvPr/>
                  </p:nvSpPr>
                  <p:spPr bwMode="auto">
                    <a:xfrm>
                      <a:off x="4609670" y="4491660"/>
                      <a:ext cx="154402" cy="106611"/>
                    </a:xfrm>
                    <a:custGeom>
                      <a:avLst/>
                      <a:gdLst>
                        <a:gd name="T0" fmla="*/ 23 w 35"/>
                        <a:gd name="T1" fmla="*/ 3 h 24"/>
                        <a:gd name="T2" fmla="*/ 14 w 35"/>
                        <a:gd name="T3" fmla="*/ 11 h 24"/>
                        <a:gd name="T4" fmla="*/ 8 w 35"/>
                        <a:gd name="T5" fmla="*/ 17 h 24"/>
                        <a:gd name="T6" fmla="*/ 0 w 35"/>
                        <a:gd name="T7" fmla="*/ 20 h 24"/>
                        <a:gd name="T8" fmla="*/ 19 w 35"/>
                        <a:gd name="T9" fmla="*/ 20 h 24"/>
                        <a:gd name="T10" fmla="*/ 30 w 35"/>
                        <a:gd name="T11" fmla="*/ 6 h 24"/>
                        <a:gd name="T12" fmla="*/ 33 w 35"/>
                        <a:gd name="T13" fmla="*/ 2 h 24"/>
                        <a:gd name="T14" fmla="*/ 35 w 35"/>
                        <a:gd name="T15" fmla="*/ 1 h 24"/>
                        <a:gd name="T16" fmla="*/ 23 w 35"/>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4">
                          <a:moveTo>
                            <a:pt x="23" y="3"/>
                          </a:moveTo>
                          <a:cubicBezTo>
                            <a:pt x="19" y="5"/>
                            <a:pt x="17" y="7"/>
                            <a:pt x="14" y="11"/>
                          </a:cubicBezTo>
                          <a:cubicBezTo>
                            <a:pt x="12" y="13"/>
                            <a:pt x="10" y="16"/>
                            <a:pt x="8" y="17"/>
                          </a:cubicBezTo>
                          <a:cubicBezTo>
                            <a:pt x="5" y="19"/>
                            <a:pt x="3" y="20"/>
                            <a:pt x="0" y="20"/>
                          </a:cubicBezTo>
                          <a:cubicBezTo>
                            <a:pt x="6" y="24"/>
                            <a:pt x="13" y="24"/>
                            <a:pt x="19" y="20"/>
                          </a:cubicBezTo>
                          <a:cubicBezTo>
                            <a:pt x="25" y="17"/>
                            <a:pt x="27" y="12"/>
                            <a:pt x="30" y="6"/>
                          </a:cubicBezTo>
                          <a:cubicBezTo>
                            <a:pt x="31" y="5"/>
                            <a:pt x="32" y="3"/>
                            <a:pt x="33" y="2"/>
                          </a:cubicBezTo>
                          <a:cubicBezTo>
                            <a:pt x="34" y="2"/>
                            <a:pt x="35" y="1"/>
                            <a:pt x="35" y="1"/>
                          </a:cubicBezTo>
                          <a:cubicBezTo>
                            <a:pt x="31" y="0"/>
                            <a:pt x="27" y="1"/>
                            <a:pt x="23" y="3"/>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153" name="Freeform: Shape 180"/>
                    <p:cNvSpPr>
                      <a:spLocks/>
                    </p:cNvSpPr>
                    <p:nvPr/>
                  </p:nvSpPr>
                  <p:spPr bwMode="auto">
                    <a:xfrm>
                      <a:off x="4601092" y="4403430"/>
                      <a:ext cx="101709" cy="71074"/>
                    </a:xfrm>
                    <a:custGeom>
                      <a:avLst/>
                      <a:gdLst>
                        <a:gd name="T0" fmla="*/ 8 w 23"/>
                        <a:gd name="T1" fmla="*/ 6 h 16"/>
                        <a:gd name="T2" fmla="*/ 5 w 23"/>
                        <a:gd name="T3" fmla="*/ 11 h 16"/>
                        <a:gd name="T4" fmla="*/ 0 w 23"/>
                        <a:gd name="T5" fmla="*/ 16 h 16"/>
                        <a:gd name="T6" fmla="*/ 8 w 23"/>
                        <a:gd name="T7" fmla="*/ 13 h 16"/>
                        <a:gd name="T8" fmla="*/ 15 w 23"/>
                        <a:gd name="T9" fmla="*/ 5 h 16"/>
                        <a:gd name="T10" fmla="*/ 20 w 23"/>
                        <a:gd name="T11" fmla="*/ 1 h 16"/>
                        <a:gd name="T12" fmla="*/ 23 w 23"/>
                        <a:gd name="T13" fmla="*/ 0 h 16"/>
                        <a:gd name="T14" fmla="*/ 14 w 23"/>
                        <a:gd name="T15" fmla="*/ 1 h 16"/>
                        <a:gd name="T16" fmla="*/ 8 w 23"/>
                        <a:gd name="T17"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6">
                          <a:moveTo>
                            <a:pt x="8" y="6"/>
                          </a:moveTo>
                          <a:cubicBezTo>
                            <a:pt x="6" y="8"/>
                            <a:pt x="6" y="9"/>
                            <a:pt x="5" y="11"/>
                          </a:cubicBezTo>
                          <a:cubicBezTo>
                            <a:pt x="4" y="13"/>
                            <a:pt x="2" y="15"/>
                            <a:pt x="0" y="16"/>
                          </a:cubicBezTo>
                          <a:cubicBezTo>
                            <a:pt x="3" y="16"/>
                            <a:pt x="6" y="15"/>
                            <a:pt x="8" y="13"/>
                          </a:cubicBezTo>
                          <a:cubicBezTo>
                            <a:pt x="11" y="11"/>
                            <a:pt x="13" y="7"/>
                            <a:pt x="15" y="5"/>
                          </a:cubicBezTo>
                          <a:cubicBezTo>
                            <a:pt x="17" y="3"/>
                            <a:pt x="18" y="2"/>
                            <a:pt x="20" y="1"/>
                          </a:cubicBezTo>
                          <a:cubicBezTo>
                            <a:pt x="21" y="1"/>
                            <a:pt x="22" y="0"/>
                            <a:pt x="23" y="0"/>
                          </a:cubicBezTo>
                          <a:cubicBezTo>
                            <a:pt x="20" y="0"/>
                            <a:pt x="17" y="0"/>
                            <a:pt x="14" y="1"/>
                          </a:cubicBezTo>
                          <a:cubicBezTo>
                            <a:pt x="11" y="2"/>
                            <a:pt x="9" y="4"/>
                            <a:pt x="8" y="6"/>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154" name="Freeform: Shape 181"/>
                    <p:cNvSpPr>
                      <a:spLocks/>
                    </p:cNvSpPr>
                    <p:nvPr/>
                  </p:nvSpPr>
                  <p:spPr bwMode="auto">
                    <a:xfrm>
                      <a:off x="4609670" y="4403430"/>
                      <a:ext cx="132345" cy="93131"/>
                    </a:xfrm>
                    <a:custGeom>
                      <a:avLst/>
                      <a:gdLst>
                        <a:gd name="T0" fmla="*/ 28 w 30"/>
                        <a:gd name="T1" fmla="*/ 2 h 21"/>
                        <a:gd name="T2" fmla="*/ 30 w 30"/>
                        <a:gd name="T3" fmla="*/ 1 h 21"/>
                        <a:gd name="T4" fmla="*/ 19 w 30"/>
                        <a:gd name="T5" fmla="*/ 2 h 21"/>
                        <a:gd name="T6" fmla="*/ 12 w 30"/>
                        <a:gd name="T7" fmla="*/ 9 h 21"/>
                        <a:gd name="T8" fmla="*/ 6 w 30"/>
                        <a:gd name="T9" fmla="*/ 15 h 21"/>
                        <a:gd name="T10" fmla="*/ 0 w 30"/>
                        <a:gd name="T11" fmla="*/ 18 h 21"/>
                        <a:gd name="T12" fmla="*/ 16 w 30"/>
                        <a:gd name="T13" fmla="*/ 17 h 21"/>
                        <a:gd name="T14" fmla="*/ 25 w 30"/>
                        <a:gd name="T15" fmla="*/ 6 h 21"/>
                        <a:gd name="T16" fmla="*/ 28 w 30"/>
                        <a:gd name="T1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1">
                          <a:moveTo>
                            <a:pt x="28" y="2"/>
                          </a:moveTo>
                          <a:cubicBezTo>
                            <a:pt x="29" y="2"/>
                            <a:pt x="30" y="1"/>
                            <a:pt x="30" y="1"/>
                          </a:cubicBezTo>
                          <a:cubicBezTo>
                            <a:pt x="26" y="0"/>
                            <a:pt x="23" y="1"/>
                            <a:pt x="19" y="2"/>
                          </a:cubicBezTo>
                          <a:cubicBezTo>
                            <a:pt x="16" y="4"/>
                            <a:pt x="14" y="6"/>
                            <a:pt x="12" y="9"/>
                          </a:cubicBezTo>
                          <a:cubicBezTo>
                            <a:pt x="10" y="11"/>
                            <a:pt x="9" y="14"/>
                            <a:pt x="6" y="15"/>
                          </a:cubicBezTo>
                          <a:cubicBezTo>
                            <a:pt x="5" y="16"/>
                            <a:pt x="2" y="17"/>
                            <a:pt x="0" y="18"/>
                          </a:cubicBezTo>
                          <a:cubicBezTo>
                            <a:pt x="5" y="21"/>
                            <a:pt x="11" y="21"/>
                            <a:pt x="16" y="17"/>
                          </a:cubicBezTo>
                          <a:cubicBezTo>
                            <a:pt x="21" y="15"/>
                            <a:pt x="23" y="10"/>
                            <a:pt x="25" y="6"/>
                          </a:cubicBezTo>
                          <a:cubicBezTo>
                            <a:pt x="26" y="4"/>
                            <a:pt x="27" y="3"/>
                            <a:pt x="28" y="2"/>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155" name="Freeform: Shape 182"/>
                    <p:cNvSpPr>
                      <a:spLocks/>
                    </p:cNvSpPr>
                    <p:nvPr/>
                  </p:nvSpPr>
                  <p:spPr bwMode="auto">
                    <a:xfrm>
                      <a:off x="4472424" y="4491660"/>
                      <a:ext cx="115189" cy="84553"/>
                    </a:xfrm>
                    <a:custGeom>
                      <a:avLst/>
                      <a:gdLst>
                        <a:gd name="T0" fmla="*/ 9 w 26"/>
                        <a:gd name="T1" fmla="*/ 5 h 19"/>
                        <a:gd name="T2" fmla="*/ 17 w 26"/>
                        <a:gd name="T3" fmla="*/ 15 h 19"/>
                        <a:gd name="T4" fmla="*/ 26 w 26"/>
                        <a:gd name="T5" fmla="*/ 19 h 19"/>
                        <a:gd name="T6" fmla="*/ 21 w 26"/>
                        <a:gd name="T7" fmla="*/ 12 h 19"/>
                        <a:gd name="T8" fmla="*/ 18 w 26"/>
                        <a:gd name="T9" fmla="*/ 7 h 19"/>
                        <a:gd name="T10" fmla="*/ 11 w 26"/>
                        <a:gd name="T11" fmla="*/ 1 h 19"/>
                        <a:gd name="T12" fmla="*/ 0 w 26"/>
                        <a:gd name="T13" fmla="*/ 0 h 19"/>
                        <a:gd name="T14" fmla="*/ 3 w 26"/>
                        <a:gd name="T15" fmla="*/ 1 h 19"/>
                        <a:gd name="T16" fmla="*/ 9 w 26"/>
                        <a:gd name="T17"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9">
                          <a:moveTo>
                            <a:pt x="9" y="5"/>
                          </a:moveTo>
                          <a:cubicBezTo>
                            <a:pt x="12" y="9"/>
                            <a:pt x="14" y="12"/>
                            <a:pt x="17" y="15"/>
                          </a:cubicBezTo>
                          <a:cubicBezTo>
                            <a:pt x="20" y="17"/>
                            <a:pt x="23" y="19"/>
                            <a:pt x="26" y="19"/>
                          </a:cubicBezTo>
                          <a:cubicBezTo>
                            <a:pt x="24" y="18"/>
                            <a:pt x="22" y="15"/>
                            <a:pt x="21" y="12"/>
                          </a:cubicBezTo>
                          <a:cubicBezTo>
                            <a:pt x="20" y="11"/>
                            <a:pt x="19" y="9"/>
                            <a:pt x="18" y="7"/>
                          </a:cubicBezTo>
                          <a:cubicBezTo>
                            <a:pt x="16" y="4"/>
                            <a:pt x="14" y="2"/>
                            <a:pt x="11" y="1"/>
                          </a:cubicBezTo>
                          <a:cubicBezTo>
                            <a:pt x="7" y="0"/>
                            <a:pt x="3" y="0"/>
                            <a:pt x="0" y="0"/>
                          </a:cubicBezTo>
                          <a:cubicBezTo>
                            <a:pt x="1" y="0"/>
                            <a:pt x="2" y="1"/>
                            <a:pt x="3" y="1"/>
                          </a:cubicBezTo>
                          <a:cubicBezTo>
                            <a:pt x="5" y="2"/>
                            <a:pt x="7" y="4"/>
                            <a:pt x="9" y="5"/>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156" name="Freeform: Shape 183"/>
                    <p:cNvSpPr>
                      <a:spLocks/>
                    </p:cNvSpPr>
                    <p:nvPr/>
                  </p:nvSpPr>
                  <p:spPr bwMode="auto">
                    <a:xfrm>
                      <a:off x="4424633" y="4491660"/>
                      <a:ext cx="154402" cy="106611"/>
                    </a:xfrm>
                    <a:custGeom>
                      <a:avLst/>
                      <a:gdLst>
                        <a:gd name="T0" fmla="*/ 6 w 35"/>
                        <a:gd name="T1" fmla="*/ 6 h 24"/>
                        <a:gd name="T2" fmla="*/ 16 w 35"/>
                        <a:gd name="T3" fmla="*/ 20 h 24"/>
                        <a:gd name="T4" fmla="*/ 35 w 35"/>
                        <a:gd name="T5" fmla="*/ 20 h 24"/>
                        <a:gd name="T6" fmla="*/ 28 w 35"/>
                        <a:gd name="T7" fmla="*/ 17 h 24"/>
                        <a:gd name="T8" fmla="*/ 21 w 35"/>
                        <a:gd name="T9" fmla="*/ 11 h 24"/>
                        <a:gd name="T10" fmla="*/ 13 w 35"/>
                        <a:gd name="T11" fmla="*/ 3 h 24"/>
                        <a:gd name="T12" fmla="*/ 0 w 35"/>
                        <a:gd name="T13" fmla="*/ 1 h 24"/>
                        <a:gd name="T14" fmla="*/ 2 w 35"/>
                        <a:gd name="T15" fmla="*/ 2 h 24"/>
                        <a:gd name="T16" fmla="*/ 6 w 35"/>
                        <a:gd name="T17"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4">
                          <a:moveTo>
                            <a:pt x="6" y="6"/>
                          </a:moveTo>
                          <a:cubicBezTo>
                            <a:pt x="9" y="12"/>
                            <a:pt x="11" y="17"/>
                            <a:pt x="16" y="20"/>
                          </a:cubicBezTo>
                          <a:cubicBezTo>
                            <a:pt x="22" y="24"/>
                            <a:pt x="30" y="24"/>
                            <a:pt x="35" y="20"/>
                          </a:cubicBezTo>
                          <a:cubicBezTo>
                            <a:pt x="33" y="20"/>
                            <a:pt x="30" y="19"/>
                            <a:pt x="28" y="17"/>
                          </a:cubicBezTo>
                          <a:cubicBezTo>
                            <a:pt x="25" y="16"/>
                            <a:pt x="23" y="13"/>
                            <a:pt x="21" y="11"/>
                          </a:cubicBezTo>
                          <a:cubicBezTo>
                            <a:pt x="19" y="7"/>
                            <a:pt x="16" y="5"/>
                            <a:pt x="13" y="3"/>
                          </a:cubicBezTo>
                          <a:cubicBezTo>
                            <a:pt x="9" y="1"/>
                            <a:pt x="4" y="0"/>
                            <a:pt x="0" y="1"/>
                          </a:cubicBezTo>
                          <a:cubicBezTo>
                            <a:pt x="1" y="1"/>
                            <a:pt x="2" y="2"/>
                            <a:pt x="2" y="2"/>
                          </a:cubicBezTo>
                          <a:cubicBezTo>
                            <a:pt x="4" y="3"/>
                            <a:pt x="5" y="5"/>
                            <a:pt x="6" y="6"/>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157" name="Freeform: Shape 184"/>
                    <p:cNvSpPr>
                      <a:spLocks/>
                    </p:cNvSpPr>
                    <p:nvPr/>
                  </p:nvSpPr>
                  <p:spPr bwMode="auto">
                    <a:xfrm>
                      <a:off x="4485903" y="4403430"/>
                      <a:ext cx="101709" cy="71074"/>
                    </a:xfrm>
                    <a:custGeom>
                      <a:avLst/>
                      <a:gdLst>
                        <a:gd name="T0" fmla="*/ 10 w 23"/>
                        <a:gd name="T1" fmla="*/ 1 h 16"/>
                        <a:gd name="T2" fmla="*/ 0 w 23"/>
                        <a:gd name="T3" fmla="*/ 0 h 16"/>
                        <a:gd name="T4" fmla="*/ 3 w 23"/>
                        <a:gd name="T5" fmla="*/ 1 h 16"/>
                        <a:gd name="T6" fmla="*/ 8 w 23"/>
                        <a:gd name="T7" fmla="*/ 5 h 16"/>
                        <a:gd name="T8" fmla="*/ 15 w 23"/>
                        <a:gd name="T9" fmla="*/ 13 h 16"/>
                        <a:gd name="T10" fmla="*/ 23 w 23"/>
                        <a:gd name="T11" fmla="*/ 16 h 16"/>
                        <a:gd name="T12" fmla="*/ 19 w 23"/>
                        <a:gd name="T13" fmla="*/ 11 h 16"/>
                        <a:gd name="T14" fmla="*/ 16 w 23"/>
                        <a:gd name="T15" fmla="*/ 6 h 16"/>
                        <a:gd name="T16" fmla="*/ 10 w 23"/>
                        <a:gd name="T1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6">
                          <a:moveTo>
                            <a:pt x="10" y="1"/>
                          </a:moveTo>
                          <a:cubicBezTo>
                            <a:pt x="7" y="0"/>
                            <a:pt x="3" y="0"/>
                            <a:pt x="0" y="0"/>
                          </a:cubicBezTo>
                          <a:cubicBezTo>
                            <a:pt x="1" y="0"/>
                            <a:pt x="2" y="1"/>
                            <a:pt x="3" y="1"/>
                          </a:cubicBezTo>
                          <a:cubicBezTo>
                            <a:pt x="5" y="2"/>
                            <a:pt x="7" y="3"/>
                            <a:pt x="8" y="5"/>
                          </a:cubicBezTo>
                          <a:cubicBezTo>
                            <a:pt x="11" y="7"/>
                            <a:pt x="13" y="11"/>
                            <a:pt x="15" y="13"/>
                          </a:cubicBezTo>
                          <a:cubicBezTo>
                            <a:pt x="18" y="15"/>
                            <a:pt x="20" y="16"/>
                            <a:pt x="23" y="16"/>
                          </a:cubicBezTo>
                          <a:cubicBezTo>
                            <a:pt x="21" y="15"/>
                            <a:pt x="20" y="13"/>
                            <a:pt x="19" y="11"/>
                          </a:cubicBezTo>
                          <a:cubicBezTo>
                            <a:pt x="18" y="9"/>
                            <a:pt x="17" y="8"/>
                            <a:pt x="16" y="6"/>
                          </a:cubicBezTo>
                          <a:cubicBezTo>
                            <a:pt x="14" y="4"/>
                            <a:pt x="12" y="2"/>
                            <a:pt x="10" y="1"/>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158" name="Freeform: Shape 185"/>
                    <p:cNvSpPr>
                      <a:spLocks/>
                    </p:cNvSpPr>
                    <p:nvPr/>
                  </p:nvSpPr>
                  <p:spPr bwMode="auto">
                    <a:xfrm>
                      <a:off x="4446690" y="4403430"/>
                      <a:ext cx="132345" cy="93131"/>
                    </a:xfrm>
                    <a:custGeom>
                      <a:avLst/>
                      <a:gdLst>
                        <a:gd name="T0" fmla="*/ 0 w 30"/>
                        <a:gd name="T1" fmla="*/ 1 h 21"/>
                        <a:gd name="T2" fmla="*/ 2 w 30"/>
                        <a:gd name="T3" fmla="*/ 2 h 21"/>
                        <a:gd name="T4" fmla="*/ 5 w 30"/>
                        <a:gd name="T5" fmla="*/ 6 h 21"/>
                        <a:gd name="T6" fmla="*/ 14 w 30"/>
                        <a:gd name="T7" fmla="*/ 17 h 21"/>
                        <a:gd name="T8" fmla="*/ 30 w 30"/>
                        <a:gd name="T9" fmla="*/ 18 h 21"/>
                        <a:gd name="T10" fmla="*/ 24 w 30"/>
                        <a:gd name="T11" fmla="*/ 15 h 21"/>
                        <a:gd name="T12" fmla="*/ 18 w 30"/>
                        <a:gd name="T13" fmla="*/ 9 h 21"/>
                        <a:gd name="T14" fmla="*/ 11 w 30"/>
                        <a:gd name="T15" fmla="*/ 2 h 21"/>
                        <a:gd name="T16" fmla="*/ 0 w 30"/>
                        <a:gd name="T17"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1">
                          <a:moveTo>
                            <a:pt x="0" y="1"/>
                          </a:moveTo>
                          <a:cubicBezTo>
                            <a:pt x="1" y="1"/>
                            <a:pt x="2" y="2"/>
                            <a:pt x="2" y="2"/>
                          </a:cubicBezTo>
                          <a:cubicBezTo>
                            <a:pt x="3" y="3"/>
                            <a:pt x="4" y="4"/>
                            <a:pt x="5" y="6"/>
                          </a:cubicBezTo>
                          <a:cubicBezTo>
                            <a:pt x="8" y="10"/>
                            <a:pt x="9" y="15"/>
                            <a:pt x="14" y="17"/>
                          </a:cubicBezTo>
                          <a:cubicBezTo>
                            <a:pt x="19" y="21"/>
                            <a:pt x="25" y="21"/>
                            <a:pt x="30" y="18"/>
                          </a:cubicBezTo>
                          <a:cubicBezTo>
                            <a:pt x="28" y="17"/>
                            <a:pt x="26" y="16"/>
                            <a:pt x="24" y="15"/>
                          </a:cubicBezTo>
                          <a:cubicBezTo>
                            <a:pt x="22" y="14"/>
                            <a:pt x="20" y="11"/>
                            <a:pt x="18" y="9"/>
                          </a:cubicBezTo>
                          <a:cubicBezTo>
                            <a:pt x="16" y="6"/>
                            <a:pt x="14" y="4"/>
                            <a:pt x="11" y="2"/>
                          </a:cubicBezTo>
                          <a:cubicBezTo>
                            <a:pt x="8" y="1"/>
                            <a:pt x="4" y="0"/>
                            <a:pt x="0" y="1"/>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159" name="Freeform: Shape 186"/>
                    <p:cNvSpPr>
                      <a:spLocks/>
                    </p:cNvSpPr>
                    <p:nvPr/>
                  </p:nvSpPr>
                  <p:spPr bwMode="auto">
                    <a:xfrm>
                      <a:off x="4592514" y="4342160"/>
                      <a:ext cx="56369" cy="113963"/>
                    </a:xfrm>
                    <a:custGeom>
                      <a:avLst/>
                      <a:gdLst>
                        <a:gd name="T0" fmla="*/ 9 w 13"/>
                        <a:gd name="T1" fmla="*/ 8 h 26"/>
                        <a:gd name="T2" fmla="*/ 2 w 13"/>
                        <a:gd name="T3" fmla="*/ 17 h 26"/>
                        <a:gd name="T4" fmla="*/ 1 w 13"/>
                        <a:gd name="T5" fmla="*/ 26 h 26"/>
                        <a:gd name="T6" fmla="*/ 5 w 13"/>
                        <a:gd name="T7" fmla="*/ 20 h 26"/>
                        <a:gd name="T8" fmla="*/ 9 w 13"/>
                        <a:gd name="T9" fmla="*/ 16 h 26"/>
                        <a:gd name="T10" fmla="*/ 12 w 13"/>
                        <a:gd name="T11" fmla="*/ 9 h 26"/>
                        <a:gd name="T12" fmla="*/ 11 w 13"/>
                        <a:gd name="T13" fmla="*/ 0 h 26"/>
                        <a:gd name="T14" fmla="*/ 11 w 13"/>
                        <a:gd name="T15" fmla="*/ 3 h 26"/>
                        <a:gd name="T16" fmla="*/ 9 w 13"/>
                        <a:gd name="T17"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6">
                          <a:moveTo>
                            <a:pt x="9" y="8"/>
                          </a:moveTo>
                          <a:cubicBezTo>
                            <a:pt x="6" y="11"/>
                            <a:pt x="4" y="14"/>
                            <a:pt x="2" y="17"/>
                          </a:cubicBezTo>
                          <a:cubicBezTo>
                            <a:pt x="1" y="20"/>
                            <a:pt x="0" y="23"/>
                            <a:pt x="1" y="26"/>
                          </a:cubicBezTo>
                          <a:cubicBezTo>
                            <a:pt x="1" y="23"/>
                            <a:pt x="3" y="21"/>
                            <a:pt x="5" y="20"/>
                          </a:cubicBezTo>
                          <a:cubicBezTo>
                            <a:pt x="6" y="19"/>
                            <a:pt x="8" y="18"/>
                            <a:pt x="9" y="16"/>
                          </a:cubicBezTo>
                          <a:cubicBezTo>
                            <a:pt x="11" y="14"/>
                            <a:pt x="12" y="12"/>
                            <a:pt x="12" y="9"/>
                          </a:cubicBezTo>
                          <a:cubicBezTo>
                            <a:pt x="13" y="6"/>
                            <a:pt x="12" y="3"/>
                            <a:pt x="11" y="0"/>
                          </a:cubicBezTo>
                          <a:cubicBezTo>
                            <a:pt x="11" y="0"/>
                            <a:pt x="11" y="2"/>
                            <a:pt x="11" y="3"/>
                          </a:cubicBezTo>
                          <a:cubicBezTo>
                            <a:pt x="10" y="5"/>
                            <a:pt x="10" y="7"/>
                            <a:pt x="9" y="8"/>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160" name="Freeform: Shape 187"/>
                    <p:cNvSpPr>
                      <a:spLocks/>
                    </p:cNvSpPr>
                    <p:nvPr/>
                  </p:nvSpPr>
                  <p:spPr bwMode="auto">
                    <a:xfrm>
                      <a:off x="4560653" y="4301721"/>
                      <a:ext cx="75976" cy="145824"/>
                    </a:xfrm>
                    <a:custGeom>
                      <a:avLst/>
                      <a:gdLst>
                        <a:gd name="T0" fmla="*/ 6 w 17"/>
                        <a:gd name="T1" fmla="*/ 33 h 33"/>
                        <a:gd name="T2" fmla="*/ 7 w 17"/>
                        <a:gd name="T3" fmla="*/ 27 h 33"/>
                        <a:gd name="T4" fmla="*/ 11 w 17"/>
                        <a:gd name="T5" fmla="*/ 20 h 33"/>
                        <a:gd name="T6" fmla="*/ 16 w 17"/>
                        <a:gd name="T7" fmla="*/ 11 h 33"/>
                        <a:gd name="T8" fmla="*/ 16 w 17"/>
                        <a:gd name="T9" fmla="*/ 0 h 33"/>
                        <a:gd name="T10" fmla="*/ 15 w 17"/>
                        <a:gd name="T11" fmla="*/ 2 h 33"/>
                        <a:gd name="T12" fmla="*/ 12 w 17"/>
                        <a:gd name="T13" fmla="*/ 6 h 33"/>
                        <a:gd name="T14" fmla="*/ 2 w 17"/>
                        <a:gd name="T15" fmla="*/ 17 h 33"/>
                        <a:gd name="T16" fmla="*/ 6 w 17"/>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3">
                          <a:moveTo>
                            <a:pt x="6" y="33"/>
                          </a:moveTo>
                          <a:cubicBezTo>
                            <a:pt x="5" y="31"/>
                            <a:pt x="6" y="29"/>
                            <a:pt x="7" y="27"/>
                          </a:cubicBezTo>
                          <a:cubicBezTo>
                            <a:pt x="8" y="24"/>
                            <a:pt x="9" y="22"/>
                            <a:pt x="11" y="20"/>
                          </a:cubicBezTo>
                          <a:cubicBezTo>
                            <a:pt x="13" y="17"/>
                            <a:pt x="15" y="15"/>
                            <a:pt x="16" y="11"/>
                          </a:cubicBezTo>
                          <a:cubicBezTo>
                            <a:pt x="17" y="8"/>
                            <a:pt x="17" y="4"/>
                            <a:pt x="16" y="0"/>
                          </a:cubicBezTo>
                          <a:cubicBezTo>
                            <a:pt x="16" y="1"/>
                            <a:pt x="15" y="2"/>
                            <a:pt x="15" y="2"/>
                          </a:cubicBezTo>
                          <a:cubicBezTo>
                            <a:pt x="14" y="4"/>
                            <a:pt x="13" y="5"/>
                            <a:pt x="12" y="6"/>
                          </a:cubicBezTo>
                          <a:cubicBezTo>
                            <a:pt x="8" y="10"/>
                            <a:pt x="4" y="12"/>
                            <a:pt x="2" y="17"/>
                          </a:cubicBezTo>
                          <a:cubicBezTo>
                            <a:pt x="0" y="23"/>
                            <a:pt x="1" y="29"/>
                            <a:pt x="6" y="33"/>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161" name="Freeform: Shape 188"/>
                    <p:cNvSpPr>
                      <a:spLocks/>
                    </p:cNvSpPr>
                    <p:nvPr/>
                  </p:nvSpPr>
                  <p:spPr bwMode="auto">
                    <a:xfrm>
                      <a:off x="5727246" y="1033545"/>
                      <a:ext cx="140922" cy="140922"/>
                    </a:xfrm>
                    <a:custGeom>
                      <a:avLst/>
                      <a:gdLst>
                        <a:gd name="T0" fmla="*/ 7 w 32"/>
                        <a:gd name="T1" fmla="*/ 30 h 32"/>
                        <a:gd name="T2" fmla="*/ 16 w 32"/>
                        <a:gd name="T3" fmla="*/ 32 h 32"/>
                        <a:gd name="T4" fmla="*/ 32 w 32"/>
                        <a:gd name="T5" fmla="*/ 16 h 32"/>
                        <a:gd name="T6" fmla="*/ 16 w 32"/>
                        <a:gd name="T7" fmla="*/ 0 h 32"/>
                        <a:gd name="T8" fmla="*/ 0 w 32"/>
                        <a:gd name="T9" fmla="*/ 14 h 32"/>
                        <a:gd name="T10" fmla="*/ 16 w 32"/>
                        <a:gd name="T11" fmla="*/ 14 h 32"/>
                        <a:gd name="T12" fmla="*/ 21 w 32"/>
                        <a:gd name="T13" fmla="*/ 14 h 32"/>
                        <a:gd name="T14" fmla="*/ 18 w 32"/>
                        <a:gd name="T15" fmla="*/ 18 h 32"/>
                        <a:gd name="T16" fmla="*/ 7 w 32"/>
                        <a:gd name="T17"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2">
                          <a:moveTo>
                            <a:pt x="7" y="30"/>
                          </a:moveTo>
                          <a:cubicBezTo>
                            <a:pt x="10" y="31"/>
                            <a:pt x="13" y="32"/>
                            <a:pt x="16" y="32"/>
                          </a:cubicBezTo>
                          <a:cubicBezTo>
                            <a:pt x="25" y="32"/>
                            <a:pt x="32" y="25"/>
                            <a:pt x="32" y="16"/>
                          </a:cubicBezTo>
                          <a:cubicBezTo>
                            <a:pt x="32" y="7"/>
                            <a:pt x="25" y="0"/>
                            <a:pt x="16" y="0"/>
                          </a:cubicBezTo>
                          <a:cubicBezTo>
                            <a:pt x="8" y="0"/>
                            <a:pt x="1" y="6"/>
                            <a:pt x="0" y="14"/>
                          </a:cubicBezTo>
                          <a:cubicBezTo>
                            <a:pt x="16" y="14"/>
                            <a:pt x="16" y="14"/>
                            <a:pt x="16" y="14"/>
                          </a:cubicBezTo>
                          <a:cubicBezTo>
                            <a:pt x="21" y="14"/>
                            <a:pt x="21" y="14"/>
                            <a:pt x="21" y="14"/>
                          </a:cubicBezTo>
                          <a:cubicBezTo>
                            <a:pt x="18" y="18"/>
                            <a:pt x="18" y="18"/>
                            <a:pt x="18" y="18"/>
                          </a:cubicBezTo>
                          <a:lnTo>
                            <a:pt x="7" y="30"/>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162" name="Freeform: Shape 189"/>
                    <p:cNvSpPr>
                      <a:spLocks/>
                    </p:cNvSpPr>
                    <p:nvPr/>
                  </p:nvSpPr>
                  <p:spPr bwMode="auto">
                    <a:xfrm>
                      <a:off x="5501770" y="1104619"/>
                      <a:ext cx="295324" cy="278169"/>
                    </a:xfrm>
                    <a:custGeom>
                      <a:avLst/>
                      <a:gdLst>
                        <a:gd name="T0" fmla="*/ 30 w 67"/>
                        <a:gd name="T1" fmla="*/ 34 h 63"/>
                        <a:gd name="T2" fmla="*/ 30 w 67"/>
                        <a:gd name="T3" fmla="*/ 36 h 63"/>
                        <a:gd name="T4" fmla="*/ 30 w 67"/>
                        <a:gd name="T5" fmla="*/ 37 h 63"/>
                        <a:gd name="T6" fmla="*/ 30 w 67"/>
                        <a:gd name="T7" fmla="*/ 58 h 63"/>
                        <a:gd name="T8" fmla="*/ 22 w 67"/>
                        <a:gd name="T9" fmla="*/ 63 h 63"/>
                        <a:gd name="T10" fmla="*/ 44 w 67"/>
                        <a:gd name="T11" fmla="*/ 63 h 63"/>
                        <a:gd name="T12" fmla="*/ 37 w 67"/>
                        <a:gd name="T13" fmla="*/ 58 h 63"/>
                        <a:gd name="T14" fmla="*/ 37 w 67"/>
                        <a:gd name="T15" fmla="*/ 37 h 63"/>
                        <a:gd name="T16" fmla="*/ 37 w 67"/>
                        <a:gd name="T17" fmla="*/ 36 h 63"/>
                        <a:gd name="T18" fmla="*/ 37 w 67"/>
                        <a:gd name="T19" fmla="*/ 34 h 63"/>
                        <a:gd name="T20" fmla="*/ 56 w 67"/>
                        <a:gd name="T21" fmla="*/ 12 h 63"/>
                        <a:gd name="T22" fmla="*/ 67 w 67"/>
                        <a:gd name="T23" fmla="*/ 0 h 63"/>
                        <a:gd name="T24" fmla="*/ 51 w 67"/>
                        <a:gd name="T25" fmla="*/ 0 h 63"/>
                        <a:gd name="T26" fmla="*/ 0 w 67"/>
                        <a:gd name="T27" fmla="*/ 0 h 63"/>
                        <a:gd name="T28" fmla="*/ 30 w 67"/>
                        <a:gd name="T29" fmla="*/ 3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63">
                          <a:moveTo>
                            <a:pt x="30" y="34"/>
                          </a:moveTo>
                          <a:cubicBezTo>
                            <a:pt x="30" y="36"/>
                            <a:pt x="30" y="36"/>
                            <a:pt x="30" y="36"/>
                          </a:cubicBezTo>
                          <a:cubicBezTo>
                            <a:pt x="30" y="37"/>
                            <a:pt x="30" y="37"/>
                            <a:pt x="30" y="37"/>
                          </a:cubicBezTo>
                          <a:cubicBezTo>
                            <a:pt x="30" y="58"/>
                            <a:pt x="30" y="58"/>
                            <a:pt x="30" y="58"/>
                          </a:cubicBezTo>
                          <a:cubicBezTo>
                            <a:pt x="25" y="58"/>
                            <a:pt x="22" y="61"/>
                            <a:pt x="22" y="63"/>
                          </a:cubicBezTo>
                          <a:cubicBezTo>
                            <a:pt x="44" y="63"/>
                            <a:pt x="44" y="63"/>
                            <a:pt x="44" y="63"/>
                          </a:cubicBezTo>
                          <a:cubicBezTo>
                            <a:pt x="44" y="61"/>
                            <a:pt x="41" y="59"/>
                            <a:pt x="37" y="58"/>
                          </a:cubicBezTo>
                          <a:cubicBezTo>
                            <a:pt x="37" y="37"/>
                            <a:pt x="37" y="37"/>
                            <a:pt x="37" y="37"/>
                          </a:cubicBezTo>
                          <a:cubicBezTo>
                            <a:pt x="37" y="36"/>
                            <a:pt x="37" y="36"/>
                            <a:pt x="37" y="36"/>
                          </a:cubicBezTo>
                          <a:cubicBezTo>
                            <a:pt x="37" y="34"/>
                            <a:pt x="37" y="34"/>
                            <a:pt x="37" y="34"/>
                          </a:cubicBezTo>
                          <a:cubicBezTo>
                            <a:pt x="56" y="12"/>
                            <a:pt x="56" y="12"/>
                            <a:pt x="56" y="12"/>
                          </a:cubicBezTo>
                          <a:cubicBezTo>
                            <a:pt x="67" y="0"/>
                            <a:pt x="67" y="0"/>
                            <a:pt x="67" y="0"/>
                          </a:cubicBezTo>
                          <a:cubicBezTo>
                            <a:pt x="51" y="0"/>
                            <a:pt x="51" y="0"/>
                            <a:pt x="51" y="0"/>
                          </a:cubicBezTo>
                          <a:cubicBezTo>
                            <a:pt x="0" y="0"/>
                            <a:pt x="0" y="0"/>
                            <a:pt x="0" y="0"/>
                          </a:cubicBezTo>
                          <a:lnTo>
                            <a:pt x="30" y="34"/>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163" name="Freeform: Shape 190"/>
                    <p:cNvSpPr>
                      <a:spLocks/>
                    </p:cNvSpPr>
                    <p:nvPr/>
                  </p:nvSpPr>
                  <p:spPr bwMode="auto">
                    <a:xfrm>
                      <a:off x="5364524" y="795815"/>
                      <a:ext cx="220574" cy="136021"/>
                    </a:xfrm>
                    <a:custGeom>
                      <a:avLst/>
                      <a:gdLst>
                        <a:gd name="T0" fmla="*/ 141 w 180"/>
                        <a:gd name="T1" fmla="*/ 61 h 111"/>
                        <a:gd name="T2" fmla="*/ 180 w 180"/>
                        <a:gd name="T3" fmla="*/ 61 h 111"/>
                        <a:gd name="T4" fmla="*/ 180 w 180"/>
                        <a:gd name="T5" fmla="*/ 111 h 111"/>
                        <a:gd name="T6" fmla="*/ 141 w 180"/>
                        <a:gd name="T7" fmla="*/ 111 h 111"/>
                        <a:gd name="T8" fmla="*/ 141 w 180"/>
                        <a:gd name="T9" fmla="*/ 100 h 111"/>
                        <a:gd name="T10" fmla="*/ 155 w 180"/>
                        <a:gd name="T11" fmla="*/ 100 h 111"/>
                        <a:gd name="T12" fmla="*/ 155 w 180"/>
                        <a:gd name="T13" fmla="*/ 79 h 111"/>
                        <a:gd name="T14" fmla="*/ 141 w 180"/>
                        <a:gd name="T15" fmla="*/ 79 h 111"/>
                        <a:gd name="T16" fmla="*/ 141 w 180"/>
                        <a:gd name="T17" fmla="*/ 61 h 111"/>
                        <a:gd name="T18" fmla="*/ 90 w 180"/>
                        <a:gd name="T19" fmla="*/ 61 h 111"/>
                        <a:gd name="T20" fmla="*/ 141 w 180"/>
                        <a:gd name="T21" fmla="*/ 61 h 111"/>
                        <a:gd name="T22" fmla="*/ 141 w 180"/>
                        <a:gd name="T23" fmla="*/ 79 h 111"/>
                        <a:gd name="T24" fmla="*/ 126 w 180"/>
                        <a:gd name="T25" fmla="*/ 79 h 111"/>
                        <a:gd name="T26" fmla="*/ 126 w 180"/>
                        <a:gd name="T27" fmla="*/ 100 h 111"/>
                        <a:gd name="T28" fmla="*/ 126 w 180"/>
                        <a:gd name="T29" fmla="*/ 100 h 111"/>
                        <a:gd name="T30" fmla="*/ 141 w 180"/>
                        <a:gd name="T31" fmla="*/ 100 h 111"/>
                        <a:gd name="T32" fmla="*/ 141 w 180"/>
                        <a:gd name="T33" fmla="*/ 111 h 111"/>
                        <a:gd name="T34" fmla="*/ 90 w 180"/>
                        <a:gd name="T35" fmla="*/ 111 h 111"/>
                        <a:gd name="T36" fmla="*/ 90 w 180"/>
                        <a:gd name="T37" fmla="*/ 100 h 111"/>
                        <a:gd name="T38" fmla="*/ 105 w 180"/>
                        <a:gd name="T39" fmla="*/ 100 h 111"/>
                        <a:gd name="T40" fmla="*/ 105 w 180"/>
                        <a:gd name="T41" fmla="*/ 79 h 111"/>
                        <a:gd name="T42" fmla="*/ 90 w 180"/>
                        <a:gd name="T43" fmla="*/ 79 h 111"/>
                        <a:gd name="T44" fmla="*/ 90 w 180"/>
                        <a:gd name="T45" fmla="*/ 61 h 111"/>
                        <a:gd name="T46" fmla="*/ 65 w 180"/>
                        <a:gd name="T47" fmla="*/ 0 h 111"/>
                        <a:gd name="T48" fmla="*/ 65 w 180"/>
                        <a:gd name="T49" fmla="*/ 61 h 111"/>
                        <a:gd name="T50" fmla="*/ 90 w 180"/>
                        <a:gd name="T51" fmla="*/ 61 h 111"/>
                        <a:gd name="T52" fmla="*/ 90 w 180"/>
                        <a:gd name="T53" fmla="*/ 79 h 111"/>
                        <a:gd name="T54" fmla="*/ 76 w 180"/>
                        <a:gd name="T55" fmla="*/ 79 h 111"/>
                        <a:gd name="T56" fmla="*/ 76 w 180"/>
                        <a:gd name="T57" fmla="*/ 100 h 111"/>
                        <a:gd name="T58" fmla="*/ 76 w 180"/>
                        <a:gd name="T59" fmla="*/ 100 h 111"/>
                        <a:gd name="T60" fmla="*/ 90 w 180"/>
                        <a:gd name="T61" fmla="*/ 100 h 111"/>
                        <a:gd name="T62" fmla="*/ 90 w 180"/>
                        <a:gd name="T63" fmla="*/ 111 h 111"/>
                        <a:gd name="T64" fmla="*/ 40 w 180"/>
                        <a:gd name="T65" fmla="*/ 111 h 111"/>
                        <a:gd name="T66" fmla="*/ 40 w 180"/>
                        <a:gd name="T67" fmla="*/ 100 h 111"/>
                        <a:gd name="T68" fmla="*/ 54 w 180"/>
                        <a:gd name="T69" fmla="*/ 100 h 111"/>
                        <a:gd name="T70" fmla="*/ 54 w 180"/>
                        <a:gd name="T71" fmla="*/ 79 h 111"/>
                        <a:gd name="T72" fmla="*/ 40 w 180"/>
                        <a:gd name="T73" fmla="*/ 79 h 111"/>
                        <a:gd name="T74" fmla="*/ 40 w 180"/>
                        <a:gd name="T75" fmla="*/ 0 h 111"/>
                        <a:gd name="T76" fmla="*/ 65 w 180"/>
                        <a:gd name="T77" fmla="*/ 0 h 111"/>
                        <a:gd name="T78" fmla="*/ 40 w 180"/>
                        <a:gd name="T79" fmla="*/ 111 h 111"/>
                        <a:gd name="T80" fmla="*/ 0 w 180"/>
                        <a:gd name="T81" fmla="*/ 111 h 111"/>
                        <a:gd name="T82" fmla="*/ 0 w 180"/>
                        <a:gd name="T83" fmla="*/ 61 h 111"/>
                        <a:gd name="T84" fmla="*/ 22 w 180"/>
                        <a:gd name="T85" fmla="*/ 61 h 111"/>
                        <a:gd name="T86" fmla="*/ 22 w 180"/>
                        <a:gd name="T87" fmla="*/ 0 h 111"/>
                        <a:gd name="T88" fmla="*/ 40 w 180"/>
                        <a:gd name="T89" fmla="*/ 0 h 111"/>
                        <a:gd name="T90" fmla="*/ 40 w 180"/>
                        <a:gd name="T91" fmla="*/ 79 h 111"/>
                        <a:gd name="T92" fmla="*/ 25 w 180"/>
                        <a:gd name="T93" fmla="*/ 79 h 111"/>
                        <a:gd name="T94" fmla="*/ 25 w 180"/>
                        <a:gd name="T95" fmla="*/ 100 h 111"/>
                        <a:gd name="T96" fmla="*/ 25 w 180"/>
                        <a:gd name="T97" fmla="*/ 100 h 111"/>
                        <a:gd name="T98" fmla="*/ 40 w 180"/>
                        <a:gd name="T99" fmla="*/ 100 h 111"/>
                        <a:gd name="T100" fmla="*/ 40 w 180"/>
                        <a:gd name="T101"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0" h="111">
                          <a:moveTo>
                            <a:pt x="141" y="61"/>
                          </a:moveTo>
                          <a:lnTo>
                            <a:pt x="180" y="61"/>
                          </a:lnTo>
                          <a:lnTo>
                            <a:pt x="180" y="111"/>
                          </a:lnTo>
                          <a:lnTo>
                            <a:pt x="141" y="111"/>
                          </a:lnTo>
                          <a:lnTo>
                            <a:pt x="141" y="100"/>
                          </a:lnTo>
                          <a:lnTo>
                            <a:pt x="155" y="100"/>
                          </a:lnTo>
                          <a:lnTo>
                            <a:pt x="155" y="79"/>
                          </a:lnTo>
                          <a:lnTo>
                            <a:pt x="141" y="79"/>
                          </a:lnTo>
                          <a:lnTo>
                            <a:pt x="141" y="61"/>
                          </a:lnTo>
                          <a:close/>
                          <a:moveTo>
                            <a:pt x="90" y="61"/>
                          </a:moveTo>
                          <a:lnTo>
                            <a:pt x="141" y="61"/>
                          </a:lnTo>
                          <a:lnTo>
                            <a:pt x="141" y="79"/>
                          </a:lnTo>
                          <a:lnTo>
                            <a:pt x="126" y="79"/>
                          </a:lnTo>
                          <a:lnTo>
                            <a:pt x="126" y="100"/>
                          </a:lnTo>
                          <a:lnTo>
                            <a:pt x="126" y="100"/>
                          </a:lnTo>
                          <a:lnTo>
                            <a:pt x="141" y="100"/>
                          </a:lnTo>
                          <a:lnTo>
                            <a:pt x="141" y="111"/>
                          </a:lnTo>
                          <a:lnTo>
                            <a:pt x="90" y="111"/>
                          </a:lnTo>
                          <a:lnTo>
                            <a:pt x="90" y="100"/>
                          </a:lnTo>
                          <a:lnTo>
                            <a:pt x="105" y="100"/>
                          </a:lnTo>
                          <a:lnTo>
                            <a:pt x="105" y="79"/>
                          </a:lnTo>
                          <a:lnTo>
                            <a:pt x="90" y="79"/>
                          </a:lnTo>
                          <a:lnTo>
                            <a:pt x="90" y="61"/>
                          </a:lnTo>
                          <a:close/>
                          <a:moveTo>
                            <a:pt x="65" y="0"/>
                          </a:moveTo>
                          <a:lnTo>
                            <a:pt x="65" y="61"/>
                          </a:lnTo>
                          <a:lnTo>
                            <a:pt x="90" y="61"/>
                          </a:lnTo>
                          <a:lnTo>
                            <a:pt x="90" y="79"/>
                          </a:lnTo>
                          <a:lnTo>
                            <a:pt x="76" y="79"/>
                          </a:lnTo>
                          <a:lnTo>
                            <a:pt x="76" y="100"/>
                          </a:lnTo>
                          <a:lnTo>
                            <a:pt x="76" y="100"/>
                          </a:lnTo>
                          <a:lnTo>
                            <a:pt x="90" y="100"/>
                          </a:lnTo>
                          <a:lnTo>
                            <a:pt x="90" y="111"/>
                          </a:lnTo>
                          <a:lnTo>
                            <a:pt x="40" y="111"/>
                          </a:lnTo>
                          <a:lnTo>
                            <a:pt x="40" y="100"/>
                          </a:lnTo>
                          <a:lnTo>
                            <a:pt x="54" y="100"/>
                          </a:lnTo>
                          <a:lnTo>
                            <a:pt x="54" y="79"/>
                          </a:lnTo>
                          <a:lnTo>
                            <a:pt x="40" y="79"/>
                          </a:lnTo>
                          <a:lnTo>
                            <a:pt x="40" y="0"/>
                          </a:lnTo>
                          <a:lnTo>
                            <a:pt x="65" y="0"/>
                          </a:lnTo>
                          <a:close/>
                          <a:moveTo>
                            <a:pt x="40" y="111"/>
                          </a:moveTo>
                          <a:lnTo>
                            <a:pt x="0" y="111"/>
                          </a:lnTo>
                          <a:lnTo>
                            <a:pt x="0" y="61"/>
                          </a:lnTo>
                          <a:lnTo>
                            <a:pt x="22" y="61"/>
                          </a:lnTo>
                          <a:lnTo>
                            <a:pt x="22" y="0"/>
                          </a:lnTo>
                          <a:lnTo>
                            <a:pt x="40" y="0"/>
                          </a:lnTo>
                          <a:lnTo>
                            <a:pt x="40" y="79"/>
                          </a:lnTo>
                          <a:lnTo>
                            <a:pt x="25" y="79"/>
                          </a:lnTo>
                          <a:lnTo>
                            <a:pt x="25" y="100"/>
                          </a:lnTo>
                          <a:lnTo>
                            <a:pt x="25" y="100"/>
                          </a:lnTo>
                          <a:lnTo>
                            <a:pt x="40" y="100"/>
                          </a:lnTo>
                          <a:lnTo>
                            <a:pt x="40" y="111"/>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164" name="Freeform: Shape 191"/>
                    <p:cNvSpPr>
                      <a:spLocks/>
                    </p:cNvSpPr>
                    <p:nvPr/>
                  </p:nvSpPr>
                  <p:spPr bwMode="auto">
                    <a:xfrm>
                      <a:off x="5342467" y="940414"/>
                      <a:ext cx="296550" cy="93131"/>
                    </a:xfrm>
                    <a:custGeom>
                      <a:avLst/>
                      <a:gdLst>
                        <a:gd name="T0" fmla="*/ 7 w 242"/>
                        <a:gd name="T1" fmla="*/ 76 h 76"/>
                        <a:gd name="T2" fmla="*/ 0 w 242"/>
                        <a:gd name="T3" fmla="*/ 0 h 76"/>
                        <a:gd name="T4" fmla="*/ 242 w 242"/>
                        <a:gd name="T5" fmla="*/ 0 h 76"/>
                        <a:gd name="T6" fmla="*/ 213 w 242"/>
                        <a:gd name="T7" fmla="*/ 76 h 76"/>
                        <a:gd name="T8" fmla="*/ 7 w 242"/>
                        <a:gd name="T9" fmla="*/ 76 h 76"/>
                      </a:gdLst>
                      <a:ahLst/>
                      <a:cxnLst>
                        <a:cxn ang="0">
                          <a:pos x="T0" y="T1"/>
                        </a:cxn>
                        <a:cxn ang="0">
                          <a:pos x="T2" y="T3"/>
                        </a:cxn>
                        <a:cxn ang="0">
                          <a:pos x="T4" y="T5"/>
                        </a:cxn>
                        <a:cxn ang="0">
                          <a:pos x="T6" y="T7"/>
                        </a:cxn>
                        <a:cxn ang="0">
                          <a:pos x="T8" y="T9"/>
                        </a:cxn>
                      </a:cxnLst>
                      <a:rect l="0" t="0" r="r" b="b"/>
                      <a:pathLst>
                        <a:path w="242" h="76">
                          <a:moveTo>
                            <a:pt x="7" y="76"/>
                          </a:moveTo>
                          <a:lnTo>
                            <a:pt x="0" y="0"/>
                          </a:lnTo>
                          <a:lnTo>
                            <a:pt x="242" y="0"/>
                          </a:lnTo>
                          <a:lnTo>
                            <a:pt x="213" y="76"/>
                          </a:lnTo>
                          <a:lnTo>
                            <a:pt x="7" y="76"/>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165" name="Freeform: Shape 192"/>
                    <p:cNvSpPr>
                      <a:spLocks/>
                    </p:cNvSpPr>
                    <p:nvPr/>
                  </p:nvSpPr>
                  <p:spPr bwMode="auto">
                    <a:xfrm>
                      <a:off x="3664877" y="4235549"/>
                      <a:ext cx="198517" cy="198517"/>
                    </a:xfrm>
                    <a:custGeom>
                      <a:avLst/>
                      <a:gdLst>
                        <a:gd name="T0" fmla="*/ 22 w 45"/>
                        <a:gd name="T1" fmla="*/ 42 h 45"/>
                        <a:gd name="T2" fmla="*/ 26 w 45"/>
                        <a:gd name="T3" fmla="*/ 42 h 45"/>
                        <a:gd name="T4" fmla="*/ 27 w 45"/>
                        <a:gd name="T5" fmla="*/ 45 h 45"/>
                        <a:gd name="T6" fmla="*/ 35 w 45"/>
                        <a:gd name="T7" fmla="*/ 41 h 45"/>
                        <a:gd name="T8" fmla="*/ 34 w 45"/>
                        <a:gd name="T9" fmla="*/ 38 h 45"/>
                        <a:gd name="T10" fmla="*/ 38 w 45"/>
                        <a:gd name="T11" fmla="*/ 33 h 45"/>
                        <a:gd name="T12" fmla="*/ 42 w 45"/>
                        <a:gd name="T13" fmla="*/ 35 h 45"/>
                        <a:gd name="T14" fmla="*/ 45 w 45"/>
                        <a:gd name="T15" fmla="*/ 27 h 45"/>
                        <a:gd name="T16" fmla="*/ 42 w 45"/>
                        <a:gd name="T17" fmla="*/ 26 h 45"/>
                        <a:gd name="T18" fmla="*/ 41 w 45"/>
                        <a:gd name="T19" fmla="*/ 19 h 45"/>
                        <a:gd name="T20" fmla="*/ 45 w 45"/>
                        <a:gd name="T21" fmla="*/ 17 h 45"/>
                        <a:gd name="T22" fmla="*/ 41 w 45"/>
                        <a:gd name="T23" fmla="*/ 10 h 45"/>
                        <a:gd name="T24" fmla="*/ 38 w 45"/>
                        <a:gd name="T25" fmla="*/ 11 h 45"/>
                        <a:gd name="T26" fmla="*/ 33 w 45"/>
                        <a:gd name="T27" fmla="*/ 6 h 45"/>
                        <a:gd name="T28" fmla="*/ 35 w 45"/>
                        <a:gd name="T29" fmla="*/ 3 h 45"/>
                        <a:gd name="T30" fmla="*/ 27 w 45"/>
                        <a:gd name="T31" fmla="*/ 0 h 45"/>
                        <a:gd name="T32" fmla="*/ 26 w 45"/>
                        <a:gd name="T33" fmla="*/ 3 h 45"/>
                        <a:gd name="T34" fmla="*/ 22 w 45"/>
                        <a:gd name="T35" fmla="*/ 3 h 45"/>
                        <a:gd name="T36" fmla="*/ 22 w 45"/>
                        <a:gd name="T37" fmla="*/ 9 h 45"/>
                        <a:gd name="T38" fmla="*/ 34 w 45"/>
                        <a:gd name="T39" fmla="*/ 17 h 45"/>
                        <a:gd name="T40" fmla="*/ 27 w 45"/>
                        <a:gd name="T41" fmla="*/ 34 h 45"/>
                        <a:gd name="T42" fmla="*/ 22 w 45"/>
                        <a:gd name="T43" fmla="*/ 35 h 45"/>
                        <a:gd name="T44" fmla="*/ 22 w 45"/>
                        <a:gd name="T45" fmla="*/ 35 h 45"/>
                        <a:gd name="T46" fmla="*/ 22 w 45"/>
                        <a:gd name="T47" fmla="*/ 42 h 45"/>
                        <a:gd name="T48" fmla="*/ 3 w 45"/>
                        <a:gd name="T49" fmla="*/ 26 h 45"/>
                        <a:gd name="T50" fmla="*/ 0 w 45"/>
                        <a:gd name="T51" fmla="*/ 27 h 45"/>
                        <a:gd name="T52" fmla="*/ 3 w 45"/>
                        <a:gd name="T53" fmla="*/ 35 h 45"/>
                        <a:gd name="T54" fmla="*/ 6 w 45"/>
                        <a:gd name="T55" fmla="*/ 34 h 45"/>
                        <a:gd name="T56" fmla="*/ 11 w 45"/>
                        <a:gd name="T57" fmla="*/ 38 h 45"/>
                        <a:gd name="T58" fmla="*/ 10 w 45"/>
                        <a:gd name="T59" fmla="*/ 42 h 45"/>
                        <a:gd name="T60" fmla="*/ 18 w 45"/>
                        <a:gd name="T61" fmla="*/ 45 h 45"/>
                        <a:gd name="T62" fmla="*/ 19 w 45"/>
                        <a:gd name="T63" fmla="*/ 42 h 45"/>
                        <a:gd name="T64" fmla="*/ 22 w 45"/>
                        <a:gd name="T65" fmla="*/ 42 h 45"/>
                        <a:gd name="T66" fmla="*/ 22 w 45"/>
                        <a:gd name="T67" fmla="*/ 35 h 45"/>
                        <a:gd name="T68" fmla="*/ 10 w 45"/>
                        <a:gd name="T69" fmla="*/ 28 h 45"/>
                        <a:gd name="T70" fmla="*/ 17 w 45"/>
                        <a:gd name="T71" fmla="*/ 10 h 45"/>
                        <a:gd name="T72" fmla="*/ 17 w 45"/>
                        <a:gd name="T73" fmla="*/ 10 h 45"/>
                        <a:gd name="T74" fmla="*/ 22 w 45"/>
                        <a:gd name="T75" fmla="*/ 9 h 45"/>
                        <a:gd name="T76" fmla="*/ 22 w 45"/>
                        <a:gd name="T77" fmla="*/ 9 h 45"/>
                        <a:gd name="T78" fmla="*/ 22 w 45"/>
                        <a:gd name="T79" fmla="*/ 3 h 45"/>
                        <a:gd name="T80" fmla="*/ 19 w 45"/>
                        <a:gd name="T81" fmla="*/ 3 h 45"/>
                        <a:gd name="T82" fmla="*/ 17 w 45"/>
                        <a:gd name="T83" fmla="*/ 0 h 45"/>
                        <a:gd name="T84" fmla="*/ 10 w 45"/>
                        <a:gd name="T85" fmla="*/ 3 h 45"/>
                        <a:gd name="T86" fmla="*/ 11 w 45"/>
                        <a:gd name="T87" fmla="*/ 7 h 45"/>
                        <a:gd name="T88" fmla="*/ 6 w 45"/>
                        <a:gd name="T89" fmla="*/ 11 h 45"/>
                        <a:gd name="T90" fmla="*/ 3 w 45"/>
                        <a:gd name="T91" fmla="*/ 10 h 45"/>
                        <a:gd name="T92" fmla="*/ 0 w 45"/>
                        <a:gd name="T93" fmla="*/ 18 h 45"/>
                        <a:gd name="T94" fmla="*/ 3 w 45"/>
                        <a:gd name="T95" fmla="*/ 19 h 45"/>
                        <a:gd name="T96" fmla="*/ 3 w 45"/>
                        <a:gd name="T97"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 h="45">
                          <a:moveTo>
                            <a:pt x="22" y="42"/>
                          </a:moveTo>
                          <a:cubicBezTo>
                            <a:pt x="24" y="42"/>
                            <a:pt x="25" y="42"/>
                            <a:pt x="26" y="42"/>
                          </a:cubicBezTo>
                          <a:cubicBezTo>
                            <a:pt x="27" y="45"/>
                            <a:pt x="27" y="45"/>
                            <a:pt x="27" y="45"/>
                          </a:cubicBezTo>
                          <a:cubicBezTo>
                            <a:pt x="35" y="41"/>
                            <a:pt x="35" y="41"/>
                            <a:pt x="35" y="41"/>
                          </a:cubicBezTo>
                          <a:cubicBezTo>
                            <a:pt x="34" y="38"/>
                            <a:pt x="34" y="38"/>
                            <a:pt x="34" y="38"/>
                          </a:cubicBezTo>
                          <a:cubicBezTo>
                            <a:pt x="36" y="37"/>
                            <a:pt x="37" y="35"/>
                            <a:pt x="38" y="33"/>
                          </a:cubicBezTo>
                          <a:cubicBezTo>
                            <a:pt x="42" y="35"/>
                            <a:pt x="42" y="35"/>
                            <a:pt x="42" y="35"/>
                          </a:cubicBezTo>
                          <a:cubicBezTo>
                            <a:pt x="45" y="27"/>
                            <a:pt x="45" y="27"/>
                            <a:pt x="45" y="27"/>
                          </a:cubicBezTo>
                          <a:cubicBezTo>
                            <a:pt x="42" y="26"/>
                            <a:pt x="42" y="26"/>
                            <a:pt x="42" y="26"/>
                          </a:cubicBezTo>
                          <a:cubicBezTo>
                            <a:pt x="42" y="23"/>
                            <a:pt x="42" y="21"/>
                            <a:pt x="41" y="19"/>
                          </a:cubicBezTo>
                          <a:cubicBezTo>
                            <a:pt x="45" y="17"/>
                            <a:pt x="45" y="17"/>
                            <a:pt x="45" y="17"/>
                          </a:cubicBezTo>
                          <a:cubicBezTo>
                            <a:pt x="41" y="10"/>
                            <a:pt x="41" y="10"/>
                            <a:pt x="41" y="10"/>
                          </a:cubicBezTo>
                          <a:cubicBezTo>
                            <a:pt x="38" y="11"/>
                            <a:pt x="38" y="11"/>
                            <a:pt x="38" y="11"/>
                          </a:cubicBezTo>
                          <a:cubicBezTo>
                            <a:pt x="37" y="9"/>
                            <a:pt x="35" y="8"/>
                            <a:pt x="33" y="6"/>
                          </a:cubicBezTo>
                          <a:cubicBezTo>
                            <a:pt x="35" y="3"/>
                            <a:pt x="35" y="3"/>
                            <a:pt x="35" y="3"/>
                          </a:cubicBezTo>
                          <a:cubicBezTo>
                            <a:pt x="27" y="0"/>
                            <a:pt x="27" y="0"/>
                            <a:pt x="27" y="0"/>
                          </a:cubicBezTo>
                          <a:cubicBezTo>
                            <a:pt x="26" y="3"/>
                            <a:pt x="26" y="3"/>
                            <a:pt x="26" y="3"/>
                          </a:cubicBezTo>
                          <a:cubicBezTo>
                            <a:pt x="24" y="3"/>
                            <a:pt x="23" y="3"/>
                            <a:pt x="22" y="3"/>
                          </a:cubicBezTo>
                          <a:cubicBezTo>
                            <a:pt x="22" y="9"/>
                            <a:pt x="22" y="9"/>
                            <a:pt x="22" y="9"/>
                          </a:cubicBezTo>
                          <a:cubicBezTo>
                            <a:pt x="28" y="9"/>
                            <a:pt x="32" y="12"/>
                            <a:pt x="34" y="17"/>
                          </a:cubicBezTo>
                          <a:cubicBezTo>
                            <a:pt x="37" y="24"/>
                            <a:pt x="34" y="32"/>
                            <a:pt x="27" y="34"/>
                          </a:cubicBezTo>
                          <a:cubicBezTo>
                            <a:pt x="26" y="35"/>
                            <a:pt x="24" y="35"/>
                            <a:pt x="22" y="35"/>
                          </a:cubicBezTo>
                          <a:cubicBezTo>
                            <a:pt x="22" y="35"/>
                            <a:pt x="22" y="35"/>
                            <a:pt x="22" y="35"/>
                          </a:cubicBezTo>
                          <a:lnTo>
                            <a:pt x="22" y="42"/>
                          </a:lnTo>
                          <a:close/>
                          <a:moveTo>
                            <a:pt x="3" y="26"/>
                          </a:moveTo>
                          <a:cubicBezTo>
                            <a:pt x="0" y="27"/>
                            <a:pt x="0" y="27"/>
                            <a:pt x="0" y="27"/>
                          </a:cubicBezTo>
                          <a:cubicBezTo>
                            <a:pt x="3" y="35"/>
                            <a:pt x="3" y="35"/>
                            <a:pt x="3" y="35"/>
                          </a:cubicBezTo>
                          <a:cubicBezTo>
                            <a:pt x="6" y="34"/>
                            <a:pt x="6" y="34"/>
                            <a:pt x="6" y="34"/>
                          </a:cubicBezTo>
                          <a:cubicBezTo>
                            <a:pt x="8" y="36"/>
                            <a:pt x="9" y="37"/>
                            <a:pt x="11" y="38"/>
                          </a:cubicBezTo>
                          <a:cubicBezTo>
                            <a:pt x="10" y="42"/>
                            <a:pt x="10" y="42"/>
                            <a:pt x="10" y="42"/>
                          </a:cubicBezTo>
                          <a:cubicBezTo>
                            <a:pt x="18" y="45"/>
                            <a:pt x="18" y="45"/>
                            <a:pt x="18" y="45"/>
                          </a:cubicBezTo>
                          <a:cubicBezTo>
                            <a:pt x="19" y="42"/>
                            <a:pt x="19" y="42"/>
                            <a:pt x="19" y="42"/>
                          </a:cubicBezTo>
                          <a:cubicBezTo>
                            <a:pt x="20" y="42"/>
                            <a:pt x="21" y="42"/>
                            <a:pt x="22" y="42"/>
                          </a:cubicBezTo>
                          <a:cubicBezTo>
                            <a:pt x="22" y="35"/>
                            <a:pt x="22" y="35"/>
                            <a:pt x="22" y="35"/>
                          </a:cubicBezTo>
                          <a:cubicBezTo>
                            <a:pt x="17" y="35"/>
                            <a:pt x="12" y="32"/>
                            <a:pt x="10" y="28"/>
                          </a:cubicBezTo>
                          <a:cubicBezTo>
                            <a:pt x="7" y="21"/>
                            <a:pt x="11" y="13"/>
                            <a:pt x="17" y="10"/>
                          </a:cubicBezTo>
                          <a:cubicBezTo>
                            <a:pt x="17" y="10"/>
                            <a:pt x="17" y="10"/>
                            <a:pt x="17" y="10"/>
                          </a:cubicBezTo>
                          <a:cubicBezTo>
                            <a:pt x="19" y="10"/>
                            <a:pt x="21" y="9"/>
                            <a:pt x="22" y="9"/>
                          </a:cubicBezTo>
                          <a:cubicBezTo>
                            <a:pt x="22" y="9"/>
                            <a:pt x="22" y="9"/>
                            <a:pt x="22" y="9"/>
                          </a:cubicBezTo>
                          <a:cubicBezTo>
                            <a:pt x="22" y="3"/>
                            <a:pt x="22" y="3"/>
                            <a:pt x="22" y="3"/>
                          </a:cubicBezTo>
                          <a:cubicBezTo>
                            <a:pt x="21" y="3"/>
                            <a:pt x="20" y="3"/>
                            <a:pt x="19" y="3"/>
                          </a:cubicBezTo>
                          <a:cubicBezTo>
                            <a:pt x="17" y="0"/>
                            <a:pt x="17" y="0"/>
                            <a:pt x="17" y="0"/>
                          </a:cubicBezTo>
                          <a:cubicBezTo>
                            <a:pt x="10" y="3"/>
                            <a:pt x="10" y="3"/>
                            <a:pt x="10" y="3"/>
                          </a:cubicBezTo>
                          <a:cubicBezTo>
                            <a:pt x="11" y="7"/>
                            <a:pt x="11" y="7"/>
                            <a:pt x="11" y="7"/>
                          </a:cubicBezTo>
                          <a:cubicBezTo>
                            <a:pt x="9" y="8"/>
                            <a:pt x="8" y="9"/>
                            <a:pt x="6" y="11"/>
                          </a:cubicBezTo>
                          <a:cubicBezTo>
                            <a:pt x="3" y="10"/>
                            <a:pt x="3" y="10"/>
                            <a:pt x="3" y="10"/>
                          </a:cubicBezTo>
                          <a:cubicBezTo>
                            <a:pt x="0" y="18"/>
                            <a:pt x="0" y="18"/>
                            <a:pt x="0" y="18"/>
                          </a:cubicBezTo>
                          <a:cubicBezTo>
                            <a:pt x="3" y="19"/>
                            <a:pt x="3" y="19"/>
                            <a:pt x="3" y="19"/>
                          </a:cubicBezTo>
                          <a:cubicBezTo>
                            <a:pt x="3" y="21"/>
                            <a:pt x="3" y="24"/>
                            <a:pt x="3" y="26"/>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166" name="Freeform: Shape 193"/>
                    <p:cNvSpPr>
                      <a:spLocks/>
                    </p:cNvSpPr>
                    <p:nvPr/>
                  </p:nvSpPr>
                  <p:spPr bwMode="auto">
                    <a:xfrm>
                      <a:off x="6380391" y="3029743"/>
                      <a:ext cx="110287" cy="106611"/>
                    </a:xfrm>
                    <a:custGeom>
                      <a:avLst/>
                      <a:gdLst>
                        <a:gd name="T0" fmla="*/ 4 w 25"/>
                        <a:gd name="T1" fmla="*/ 24 h 24"/>
                        <a:gd name="T2" fmla="*/ 8 w 25"/>
                        <a:gd name="T3" fmla="*/ 20 h 24"/>
                        <a:gd name="T4" fmla="*/ 8 w 25"/>
                        <a:gd name="T5" fmla="*/ 20 h 24"/>
                        <a:gd name="T6" fmla="*/ 8 w 25"/>
                        <a:gd name="T7" fmla="*/ 6 h 24"/>
                        <a:gd name="T8" fmla="*/ 23 w 25"/>
                        <a:gd name="T9" fmla="*/ 6 h 24"/>
                        <a:gd name="T10" fmla="*/ 23 w 25"/>
                        <a:gd name="T11" fmla="*/ 16 h 24"/>
                        <a:gd name="T12" fmla="*/ 21 w 25"/>
                        <a:gd name="T13" fmla="*/ 15 h 24"/>
                        <a:gd name="T14" fmla="*/ 17 w 25"/>
                        <a:gd name="T15" fmla="*/ 20 h 24"/>
                        <a:gd name="T16" fmla="*/ 21 w 25"/>
                        <a:gd name="T17" fmla="*/ 24 h 24"/>
                        <a:gd name="T18" fmla="*/ 25 w 25"/>
                        <a:gd name="T19" fmla="*/ 20 h 24"/>
                        <a:gd name="T20" fmla="*/ 25 w 25"/>
                        <a:gd name="T21" fmla="*/ 20 h 24"/>
                        <a:gd name="T22" fmla="*/ 25 w 25"/>
                        <a:gd name="T23" fmla="*/ 20 h 24"/>
                        <a:gd name="T24" fmla="*/ 25 w 25"/>
                        <a:gd name="T25" fmla="*/ 6 h 24"/>
                        <a:gd name="T26" fmla="*/ 25 w 25"/>
                        <a:gd name="T27" fmla="*/ 0 h 24"/>
                        <a:gd name="T28" fmla="*/ 23 w 25"/>
                        <a:gd name="T29" fmla="*/ 0 h 24"/>
                        <a:gd name="T30" fmla="*/ 8 w 25"/>
                        <a:gd name="T31" fmla="*/ 0 h 24"/>
                        <a:gd name="T32" fmla="*/ 6 w 25"/>
                        <a:gd name="T33" fmla="*/ 0 h 24"/>
                        <a:gd name="T34" fmla="*/ 6 w 25"/>
                        <a:gd name="T35" fmla="*/ 6 h 24"/>
                        <a:gd name="T36" fmla="*/ 6 w 25"/>
                        <a:gd name="T37" fmla="*/ 16 h 24"/>
                        <a:gd name="T38" fmla="*/ 4 w 25"/>
                        <a:gd name="T39" fmla="*/ 15 h 24"/>
                        <a:gd name="T40" fmla="*/ 0 w 25"/>
                        <a:gd name="T41" fmla="*/ 20 h 24"/>
                        <a:gd name="T42" fmla="*/ 4 w 25"/>
                        <a:gd name="T4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24">
                          <a:moveTo>
                            <a:pt x="4" y="24"/>
                          </a:moveTo>
                          <a:cubicBezTo>
                            <a:pt x="7" y="24"/>
                            <a:pt x="8" y="22"/>
                            <a:pt x="8" y="20"/>
                          </a:cubicBezTo>
                          <a:cubicBezTo>
                            <a:pt x="8" y="20"/>
                            <a:pt x="8" y="20"/>
                            <a:pt x="8" y="20"/>
                          </a:cubicBezTo>
                          <a:cubicBezTo>
                            <a:pt x="8" y="6"/>
                            <a:pt x="8" y="6"/>
                            <a:pt x="8" y="6"/>
                          </a:cubicBezTo>
                          <a:cubicBezTo>
                            <a:pt x="23" y="6"/>
                            <a:pt x="23" y="6"/>
                            <a:pt x="23" y="6"/>
                          </a:cubicBezTo>
                          <a:cubicBezTo>
                            <a:pt x="23" y="16"/>
                            <a:pt x="23" y="16"/>
                            <a:pt x="23" y="16"/>
                          </a:cubicBezTo>
                          <a:cubicBezTo>
                            <a:pt x="22" y="15"/>
                            <a:pt x="21" y="15"/>
                            <a:pt x="21" y="15"/>
                          </a:cubicBezTo>
                          <a:cubicBezTo>
                            <a:pt x="18" y="15"/>
                            <a:pt x="17" y="17"/>
                            <a:pt x="17" y="20"/>
                          </a:cubicBezTo>
                          <a:cubicBezTo>
                            <a:pt x="17" y="22"/>
                            <a:pt x="18" y="24"/>
                            <a:pt x="21" y="24"/>
                          </a:cubicBezTo>
                          <a:cubicBezTo>
                            <a:pt x="23" y="24"/>
                            <a:pt x="25" y="22"/>
                            <a:pt x="25" y="20"/>
                          </a:cubicBezTo>
                          <a:cubicBezTo>
                            <a:pt x="25" y="20"/>
                            <a:pt x="25" y="20"/>
                            <a:pt x="25" y="20"/>
                          </a:cubicBezTo>
                          <a:cubicBezTo>
                            <a:pt x="25" y="20"/>
                            <a:pt x="25" y="20"/>
                            <a:pt x="25" y="20"/>
                          </a:cubicBezTo>
                          <a:cubicBezTo>
                            <a:pt x="25" y="6"/>
                            <a:pt x="25" y="6"/>
                            <a:pt x="25" y="6"/>
                          </a:cubicBezTo>
                          <a:cubicBezTo>
                            <a:pt x="25" y="0"/>
                            <a:pt x="25" y="0"/>
                            <a:pt x="25" y="0"/>
                          </a:cubicBezTo>
                          <a:cubicBezTo>
                            <a:pt x="23" y="0"/>
                            <a:pt x="23" y="0"/>
                            <a:pt x="23" y="0"/>
                          </a:cubicBezTo>
                          <a:cubicBezTo>
                            <a:pt x="8" y="0"/>
                            <a:pt x="8" y="0"/>
                            <a:pt x="8" y="0"/>
                          </a:cubicBezTo>
                          <a:cubicBezTo>
                            <a:pt x="6" y="0"/>
                            <a:pt x="6" y="0"/>
                            <a:pt x="6" y="0"/>
                          </a:cubicBezTo>
                          <a:cubicBezTo>
                            <a:pt x="6" y="6"/>
                            <a:pt x="6" y="6"/>
                            <a:pt x="6" y="6"/>
                          </a:cubicBezTo>
                          <a:cubicBezTo>
                            <a:pt x="6" y="16"/>
                            <a:pt x="6" y="16"/>
                            <a:pt x="6" y="16"/>
                          </a:cubicBezTo>
                          <a:cubicBezTo>
                            <a:pt x="5" y="15"/>
                            <a:pt x="5" y="15"/>
                            <a:pt x="4" y="15"/>
                          </a:cubicBezTo>
                          <a:cubicBezTo>
                            <a:pt x="2" y="15"/>
                            <a:pt x="0" y="17"/>
                            <a:pt x="0" y="20"/>
                          </a:cubicBezTo>
                          <a:cubicBezTo>
                            <a:pt x="0" y="22"/>
                            <a:pt x="2" y="24"/>
                            <a:pt x="4" y="24"/>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167" name="Freeform: Shape 194"/>
                    <p:cNvSpPr>
                      <a:spLocks/>
                    </p:cNvSpPr>
                    <p:nvPr/>
                  </p:nvSpPr>
                  <p:spPr bwMode="auto">
                    <a:xfrm>
                      <a:off x="6124280" y="1466116"/>
                      <a:ext cx="115189" cy="106611"/>
                    </a:xfrm>
                    <a:custGeom>
                      <a:avLst/>
                      <a:gdLst>
                        <a:gd name="T0" fmla="*/ 5 w 26"/>
                        <a:gd name="T1" fmla="*/ 24 h 24"/>
                        <a:gd name="T2" fmla="*/ 9 w 26"/>
                        <a:gd name="T3" fmla="*/ 20 h 24"/>
                        <a:gd name="T4" fmla="*/ 9 w 26"/>
                        <a:gd name="T5" fmla="*/ 20 h 24"/>
                        <a:gd name="T6" fmla="*/ 9 w 26"/>
                        <a:gd name="T7" fmla="*/ 6 h 24"/>
                        <a:gd name="T8" fmla="*/ 23 w 26"/>
                        <a:gd name="T9" fmla="*/ 6 h 24"/>
                        <a:gd name="T10" fmla="*/ 23 w 26"/>
                        <a:gd name="T11" fmla="*/ 16 h 24"/>
                        <a:gd name="T12" fmla="*/ 21 w 26"/>
                        <a:gd name="T13" fmla="*/ 15 h 24"/>
                        <a:gd name="T14" fmla="*/ 17 w 26"/>
                        <a:gd name="T15" fmla="*/ 20 h 24"/>
                        <a:gd name="T16" fmla="*/ 21 w 26"/>
                        <a:gd name="T17" fmla="*/ 24 h 24"/>
                        <a:gd name="T18" fmla="*/ 26 w 26"/>
                        <a:gd name="T19" fmla="*/ 20 h 24"/>
                        <a:gd name="T20" fmla="*/ 26 w 26"/>
                        <a:gd name="T21" fmla="*/ 20 h 24"/>
                        <a:gd name="T22" fmla="*/ 26 w 26"/>
                        <a:gd name="T23" fmla="*/ 20 h 24"/>
                        <a:gd name="T24" fmla="*/ 26 w 26"/>
                        <a:gd name="T25" fmla="*/ 6 h 24"/>
                        <a:gd name="T26" fmla="*/ 26 w 26"/>
                        <a:gd name="T27" fmla="*/ 0 h 24"/>
                        <a:gd name="T28" fmla="*/ 23 w 26"/>
                        <a:gd name="T29" fmla="*/ 0 h 24"/>
                        <a:gd name="T30" fmla="*/ 9 w 26"/>
                        <a:gd name="T31" fmla="*/ 0 h 24"/>
                        <a:gd name="T32" fmla="*/ 6 w 26"/>
                        <a:gd name="T33" fmla="*/ 0 h 24"/>
                        <a:gd name="T34" fmla="*/ 6 w 26"/>
                        <a:gd name="T35" fmla="*/ 6 h 24"/>
                        <a:gd name="T36" fmla="*/ 6 w 26"/>
                        <a:gd name="T37" fmla="*/ 16 h 24"/>
                        <a:gd name="T38" fmla="*/ 5 w 26"/>
                        <a:gd name="T39" fmla="*/ 15 h 24"/>
                        <a:gd name="T40" fmla="*/ 0 w 26"/>
                        <a:gd name="T41" fmla="*/ 20 h 24"/>
                        <a:gd name="T42" fmla="*/ 5 w 26"/>
                        <a:gd name="T4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24">
                          <a:moveTo>
                            <a:pt x="5" y="24"/>
                          </a:moveTo>
                          <a:cubicBezTo>
                            <a:pt x="7" y="24"/>
                            <a:pt x="9" y="22"/>
                            <a:pt x="9" y="20"/>
                          </a:cubicBezTo>
                          <a:cubicBezTo>
                            <a:pt x="9" y="20"/>
                            <a:pt x="9" y="20"/>
                            <a:pt x="9" y="20"/>
                          </a:cubicBezTo>
                          <a:cubicBezTo>
                            <a:pt x="9" y="6"/>
                            <a:pt x="9" y="6"/>
                            <a:pt x="9" y="6"/>
                          </a:cubicBezTo>
                          <a:cubicBezTo>
                            <a:pt x="23" y="6"/>
                            <a:pt x="23" y="6"/>
                            <a:pt x="23" y="6"/>
                          </a:cubicBezTo>
                          <a:cubicBezTo>
                            <a:pt x="23" y="16"/>
                            <a:pt x="23" y="16"/>
                            <a:pt x="23" y="16"/>
                          </a:cubicBezTo>
                          <a:cubicBezTo>
                            <a:pt x="23" y="16"/>
                            <a:pt x="22" y="15"/>
                            <a:pt x="21" y="15"/>
                          </a:cubicBezTo>
                          <a:cubicBezTo>
                            <a:pt x="19" y="15"/>
                            <a:pt x="17" y="17"/>
                            <a:pt x="17" y="20"/>
                          </a:cubicBezTo>
                          <a:cubicBezTo>
                            <a:pt x="17" y="22"/>
                            <a:pt x="19" y="24"/>
                            <a:pt x="21" y="24"/>
                          </a:cubicBezTo>
                          <a:cubicBezTo>
                            <a:pt x="24" y="24"/>
                            <a:pt x="26" y="22"/>
                            <a:pt x="26" y="20"/>
                          </a:cubicBezTo>
                          <a:cubicBezTo>
                            <a:pt x="26" y="20"/>
                            <a:pt x="26" y="20"/>
                            <a:pt x="26" y="20"/>
                          </a:cubicBezTo>
                          <a:cubicBezTo>
                            <a:pt x="26" y="20"/>
                            <a:pt x="26" y="20"/>
                            <a:pt x="26" y="20"/>
                          </a:cubicBezTo>
                          <a:cubicBezTo>
                            <a:pt x="26" y="6"/>
                            <a:pt x="26" y="6"/>
                            <a:pt x="26" y="6"/>
                          </a:cubicBezTo>
                          <a:cubicBezTo>
                            <a:pt x="26" y="0"/>
                            <a:pt x="26" y="0"/>
                            <a:pt x="26" y="0"/>
                          </a:cubicBezTo>
                          <a:cubicBezTo>
                            <a:pt x="23" y="0"/>
                            <a:pt x="23" y="0"/>
                            <a:pt x="23" y="0"/>
                          </a:cubicBezTo>
                          <a:cubicBezTo>
                            <a:pt x="9" y="0"/>
                            <a:pt x="9" y="0"/>
                            <a:pt x="9" y="0"/>
                          </a:cubicBezTo>
                          <a:cubicBezTo>
                            <a:pt x="6" y="0"/>
                            <a:pt x="6" y="0"/>
                            <a:pt x="6" y="0"/>
                          </a:cubicBezTo>
                          <a:cubicBezTo>
                            <a:pt x="6" y="6"/>
                            <a:pt x="6" y="6"/>
                            <a:pt x="6" y="6"/>
                          </a:cubicBezTo>
                          <a:cubicBezTo>
                            <a:pt x="6" y="16"/>
                            <a:pt x="6" y="16"/>
                            <a:pt x="6" y="16"/>
                          </a:cubicBezTo>
                          <a:cubicBezTo>
                            <a:pt x="6" y="16"/>
                            <a:pt x="5" y="15"/>
                            <a:pt x="5" y="15"/>
                          </a:cubicBezTo>
                          <a:cubicBezTo>
                            <a:pt x="2" y="15"/>
                            <a:pt x="0" y="17"/>
                            <a:pt x="0" y="20"/>
                          </a:cubicBezTo>
                          <a:cubicBezTo>
                            <a:pt x="0" y="22"/>
                            <a:pt x="2" y="24"/>
                            <a:pt x="5" y="24"/>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168" name="Freeform: Shape 195"/>
                    <p:cNvSpPr>
                      <a:spLocks/>
                    </p:cNvSpPr>
                    <p:nvPr/>
                  </p:nvSpPr>
                  <p:spPr bwMode="auto">
                    <a:xfrm>
                      <a:off x="2652686" y="2010199"/>
                      <a:ext cx="133570" cy="123767"/>
                    </a:xfrm>
                    <a:custGeom>
                      <a:avLst/>
                      <a:gdLst>
                        <a:gd name="T0" fmla="*/ 5 w 30"/>
                        <a:gd name="T1" fmla="*/ 28 h 28"/>
                        <a:gd name="T2" fmla="*/ 10 w 30"/>
                        <a:gd name="T3" fmla="*/ 23 h 28"/>
                        <a:gd name="T4" fmla="*/ 10 w 30"/>
                        <a:gd name="T5" fmla="*/ 23 h 28"/>
                        <a:gd name="T6" fmla="*/ 10 w 30"/>
                        <a:gd name="T7" fmla="*/ 6 h 28"/>
                        <a:gd name="T8" fmla="*/ 27 w 30"/>
                        <a:gd name="T9" fmla="*/ 6 h 28"/>
                        <a:gd name="T10" fmla="*/ 27 w 30"/>
                        <a:gd name="T11" fmla="*/ 18 h 28"/>
                        <a:gd name="T12" fmla="*/ 25 w 30"/>
                        <a:gd name="T13" fmla="*/ 18 h 28"/>
                        <a:gd name="T14" fmla="*/ 20 w 30"/>
                        <a:gd name="T15" fmla="*/ 23 h 28"/>
                        <a:gd name="T16" fmla="*/ 25 w 30"/>
                        <a:gd name="T17" fmla="*/ 28 h 28"/>
                        <a:gd name="T18" fmla="*/ 30 w 30"/>
                        <a:gd name="T19" fmla="*/ 23 h 28"/>
                        <a:gd name="T20" fmla="*/ 30 w 30"/>
                        <a:gd name="T21" fmla="*/ 23 h 28"/>
                        <a:gd name="T22" fmla="*/ 30 w 30"/>
                        <a:gd name="T23" fmla="*/ 23 h 28"/>
                        <a:gd name="T24" fmla="*/ 30 w 30"/>
                        <a:gd name="T25" fmla="*/ 6 h 28"/>
                        <a:gd name="T26" fmla="*/ 30 w 30"/>
                        <a:gd name="T27" fmla="*/ 0 h 28"/>
                        <a:gd name="T28" fmla="*/ 27 w 30"/>
                        <a:gd name="T29" fmla="*/ 0 h 28"/>
                        <a:gd name="T30" fmla="*/ 10 w 30"/>
                        <a:gd name="T31" fmla="*/ 0 h 28"/>
                        <a:gd name="T32" fmla="*/ 7 w 30"/>
                        <a:gd name="T33" fmla="*/ 0 h 28"/>
                        <a:gd name="T34" fmla="*/ 7 w 30"/>
                        <a:gd name="T35" fmla="*/ 6 h 28"/>
                        <a:gd name="T36" fmla="*/ 7 w 30"/>
                        <a:gd name="T37" fmla="*/ 18 h 28"/>
                        <a:gd name="T38" fmla="*/ 5 w 30"/>
                        <a:gd name="T39" fmla="*/ 18 h 28"/>
                        <a:gd name="T40" fmla="*/ 0 w 30"/>
                        <a:gd name="T41" fmla="*/ 23 h 28"/>
                        <a:gd name="T42" fmla="*/ 5 w 30"/>
                        <a:gd name="T4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28">
                          <a:moveTo>
                            <a:pt x="5" y="28"/>
                          </a:moveTo>
                          <a:cubicBezTo>
                            <a:pt x="8" y="28"/>
                            <a:pt x="10" y="26"/>
                            <a:pt x="10" y="23"/>
                          </a:cubicBezTo>
                          <a:cubicBezTo>
                            <a:pt x="10" y="23"/>
                            <a:pt x="10" y="23"/>
                            <a:pt x="10" y="23"/>
                          </a:cubicBezTo>
                          <a:cubicBezTo>
                            <a:pt x="10" y="6"/>
                            <a:pt x="10" y="6"/>
                            <a:pt x="10" y="6"/>
                          </a:cubicBezTo>
                          <a:cubicBezTo>
                            <a:pt x="27" y="6"/>
                            <a:pt x="27" y="6"/>
                            <a:pt x="27" y="6"/>
                          </a:cubicBezTo>
                          <a:cubicBezTo>
                            <a:pt x="27" y="18"/>
                            <a:pt x="27" y="18"/>
                            <a:pt x="27" y="18"/>
                          </a:cubicBezTo>
                          <a:cubicBezTo>
                            <a:pt x="26" y="18"/>
                            <a:pt x="26" y="18"/>
                            <a:pt x="25" y="18"/>
                          </a:cubicBezTo>
                          <a:cubicBezTo>
                            <a:pt x="22" y="18"/>
                            <a:pt x="20" y="20"/>
                            <a:pt x="20" y="23"/>
                          </a:cubicBezTo>
                          <a:cubicBezTo>
                            <a:pt x="20" y="26"/>
                            <a:pt x="22" y="28"/>
                            <a:pt x="25" y="28"/>
                          </a:cubicBezTo>
                          <a:cubicBezTo>
                            <a:pt x="28" y="28"/>
                            <a:pt x="30" y="26"/>
                            <a:pt x="30" y="23"/>
                          </a:cubicBezTo>
                          <a:cubicBezTo>
                            <a:pt x="30" y="23"/>
                            <a:pt x="30" y="23"/>
                            <a:pt x="30" y="23"/>
                          </a:cubicBezTo>
                          <a:cubicBezTo>
                            <a:pt x="30" y="23"/>
                            <a:pt x="30" y="23"/>
                            <a:pt x="30" y="23"/>
                          </a:cubicBezTo>
                          <a:cubicBezTo>
                            <a:pt x="30" y="6"/>
                            <a:pt x="30" y="6"/>
                            <a:pt x="30" y="6"/>
                          </a:cubicBezTo>
                          <a:cubicBezTo>
                            <a:pt x="30" y="0"/>
                            <a:pt x="30" y="0"/>
                            <a:pt x="30" y="0"/>
                          </a:cubicBezTo>
                          <a:cubicBezTo>
                            <a:pt x="27" y="0"/>
                            <a:pt x="27" y="0"/>
                            <a:pt x="27" y="0"/>
                          </a:cubicBezTo>
                          <a:cubicBezTo>
                            <a:pt x="10" y="0"/>
                            <a:pt x="10" y="0"/>
                            <a:pt x="10" y="0"/>
                          </a:cubicBezTo>
                          <a:cubicBezTo>
                            <a:pt x="7" y="0"/>
                            <a:pt x="7" y="0"/>
                            <a:pt x="7" y="0"/>
                          </a:cubicBezTo>
                          <a:cubicBezTo>
                            <a:pt x="7" y="6"/>
                            <a:pt x="7" y="6"/>
                            <a:pt x="7" y="6"/>
                          </a:cubicBezTo>
                          <a:cubicBezTo>
                            <a:pt x="7" y="18"/>
                            <a:pt x="7" y="18"/>
                            <a:pt x="7" y="18"/>
                          </a:cubicBezTo>
                          <a:cubicBezTo>
                            <a:pt x="6" y="18"/>
                            <a:pt x="5" y="18"/>
                            <a:pt x="5" y="18"/>
                          </a:cubicBezTo>
                          <a:cubicBezTo>
                            <a:pt x="2" y="18"/>
                            <a:pt x="0" y="20"/>
                            <a:pt x="0" y="23"/>
                          </a:cubicBezTo>
                          <a:cubicBezTo>
                            <a:pt x="0" y="26"/>
                            <a:pt x="2" y="28"/>
                            <a:pt x="5" y="28"/>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169" name="Freeform: Shape 196"/>
                    <p:cNvSpPr>
                      <a:spLocks/>
                    </p:cNvSpPr>
                    <p:nvPr/>
                  </p:nvSpPr>
                  <p:spPr bwMode="auto">
                    <a:xfrm>
                      <a:off x="3615860" y="4155897"/>
                      <a:ext cx="79652" cy="101709"/>
                    </a:xfrm>
                    <a:custGeom>
                      <a:avLst/>
                      <a:gdLst>
                        <a:gd name="T0" fmla="*/ 0 w 18"/>
                        <a:gd name="T1" fmla="*/ 0 h 23"/>
                        <a:gd name="T2" fmla="*/ 7 w 18"/>
                        <a:gd name="T3" fmla="*/ 23 h 23"/>
                        <a:gd name="T4" fmla="*/ 18 w 18"/>
                        <a:gd name="T5" fmla="*/ 0 h 23"/>
                        <a:gd name="T6" fmla="*/ 0 w 18"/>
                        <a:gd name="T7" fmla="*/ 0 h 23"/>
                      </a:gdLst>
                      <a:ahLst/>
                      <a:cxnLst>
                        <a:cxn ang="0">
                          <a:pos x="T0" y="T1"/>
                        </a:cxn>
                        <a:cxn ang="0">
                          <a:pos x="T2" y="T3"/>
                        </a:cxn>
                        <a:cxn ang="0">
                          <a:pos x="T4" y="T5"/>
                        </a:cxn>
                        <a:cxn ang="0">
                          <a:pos x="T6" y="T7"/>
                        </a:cxn>
                      </a:cxnLst>
                      <a:rect l="0" t="0" r="r" b="b"/>
                      <a:pathLst>
                        <a:path w="18" h="23">
                          <a:moveTo>
                            <a:pt x="0" y="0"/>
                          </a:moveTo>
                          <a:cubicBezTo>
                            <a:pt x="1" y="9"/>
                            <a:pt x="3" y="17"/>
                            <a:pt x="7" y="23"/>
                          </a:cubicBezTo>
                          <a:cubicBezTo>
                            <a:pt x="13" y="17"/>
                            <a:pt x="18" y="9"/>
                            <a:pt x="18" y="0"/>
                          </a:cubicBezTo>
                          <a:lnTo>
                            <a:pt x="0" y="0"/>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170" name="Freeform: Shape 197"/>
                    <p:cNvSpPr>
                      <a:spLocks/>
                    </p:cNvSpPr>
                    <p:nvPr/>
                  </p:nvSpPr>
                  <p:spPr bwMode="auto">
                    <a:xfrm>
                      <a:off x="3615860" y="4028454"/>
                      <a:ext cx="79652" cy="101709"/>
                    </a:xfrm>
                    <a:custGeom>
                      <a:avLst/>
                      <a:gdLst>
                        <a:gd name="T0" fmla="*/ 7 w 18"/>
                        <a:gd name="T1" fmla="*/ 0 h 23"/>
                        <a:gd name="T2" fmla="*/ 0 w 18"/>
                        <a:gd name="T3" fmla="*/ 23 h 23"/>
                        <a:gd name="T4" fmla="*/ 18 w 18"/>
                        <a:gd name="T5" fmla="*/ 23 h 23"/>
                        <a:gd name="T6" fmla="*/ 7 w 18"/>
                        <a:gd name="T7" fmla="*/ 0 h 23"/>
                      </a:gdLst>
                      <a:ahLst/>
                      <a:cxnLst>
                        <a:cxn ang="0">
                          <a:pos x="T0" y="T1"/>
                        </a:cxn>
                        <a:cxn ang="0">
                          <a:pos x="T2" y="T3"/>
                        </a:cxn>
                        <a:cxn ang="0">
                          <a:pos x="T4" y="T5"/>
                        </a:cxn>
                        <a:cxn ang="0">
                          <a:pos x="T6" y="T7"/>
                        </a:cxn>
                      </a:cxnLst>
                      <a:rect l="0" t="0" r="r" b="b"/>
                      <a:pathLst>
                        <a:path w="18" h="23">
                          <a:moveTo>
                            <a:pt x="7" y="0"/>
                          </a:moveTo>
                          <a:cubicBezTo>
                            <a:pt x="3" y="6"/>
                            <a:pt x="1" y="14"/>
                            <a:pt x="0" y="23"/>
                          </a:cubicBezTo>
                          <a:cubicBezTo>
                            <a:pt x="18" y="23"/>
                            <a:pt x="18" y="23"/>
                            <a:pt x="18" y="23"/>
                          </a:cubicBezTo>
                          <a:cubicBezTo>
                            <a:pt x="18" y="14"/>
                            <a:pt x="13" y="6"/>
                            <a:pt x="7" y="0"/>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171" name="Freeform: Shape 198"/>
                    <p:cNvSpPr>
                      <a:spLocks/>
                    </p:cNvSpPr>
                    <p:nvPr/>
                  </p:nvSpPr>
                  <p:spPr bwMode="auto">
                    <a:xfrm>
                      <a:off x="3554590" y="3988015"/>
                      <a:ext cx="69849" cy="142148"/>
                    </a:xfrm>
                    <a:custGeom>
                      <a:avLst/>
                      <a:gdLst>
                        <a:gd name="T0" fmla="*/ 0 w 16"/>
                        <a:gd name="T1" fmla="*/ 0 h 32"/>
                        <a:gd name="T2" fmla="*/ 0 w 16"/>
                        <a:gd name="T3" fmla="*/ 32 h 32"/>
                        <a:gd name="T4" fmla="*/ 8 w 16"/>
                        <a:gd name="T5" fmla="*/ 32 h 32"/>
                        <a:gd name="T6" fmla="*/ 16 w 16"/>
                        <a:gd name="T7" fmla="*/ 5 h 32"/>
                        <a:gd name="T8" fmla="*/ 0 w 16"/>
                        <a:gd name="T9" fmla="*/ 0 h 32"/>
                      </a:gdLst>
                      <a:ahLst/>
                      <a:cxnLst>
                        <a:cxn ang="0">
                          <a:pos x="T0" y="T1"/>
                        </a:cxn>
                        <a:cxn ang="0">
                          <a:pos x="T2" y="T3"/>
                        </a:cxn>
                        <a:cxn ang="0">
                          <a:pos x="T4" y="T5"/>
                        </a:cxn>
                        <a:cxn ang="0">
                          <a:pos x="T6" y="T7"/>
                        </a:cxn>
                        <a:cxn ang="0">
                          <a:pos x="T8" y="T9"/>
                        </a:cxn>
                      </a:cxnLst>
                      <a:rect l="0" t="0" r="r" b="b"/>
                      <a:pathLst>
                        <a:path w="16" h="32">
                          <a:moveTo>
                            <a:pt x="0" y="0"/>
                          </a:moveTo>
                          <a:cubicBezTo>
                            <a:pt x="0" y="32"/>
                            <a:pt x="0" y="32"/>
                            <a:pt x="0" y="32"/>
                          </a:cubicBezTo>
                          <a:cubicBezTo>
                            <a:pt x="8" y="32"/>
                            <a:pt x="8" y="32"/>
                            <a:pt x="8" y="32"/>
                          </a:cubicBezTo>
                          <a:cubicBezTo>
                            <a:pt x="9" y="21"/>
                            <a:pt x="12" y="12"/>
                            <a:pt x="16" y="5"/>
                          </a:cubicBezTo>
                          <a:cubicBezTo>
                            <a:pt x="12" y="2"/>
                            <a:pt x="6" y="0"/>
                            <a:pt x="0" y="0"/>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172" name="Freeform: Shape 199"/>
                    <p:cNvSpPr>
                      <a:spLocks/>
                    </p:cNvSpPr>
                    <p:nvPr/>
                  </p:nvSpPr>
                  <p:spPr bwMode="auto">
                    <a:xfrm>
                      <a:off x="3456557" y="4155897"/>
                      <a:ext cx="71074" cy="142148"/>
                    </a:xfrm>
                    <a:custGeom>
                      <a:avLst/>
                      <a:gdLst>
                        <a:gd name="T0" fmla="*/ 16 w 16"/>
                        <a:gd name="T1" fmla="*/ 32 h 32"/>
                        <a:gd name="T2" fmla="*/ 16 w 16"/>
                        <a:gd name="T3" fmla="*/ 0 h 32"/>
                        <a:gd name="T4" fmla="*/ 8 w 16"/>
                        <a:gd name="T5" fmla="*/ 0 h 32"/>
                        <a:gd name="T6" fmla="*/ 0 w 16"/>
                        <a:gd name="T7" fmla="*/ 27 h 32"/>
                        <a:gd name="T8" fmla="*/ 16 w 16"/>
                        <a:gd name="T9" fmla="*/ 32 h 32"/>
                      </a:gdLst>
                      <a:ahLst/>
                      <a:cxnLst>
                        <a:cxn ang="0">
                          <a:pos x="T0" y="T1"/>
                        </a:cxn>
                        <a:cxn ang="0">
                          <a:pos x="T2" y="T3"/>
                        </a:cxn>
                        <a:cxn ang="0">
                          <a:pos x="T4" y="T5"/>
                        </a:cxn>
                        <a:cxn ang="0">
                          <a:pos x="T6" y="T7"/>
                        </a:cxn>
                        <a:cxn ang="0">
                          <a:pos x="T8" y="T9"/>
                        </a:cxn>
                      </a:cxnLst>
                      <a:rect l="0" t="0" r="r" b="b"/>
                      <a:pathLst>
                        <a:path w="16" h="32">
                          <a:moveTo>
                            <a:pt x="16" y="32"/>
                          </a:moveTo>
                          <a:cubicBezTo>
                            <a:pt x="16" y="0"/>
                            <a:pt x="16" y="0"/>
                            <a:pt x="16" y="0"/>
                          </a:cubicBezTo>
                          <a:cubicBezTo>
                            <a:pt x="8" y="0"/>
                            <a:pt x="8" y="0"/>
                            <a:pt x="8" y="0"/>
                          </a:cubicBezTo>
                          <a:cubicBezTo>
                            <a:pt x="7" y="11"/>
                            <a:pt x="4" y="20"/>
                            <a:pt x="0" y="27"/>
                          </a:cubicBezTo>
                          <a:cubicBezTo>
                            <a:pt x="5" y="30"/>
                            <a:pt x="10" y="32"/>
                            <a:pt x="16" y="32"/>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173" name="Freeform: Shape 200"/>
                    <p:cNvSpPr>
                      <a:spLocks/>
                    </p:cNvSpPr>
                    <p:nvPr/>
                  </p:nvSpPr>
                  <p:spPr bwMode="auto">
                    <a:xfrm>
                      <a:off x="3456557" y="3988015"/>
                      <a:ext cx="71074" cy="142148"/>
                    </a:xfrm>
                    <a:custGeom>
                      <a:avLst/>
                      <a:gdLst>
                        <a:gd name="T0" fmla="*/ 8 w 16"/>
                        <a:gd name="T1" fmla="*/ 32 h 32"/>
                        <a:gd name="T2" fmla="*/ 16 w 16"/>
                        <a:gd name="T3" fmla="*/ 32 h 32"/>
                        <a:gd name="T4" fmla="*/ 16 w 16"/>
                        <a:gd name="T5" fmla="*/ 0 h 32"/>
                        <a:gd name="T6" fmla="*/ 0 w 16"/>
                        <a:gd name="T7" fmla="*/ 6 h 32"/>
                        <a:gd name="T8" fmla="*/ 8 w 16"/>
                        <a:gd name="T9" fmla="*/ 32 h 32"/>
                      </a:gdLst>
                      <a:ahLst/>
                      <a:cxnLst>
                        <a:cxn ang="0">
                          <a:pos x="T0" y="T1"/>
                        </a:cxn>
                        <a:cxn ang="0">
                          <a:pos x="T2" y="T3"/>
                        </a:cxn>
                        <a:cxn ang="0">
                          <a:pos x="T4" y="T5"/>
                        </a:cxn>
                        <a:cxn ang="0">
                          <a:pos x="T6" y="T7"/>
                        </a:cxn>
                        <a:cxn ang="0">
                          <a:pos x="T8" y="T9"/>
                        </a:cxn>
                      </a:cxnLst>
                      <a:rect l="0" t="0" r="r" b="b"/>
                      <a:pathLst>
                        <a:path w="16" h="32">
                          <a:moveTo>
                            <a:pt x="8" y="32"/>
                          </a:moveTo>
                          <a:cubicBezTo>
                            <a:pt x="16" y="32"/>
                            <a:pt x="16" y="32"/>
                            <a:pt x="16" y="32"/>
                          </a:cubicBezTo>
                          <a:cubicBezTo>
                            <a:pt x="16" y="0"/>
                            <a:pt x="16" y="0"/>
                            <a:pt x="16" y="0"/>
                          </a:cubicBezTo>
                          <a:cubicBezTo>
                            <a:pt x="10" y="0"/>
                            <a:pt x="5" y="2"/>
                            <a:pt x="0" y="6"/>
                          </a:cubicBezTo>
                          <a:cubicBezTo>
                            <a:pt x="4" y="12"/>
                            <a:pt x="7" y="21"/>
                            <a:pt x="8" y="32"/>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174" name="Freeform: Shape 201"/>
                    <p:cNvSpPr>
                      <a:spLocks/>
                    </p:cNvSpPr>
                    <p:nvPr/>
                  </p:nvSpPr>
                  <p:spPr bwMode="auto">
                    <a:xfrm>
                      <a:off x="3386708" y="4155897"/>
                      <a:ext cx="79652" cy="101709"/>
                    </a:xfrm>
                    <a:custGeom>
                      <a:avLst/>
                      <a:gdLst>
                        <a:gd name="T0" fmla="*/ 11 w 18"/>
                        <a:gd name="T1" fmla="*/ 23 h 23"/>
                        <a:gd name="T2" fmla="*/ 18 w 18"/>
                        <a:gd name="T3" fmla="*/ 0 h 23"/>
                        <a:gd name="T4" fmla="*/ 0 w 18"/>
                        <a:gd name="T5" fmla="*/ 0 h 23"/>
                        <a:gd name="T6" fmla="*/ 11 w 18"/>
                        <a:gd name="T7" fmla="*/ 23 h 23"/>
                      </a:gdLst>
                      <a:ahLst/>
                      <a:cxnLst>
                        <a:cxn ang="0">
                          <a:pos x="T0" y="T1"/>
                        </a:cxn>
                        <a:cxn ang="0">
                          <a:pos x="T2" y="T3"/>
                        </a:cxn>
                        <a:cxn ang="0">
                          <a:pos x="T4" y="T5"/>
                        </a:cxn>
                        <a:cxn ang="0">
                          <a:pos x="T6" y="T7"/>
                        </a:cxn>
                      </a:cxnLst>
                      <a:rect l="0" t="0" r="r" b="b"/>
                      <a:pathLst>
                        <a:path w="18" h="23">
                          <a:moveTo>
                            <a:pt x="11" y="23"/>
                          </a:moveTo>
                          <a:cubicBezTo>
                            <a:pt x="15" y="17"/>
                            <a:pt x="18" y="9"/>
                            <a:pt x="18" y="0"/>
                          </a:cubicBezTo>
                          <a:cubicBezTo>
                            <a:pt x="0" y="0"/>
                            <a:pt x="0" y="0"/>
                            <a:pt x="0" y="0"/>
                          </a:cubicBezTo>
                          <a:cubicBezTo>
                            <a:pt x="1" y="9"/>
                            <a:pt x="5" y="17"/>
                            <a:pt x="11" y="23"/>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175" name="Freeform: Shape 202"/>
                    <p:cNvSpPr>
                      <a:spLocks/>
                    </p:cNvSpPr>
                    <p:nvPr/>
                  </p:nvSpPr>
                  <p:spPr bwMode="auto">
                    <a:xfrm>
                      <a:off x="3386708" y="4028454"/>
                      <a:ext cx="79652" cy="101709"/>
                    </a:xfrm>
                    <a:custGeom>
                      <a:avLst/>
                      <a:gdLst>
                        <a:gd name="T0" fmla="*/ 11 w 18"/>
                        <a:gd name="T1" fmla="*/ 0 h 23"/>
                        <a:gd name="T2" fmla="*/ 0 w 18"/>
                        <a:gd name="T3" fmla="*/ 23 h 23"/>
                        <a:gd name="T4" fmla="*/ 18 w 18"/>
                        <a:gd name="T5" fmla="*/ 23 h 23"/>
                        <a:gd name="T6" fmla="*/ 11 w 18"/>
                        <a:gd name="T7" fmla="*/ 0 h 23"/>
                      </a:gdLst>
                      <a:ahLst/>
                      <a:cxnLst>
                        <a:cxn ang="0">
                          <a:pos x="T0" y="T1"/>
                        </a:cxn>
                        <a:cxn ang="0">
                          <a:pos x="T2" y="T3"/>
                        </a:cxn>
                        <a:cxn ang="0">
                          <a:pos x="T4" y="T5"/>
                        </a:cxn>
                        <a:cxn ang="0">
                          <a:pos x="T6" y="T7"/>
                        </a:cxn>
                      </a:cxnLst>
                      <a:rect l="0" t="0" r="r" b="b"/>
                      <a:pathLst>
                        <a:path w="18" h="23">
                          <a:moveTo>
                            <a:pt x="11" y="0"/>
                          </a:moveTo>
                          <a:cubicBezTo>
                            <a:pt x="5" y="6"/>
                            <a:pt x="1" y="14"/>
                            <a:pt x="0" y="23"/>
                          </a:cubicBezTo>
                          <a:cubicBezTo>
                            <a:pt x="18" y="23"/>
                            <a:pt x="18" y="23"/>
                            <a:pt x="18" y="23"/>
                          </a:cubicBezTo>
                          <a:cubicBezTo>
                            <a:pt x="18" y="14"/>
                            <a:pt x="15" y="6"/>
                            <a:pt x="11" y="0"/>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176" name="Freeform: Shape 203"/>
                    <p:cNvSpPr>
                      <a:spLocks/>
                    </p:cNvSpPr>
                    <p:nvPr/>
                  </p:nvSpPr>
                  <p:spPr bwMode="auto">
                    <a:xfrm>
                      <a:off x="3554590" y="4155897"/>
                      <a:ext cx="69849" cy="142148"/>
                    </a:xfrm>
                    <a:custGeom>
                      <a:avLst/>
                      <a:gdLst>
                        <a:gd name="T0" fmla="*/ 0 w 16"/>
                        <a:gd name="T1" fmla="*/ 32 h 32"/>
                        <a:gd name="T2" fmla="*/ 16 w 16"/>
                        <a:gd name="T3" fmla="*/ 27 h 32"/>
                        <a:gd name="T4" fmla="*/ 8 w 16"/>
                        <a:gd name="T5" fmla="*/ 0 h 32"/>
                        <a:gd name="T6" fmla="*/ 0 w 16"/>
                        <a:gd name="T7" fmla="*/ 0 h 32"/>
                        <a:gd name="T8" fmla="*/ 0 w 16"/>
                        <a:gd name="T9" fmla="*/ 32 h 32"/>
                      </a:gdLst>
                      <a:ahLst/>
                      <a:cxnLst>
                        <a:cxn ang="0">
                          <a:pos x="T0" y="T1"/>
                        </a:cxn>
                        <a:cxn ang="0">
                          <a:pos x="T2" y="T3"/>
                        </a:cxn>
                        <a:cxn ang="0">
                          <a:pos x="T4" y="T5"/>
                        </a:cxn>
                        <a:cxn ang="0">
                          <a:pos x="T6" y="T7"/>
                        </a:cxn>
                        <a:cxn ang="0">
                          <a:pos x="T8" y="T9"/>
                        </a:cxn>
                      </a:cxnLst>
                      <a:rect l="0" t="0" r="r" b="b"/>
                      <a:pathLst>
                        <a:path w="16" h="32">
                          <a:moveTo>
                            <a:pt x="0" y="32"/>
                          </a:moveTo>
                          <a:cubicBezTo>
                            <a:pt x="6" y="32"/>
                            <a:pt x="12" y="30"/>
                            <a:pt x="16" y="27"/>
                          </a:cubicBezTo>
                          <a:cubicBezTo>
                            <a:pt x="12" y="20"/>
                            <a:pt x="9" y="11"/>
                            <a:pt x="8" y="0"/>
                          </a:cubicBezTo>
                          <a:cubicBezTo>
                            <a:pt x="0" y="0"/>
                            <a:pt x="0" y="0"/>
                            <a:pt x="0" y="0"/>
                          </a:cubicBezTo>
                          <a:lnTo>
                            <a:pt x="0" y="32"/>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177" name="Freeform: Shape 204"/>
                    <p:cNvSpPr>
                      <a:spLocks/>
                    </p:cNvSpPr>
                    <p:nvPr/>
                  </p:nvSpPr>
                  <p:spPr bwMode="auto">
                    <a:xfrm>
                      <a:off x="3152654" y="3882630"/>
                      <a:ext cx="207095" cy="198517"/>
                    </a:xfrm>
                    <a:custGeom>
                      <a:avLst/>
                      <a:gdLst>
                        <a:gd name="T0" fmla="*/ 34 w 47"/>
                        <a:gd name="T1" fmla="*/ 27 h 45"/>
                        <a:gd name="T2" fmla="*/ 32 w 47"/>
                        <a:gd name="T3" fmla="*/ 5 h 45"/>
                        <a:gd name="T4" fmla="*/ 19 w 47"/>
                        <a:gd name="T5" fmla="*/ 0 h 45"/>
                        <a:gd name="T6" fmla="*/ 19 w 47"/>
                        <a:gd name="T7" fmla="*/ 15 h 45"/>
                        <a:gd name="T8" fmla="*/ 30 w 47"/>
                        <a:gd name="T9" fmla="*/ 15 h 45"/>
                        <a:gd name="T10" fmla="*/ 30 w 47"/>
                        <a:gd name="T11" fmla="*/ 21 h 45"/>
                        <a:gd name="T12" fmla="*/ 30 w 47"/>
                        <a:gd name="T13" fmla="*/ 21 h 45"/>
                        <a:gd name="T14" fmla="*/ 30 w 47"/>
                        <a:gd name="T15" fmla="*/ 21 h 45"/>
                        <a:gd name="T16" fmla="*/ 19 w 47"/>
                        <a:gd name="T17" fmla="*/ 21 h 45"/>
                        <a:gd name="T18" fmla="*/ 19 w 47"/>
                        <a:gd name="T19" fmla="*/ 36 h 45"/>
                        <a:gd name="T20" fmla="*/ 28 w 47"/>
                        <a:gd name="T21" fmla="*/ 33 h 45"/>
                        <a:gd name="T22" fmla="*/ 41 w 47"/>
                        <a:gd name="T23" fmla="*/ 45 h 45"/>
                        <a:gd name="T24" fmla="*/ 47 w 47"/>
                        <a:gd name="T25" fmla="*/ 40 h 45"/>
                        <a:gd name="T26" fmla="*/ 34 w 47"/>
                        <a:gd name="T27" fmla="*/ 27 h 45"/>
                        <a:gd name="T28" fmla="*/ 19 w 47"/>
                        <a:gd name="T29" fmla="*/ 0 h 45"/>
                        <a:gd name="T30" fmla="*/ 7 w 47"/>
                        <a:gd name="T31" fmla="*/ 5 h 45"/>
                        <a:gd name="T32" fmla="*/ 7 w 47"/>
                        <a:gd name="T33" fmla="*/ 30 h 45"/>
                        <a:gd name="T34" fmla="*/ 19 w 47"/>
                        <a:gd name="T35" fmla="*/ 36 h 45"/>
                        <a:gd name="T36" fmla="*/ 19 w 47"/>
                        <a:gd name="T37" fmla="*/ 21 h 45"/>
                        <a:gd name="T38" fmla="*/ 8 w 47"/>
                        <a:gd name="T39" fmla="*/ 21 h 45"/>
                        <a:gd name="T40" fmla="*/ 8 w 47"/>
                        <a:gd name="T41" fmla="*/ 15 h 45"/>
                        <a:gd name="T42" fmla="*/ 19 w 47"/>
                        <a:gd name="T43" fmla="*/ 15 h 45"/>
                        <a:gd name="T44" fmla="*/ 19 w 47"/>
                        <a:gd name="T4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45">
                          <a:moveTo>
                            <a:pt x="34" y="27"/>
                          </a:moveTo>
                          <a:cubicBezTo>
                            <a:pt x="38" y="20"/>
                            <a:pt x="38" y="11"/>
                            <a:pt x="32" y="5"/>
                          </a:cubicBezTo>
                          <a:cubicBezTo>
                            <a:pt x="28" y="2"/>
                            <a:pt x="24" y="0"/>
                            <a:pt x="19" y="0"/>
                          </a:cubicBezTo>
                          <a:cubicBezTo>
                            <a:pt x="19" y="15"/>
                            <a:pt x="19" y="15"/>
                            <a:pt x="19" y="15"/>
                          </a:cubicBezTo>
                          <a:cubicBezTo>
                            <a:pt x="30" y="15"/>
                            <a:pt x="30" y="15"/>
                            <a:pt x="30" y="15"/>
                          </a:cubicBezTo>
                          <a:cubicBezTo>
                            <a:pt x="30" y="21"/>
                            <a:pt x="30" y="21"/>
                            <a:pt x="30" y="21"/>
                          </a:cubicBezTo>
                          <a:cubicBezTo>
                            <a:pt x="30" y="21"/>
                            <a:pt x="30" y="21"/>
                            <a:pt x="30" y="21"/>
                          </a:cubicBezTo>
                          <a:cubicBezTo>
                            <a:pt x="30" y="21"/>
                            <a:pt x="30" y="21"/>
                            <a:pt x="30" y="21"/>
                          </a:cubicBezTo>
                          <a:cubicBezTo>
                            <a:pt x="19" y="21"/>
                            <a:pt x="19" y="21"/>
                            <a:pt x="19" y="21"/>
                          </a:cubicBezTo>
                          <a:cubicBezTo>
                            <a:pt x="19" y="36"/>
                            <a:pt x="19" y="36"/>
                            <a:pt x="19" y="36"/>
                          </a:cubicBezTo>
                          <a:cubicBezTo>
                            <a:pt x="22" y="36"/>
                            <a:pt x="26" y="35"/>
                            <a:pt x="28" y="33"/>
                          </a:cubicBezTo>
                          <a:cubicBezTo>
                            <a:pt x="41" y="45"/>
                            <a:pt x="41" y="45"/>
                            <a:pt x="41" y="45"/>
                          </a:cubicBezTo>
                          <a:cubicBezTo>
                            <a:pt x="47" y="40"/>
                            <a:pt x="47" y="40"/>
                            <a:pt x="47" y="40"/>
                          </a:cubicBezTo>
                          <a:lnTo>
                            <a:pt x="34" y="27"/>
                          </a:lnTo>
                          <a:close/>
                          <a:moveTo>
                            <a:pt x="19" y="0"/>
                          </a:moveTo>
                          <a:cubicBezTo>
                            <a:pt x="15" y="0"/>
                            <a:pt x="10" y="2"/>
                            <a:pt x="7" y="5"/>
                          </a:cubicBezTo>
                          <a:cubicBezTo>
                            <a:pt x="0" y="12"/>
                            <a:pt x="0" y="23"/>
                            <a:pt x="7" y="30"/>
                          </a:cubicBezTo>
                          <a:cubicBezTo>
                            <a:pt x="10" y="34"/>
                            <a:pt x="15" y="36"/>
                            <a:pt x="19" y="36"/>
                          </a:cubicBezTo>
                          <a:cubicBezTo>
                            <a:pt x="19" y="21"/>
                            <a:pt x="19" y="21"/>
                            <a:pt x="19" y="21"/>
                          </a:cubicBezTo>
                          <a:cubicBezTo>
                            <a:pt x="8" y="21"/>
                            <a:pt x="8" y="21"/>
                            <a:pt x="8" y="21"/>
                          </a:cubicBezTo>
                          <a:cubicBezTo>
                            <a:pt x="8" y="15"/>
                            <a:pt x="8" y="15"/>
                            <a:pt x="8" y="15"/>
                          </a:cubicBezTo>
                          <a:cubicBezTo>
                            <a:pt x="19" y="15"/>
                            <a:pt x="19" y="15"/>
                            <a:pt x="19" y="15"/>
                          </a:cubicBezTo>
                          <a:lnTo>
                            <a:pt x="19" y="0"/>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178" name="Rectangle 205"/>
                    <p:cNvSpPr>
                      <a:spLocks/>
                    </p:cNvSpPr>
                    <p:nvPr/>
                  </p:nvSpPr>
                  <p:spPr bwMode="auto">
                    <a:xfrm>
                      <a:off x="4221214" y="4266184"/>
                      <a:ext cx="30635" cy="216898"/>
                    </a:xfrm>
                    <a:prstGeom prst="rect">
                      <a:avLst/>
                    </a:pr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miter lim="800000"/>
                          <a:headEnd/>
                          <a:tailEnd/>
                        </a14:hiddenLine>
                      </a:ext>
                    </a:extLst>
                  </p:spPr>
                  <p:txBody>
                    <a:bodyPr anchor="ctr"/>
                    <a:lstStyle/>
                    <a:p>
                      <a:pPr algn="ctr"/>
                      <a:endParaRPr>
                        <a:cs typeface="+mn-ea"/>
                        <a:sym typeface="+mn-lt"/>
                      </a:endParaRPr>
                    </a:p>
                  </p:txBody>
                </p:sp>
                <p:sp>
                  <p:nvSpPr>
                    <p:cNvPr id="179" name="Rectangle 206"/>
                    <p:cNvSpPr>
                      <a:spLocks/>
                    </p:cNvSpPr>
                    <p:nvPr/>
                  </p:nvSpPr>
                  <p:spPr bwMode="auto">
                    <a:xfrm>
                      <a:off x="4172198" y="4386274"/>
                      <a:ext cx="35537" cy="96808"/>
                    </a:xfrm>
                    <a:prstGeom prst="rect">
                      <a:avLst/>
                    </a:pr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miter lim="800000"/>
                          <a:headEnd/>
                          <a:tailEnd/>
                        </a14:hiddenLine>
                      </a:ext>
                    </a:extLst>
                  </p:spPr>
                  <p:txBody>
                    <a:bodyPr anchor="ctr"/>
                    <a:lstStyle/>
                    <a:p>
                      <a:pPr algn="ctr"/>
                      <a:endParaRPr>
                        <a:cs typeface="+mn-ea"/>
                        <a:sym typeface="+mn-lt"/>
                      </a:endParaRPr>
                    </a:p>
                  </p:txBody>
                </p:sp>
                <p:sp>
                  <p:nvSpPr>
                    <p:cNvPr id="180" name="Rectangle 207"/>
                    <p:cNvSpPr>
                      <a:spLocks/>
                    </p:cNvSpPr>
                    <p:nvPr/>
                  </p:nvSpPr>
                  <p:spPr bwMode="auto">
                    <a:xfrm>
                      <a:off x="4128083" y="4298045"/>
                      <a:ext cx="30635" cy="185037"/>
                    </a:xfrm>
                    <a:prstGeom prst="rect">
                      <a:avLst/>
                    </a:pr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miter lim="800000"/>
                          <a:headEnd/>
                          <a:tailEnd/>
                        </a14:hiddenLine>
                      </a:ext>
                    </a:extLst>
                  </p:spPr>
                  <p:txBody>
                    <a:bodyPr anchor="ctr"/>
                    <a:lstStyle/>
                    <a:p>
                      <a:pPr algn="ctr"/>
                      <a:endParaRPr>
                        <a:cs typeface="+mn-ea"/>
                        <a:sym typeface="+mn-lt"/>
                      </a:endParaRPr>
                    </a:p>
                  </p:txBody>
                </p:sp>
                <p:sp>
                  <p:nvSpPr>
                    <p:cNvPr id="181" name="Rectangle 208"/>
                    <p:cNvSpPr>
                      <a:spLocks/>
                    </p:cNvSpPr>
                    <p:nvPr/>
                  </p:nvSpPr>
                  <p:spPr bwMode="auto">
                    <a:xfrm>
                      <a:off x="4079066" y="4354414"/>
                      <a:ext cx="31861" cy="128668"/>
                    </a:xfrm>
                    <a:prstGeom prst="rect">
                      <a:avLst/>
                    </a:pr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miter lim="800000"/>
                          <a:headEnd/>
                          <a:tailEnd/>
                        </a14:hiddenLine>
                      </a:ext>
                    </a:extLst>
                  </p:spPr>
                  <p:txBody>
                    <a:bodyPr anchor="ctr"/>
                    <a:lstStyle/>
                    <a:p>
                      <a:pPr algn="ctr"/>
                      <a:endParaRPr>
                        <a:cs typeface="+mn-ea"/>
                        <a:sym typeface="+mn-lt"/>
                      </a:endParaRPr>
                    </a:p>
                  </p:txBody>
                </p:sp>
                <p:sp>
                  <p:nvSpPr>
                    <p:cNvPr id="182" name="Rectangle 209"/>
                    <p:cNvSpPr>
                      <a:spLocks/>
                    </p:cNvSpPr>
                    <p:nvPr/>
                  </p:nvSpPr>
                  <p:spPr bwMode="auto">
                    <a:xfrm>
                      <a:off x="4031275" y="4337258"/>
                      <a:ext cx="35537" cy="145824"/>
                    </a:xfrm>
                    <a:prstGeom prst="rect">
                      <a:avLst/>
                    </a:pr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miter lim="800000"/>
                          <a:headEnd/>
                          <a:tailEnd/>
                        </a14:hiddenLine>
                      </a:ext>
                    </a:extLst>
                  </p:spPr>
                  <p:txBody>
                    <a:bodyPr anchor="ctr"/>
                    <a:lstStyle/>
                    <a:p>
                      <a:pPr algn="ctr"/>
                      <a:endParaRPr>
                        <a:cs typeface="+mn-ea"/>
                        <a:sym typeface="+mn-lt"/>
                      </a:endParaRPr>
                    </a:p>
                  </p:txBody>
                </p:sp>
                <p:sp>
                  <p:nvSpPr>
                    <p:cNvPr id="183" name="Rectangle 210"/>
                    <p:cNvSpPr>
                      <a:spLocks/>
                    </p:cNvSpPr>
                    <p:nvPr/>
                  </p:nvSpPr>
                  <p:spPr bwMode="auto">
                    <a:xfrm>
                      <a:off x="4221214" y="4244126"/>
                      <a:ext cx="30635" cy="13480"/>
                    </a:xfrm>
                    <a:prstGeom prst="rect">
                      <a:avLst/>
                    </a:pr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miter lim="800000"/>
                          <a:headEnd/>
                          <a:tailEnd/>
                        </a14:hiddenLine>
                      </a:ext>
                    </a:extLst>
                  </p:spPr>
                  <p:txBody>
                    <a:bodyPr anchor="ctr"/>
                    <a:lstStyle/>
                    <a:p>
                      <a:pPr algn="ctr"/>
                      <a:endParaRPr>
                        <a:cs typeface="+mn-ea"/>
                        <a:sym typeface="+mn-lt"/>
                      </a:endParaRPr>
                    </a:p>
                  </p:txBody>
                </p:sp>
                <p:sp>
                  <p:nvSpPr>
                    <p:cNvPr id="184" name="Rectangle 211"/>
                    <p:cNvSpPr>
                      <a:spLocks/>
                    </p:cNvSpPr>
                    <p:nvPr/>
                  </p:nvSpPr>
                  <p:spPr bwMode="auto">
                    <a:xfrm>
                      <a:off x="4128083" y="4275987"/>
                      <a:ext cx="30635" cy="17156"/>
                    </a:xfrm>
                    <a:prstGeom prst="rect">
                      <a:avLst/>
                    </a:pr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miter lim="800000"/>
                          <a:headEnd/>
                          <a:tailEnd/>
                        </a14:hiddenLine>
                      </a:ext>
                    </a:extLst>
                  </p:spPr>
                  <p:txBody>
                    <a:bodyPr anchor="ctr"/>
                    <a:lstStyle/>
                    <a:p>
                      <a:pPr algn="ctr"/>
                      <a:endParaRPr>
                        <a:cs typeface="+mn-ea"/>
                        <a:sym typeface="+mn-lt"/>
                      </a:endParaRPr>
                    </a:p>
                  </p:txBody>
                </p:sp>
                <p:sp>
                  <p:nvSpPr>
                    <p:cNvPr id="185" name="Rectangle 212"/>
                    <p:cNvSpPr>
                      <a:spLocks/>
                    </p:cNvSpPr>
                    <p:nvPr/>
                  </p:nvSpPr>
                  <p:spPr bwMode="auto">
                    <a:xfrm>
                      <a:off x="4079066" y="4332356"/>
                      <a:ext cx="31861" cy="18381"/>
                    </a:xfrm>
                    <a:prstGeom prst="rect">
                      <a:avLst/>
                    </a:pr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miter lim="800000"/>
                          <a:headEnd/>
                          <a:tailEnd/>
                        </a14:hiddenLine>
                      </a:ext>
                    </a:extLst>
                  </p:spPr>
                  <p:txBody>
                    <a:bodyPr anchor="ctr"/>
                    <a:lstStyle/>
                    <a:p>
                      <a:pPr algn="ctr"/>
                      <a:endParaRPr>
                        <a:cs typeface="+mn-ea"/>
                        <a:sym typeface="+mn-lt"/>
                      </a:endParaRPr>
                    </a:p>
                  </p:txBody>
                </p:sp>
                <p:sp>
                  <p:nvSpPr>
                    <p:cNvPr id="186" name="Rectangle 213"/>
                    <p:cNvSpPr>
                      <a:spLocks/>
                    </p:cNvSpPr>
                    <p:nvPr/>
                  </p:nvSpPr>
                  <p:spPr bwMode="auto">
                    <a:xfrm>
                      <a:off x="4031275" y="4315200"/>
                      <a:ext cx="35537" cy="13480"/>
                    </a:xfrm>
                    <a:prstGeom prst="rect">
                      <a:avLst/>
                    </a:pr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miter lim="800000"/>
                          <a:headEnd/>
                          <a:tailEnd/>
                        </a14:hiddenLine>
                      </a:ext>
                    </a:extLst>
                  </p:spPr>
                  <p:txBody>
                    <a:bodyPr anchor="ctr"/>
                    <a:lstStyle/>
                    <a:p>
                      <a:pPr algn="ctr"/>
                      <a:endParaRPr>
                        <a:cs typeface="+mn-ea"/>
                        <a:sym typeface="+mn-lt"/>
                      </a:endParaRPr>
                    </a:p>
                  </p:txBody>
                </p:sp>
                <p:sp>
                  <p:nvSpPr>
                    <p:cNvPr id="187" name="Rectangle 214"/>
                    <p:cNvSpPr>
                      <a:spLocks/>
                    </p:cNvSpPr>
                    <p:nvPr/>
                  </p:nvSpPr>
                  <p:spPr bwMode="auto">
                    <a:xfrm>
                      <a:off x="4172198" y="4359315"/>
                      <a:ext cx="35537" cy="17156"/>
                    </a:xfrm>
                    <a:prstGeom prst="rect">
                      <a:avLst/>
                    </a:pr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miter lim="800000"/>
                          <a:headEnd/>
                          <a:tailEnd/>
                        </a14:hiddenLine>
                      </a:ext>
                    </a:extLst>
                  </p:spPr>
                  <p:txBody>
                    <a:bodyPr anchor="ctr"/>
                    <a:lstStyle/>
                    <a:p>
                      <a:pPr algn="ctr"/>
                      <a:endParaRPr>
                        <a:cs typeface="+mn-ea"/>
                        <a:sym typeface="+mn-lt"/>
                      </a:endParaRPr>
                    </a:p>
                  </p:txBody>
                </p:sp>
                <p:sp>
                  <p:nvSpPr>
                    <p:cNvPr id="188" name="Freeform: Shape 215"/>
                    <p:cNvSpPr>
                      <a:spLocks/>
                    </p:cNvSpPr>
                    <p:nvPr/>
                  </p:nvSpPr>
                  <p:spPr bwMode="auto">
                    <a:xfrm>
                      <a:off x="4901318" y="4345836"/>
                      <a:ext cx="286747" cy="132345"/>
                    </a:xfrm>
                    <a:custGeom>
                      <a:avLst/>
                      <a:gdLst>
                        <a:gd name="T0" fmla="*/ 209 w 234"/>
                        <a:gd name="T1" fmla="*/ 15 h 108"/>
                        <a:gd name="T2" fmla="*/ 191 w 234"/>
                        <a:gd name="T3" fmla="*/ 108 h 108"/>
                        <a:gd name="T4" fmla="*/ 198 w 234"/>
                        <a:gd name="T5" fmla="*/ 15 h 108"/>
                        <a:gd name="T6" fmla="*/ 202 w 234"/>
                        <a:gd name="T7" fmla="*/ 47 h 108"/>
                        <a:gd name="T8" fmla="*/ 191 w 234"/>
                        <a:gd name="T9" fmla="*/ 76 h 108"/>
                        <a:gd name="T10" fmla="*/ 176 w 234"/>
                        <a:gd name="T11" fmla="*/ 108 h 108"/>
                        <a:gd name="T12" fmla="*/ 176 w 234"/>
                        <a:gd name="T13" fmla="*/ 108 h 108"/>
                        <a:gd name="T14" fmla="*/ 187 w 234"/>
                        <a:gd name="T15" fmla="*/ 36 h 108"/>
                        <a:gd name="T16" fmla="*/ 180 w 234"/>
                        <a:gd name="T17" fmla="*/ 65 h 108"/>
                        <a:gd name="T18" fmla="*/ 176 w 234"/>
                        <a:gd name="T19" fmla="*/ 108 h 108"/>
                        <a:gd name="T20" fmla="*/ 176 w 234"/>
                        <a:gd name="T21" fmla="*/ 0 h 108"/>
                        <a:gd name="T22" fmla="*/ 162 w 234"/>
                        <a:gd name="T23" fmla="*/ 65 h 108"/>
                        <a:gd name="T24" fmla="*/ 166 w 234"/>
                        <a:gd name="T25" fmla="*/ 15 h 108"/>
                        <a:gd name="T26" fmla="*/ 162 w 234"/>
                        <a:gd name="T27" fmla="*/ 108 h 108"/>
                        <a:gd name="T28" fmla="*/ 162 w 234"/>
                        <a:gd name="T29" fmla="*/ 0 h 108"/>
                        <a:gd name="T30" fmla="*/ 148 w 234"/>
                        <a:gd name="T31" fmla="*/ 36 h 108"/>
                        <a:gd name="T32" fmla="*/ 151 w 234"/>
                        <a:gd name="T33" fmla="*/ 65 h 108"/>
                        <a:gd name="T34" fmla="*/ 148 w 234"/>
                        <a:gd name="T35" fmla="*/ 108 h 108"/>
                        <a:gd name="T36" fmla="*/ 148 w 234"/>
                        <a:gd name="T37" fmla="*/ 0 h 108"/>
                        <a:gd name="T38" fmla="*/ 129 w 234"/>
                        <a:gd name="T39" fmla="*/ 65 h 108"/>
                        <a:gd name="T40" fmla="*/ 137 w 234"/>
                        <a:gd name="T41" fmla="*/ 15 h 108"/>
                        <a:gd name="T42" fmla="*/ 129 w 234"/>
                        <a:gd name="T43" fmla="*/ 108 h 108"/>
                        <a:gd name="T44" fmla="*/ 129 w 234"/>
                        <a:gd name="T45" fmla="*/ 0 h 108"/>
                        <a:gd name="T46" fmla="*/ 115 w 234"/>
                        <a:gd name="T47" fmla="*/ 36 h 108"/>
                        <a:gd name="T48" fmla="*/ 122 w 234"/>
                        <a:gd name="T49" fmla="*/ 65 h 108"/>
                        <a:gd name="T50" fmla="*/ 115 w 234"/>
                        <a:gd name="T51" fmla="*/ 108 h 108"/>
                        <a:gd name="T52" fmla="*/ 115 w 234"/>
                        <a:gd name="T53" fmla="*/ 0 h 108"/>
                        <a:gd name="T54" fmla="*/ 101 w 234"/>
                        <a:gd name="T55" fmla="*/ 65 h 108"/>
                        <a:gd name="T56" fmla="*/ 104 w 234"/>
                        <a:gd name="T57" fmla="*/ 15 h 108"/>
                        <a:gd name="T58" fmla="*/ 101 w 234"/>
                        <a:gd name="T59" fmla="*/ 108 h 108"/>
                        <a:gd name="T60" fmla="*/ 101 w 234"/>
                        <a:gd name="T61" fmla="*/ 0 h 108"/>
                        <a:gd name="T62" fmla="*/ 86 w 234"/>
                        <a:gd name="T63" fmla="*/ 36 h 108"/>
                        <a:gd name="T64" fmla="*/ 90 w 234"/>
                        <a:gd name="T65" fmla="*/ 65 h 108"/>
                        <a:gd name="T66" fmla="*/ 86 w 234"/>
                        <a:gd name="T67" fmla="*/ 108 h 108"/>
                        <a:gd name="T68" fmla="*/ 86 w 234"/>
                        <a:gd name="T69" fmla="*/ 0 h 108"/>
                        <a:gd name="T70" fmla="*/ 68 w 234"/>
                        <a:gd name="T71" fmla="*/ 65 h 108"/>
                        <a:gd name="T72" fmla="*/ 75 w 234"/>
                        <a:gd name="T73" fmla="*/ 15 h 108"/>
                        <a:gd name="T74" fmla="*/ 68 w 234"/>
                        <a:gd name="T75" fmla="*/ 108 h 108"/>
                        <a:gd name="T76" fmla="*/ 68 w 234"/>
                        <a:gd name="T77" fmla="*/ 0 h 108"/>
                        <a:gd name="T78" fmla="*/ 54 w 234"/>
                        <a:gd name="T79" fmla="*/ 36 h 108"/>
                        <a:gd name="T80" fmla="*/ 61 w 234"/>
                        <a:gd name="T81" fmla="*/ 65 h 108"/>
                        <a:gd name="T82" fmla="*/ 54 w 234"/>
                        <a:gd name="T83" fmla="*/ 108 h 108"/>
                        <a:gd name="T84" fmla="*/ 54 w 234"/>
                        <a:gd name="T85" fmla="*/ 0 h 108"/>
                        <a:gd name="T86" fmla="*/ 39 w 234"/>
                        <a:gd name="T87" fmla="*/ 65 h 108"/>
                        <a:gd name="T88" fmla="*/ 43 w 234"/>
                        <a:gd name="T89" fmla="*/ 15 h 108"/>
                        <a:gd name="T90" fmla="*/ 39 w 234"/>
                        <a:gd name="T91" fmla="*/ 108 h 108"/>
                        <a:gd name="T92" fmla="*/ 39 w 234"/>
                        <a:gd name="T93" fmla="*/ 65 h 108"/>
                        <a:gd name="T94" fmla="*/ 39 w 234"/>
                        <a:gd name="T95" fmla="*/ 0 h 108"/>
                        <a:gd name="T96" fmla="*/ 25 w 234"/>
                        <a:gd name="T97" fmla="*/ 36 h 108"/>
                        <a:gd name="T98" fmla="*/ 14 w 234"/>
                        <a:gd name="T99" fmla="*/ 36 h 108"/>
                        <a:gd name="T100" fmla="*/ 0 w 234"/>
                        <a:gd name="T101"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4" h="108">
                          <a:moveTo>
                            <a:pt x="209" y="108"/>
                          </a:moveTo>
                          <a:lnTo>
                            <a:pt x="234" y="108"/>
                          </a:lnTo>
                          <a:lnTo>
                            <a:pt x="234" y="0"/>
                          </a:lnTo>
                          <a:lnTo>
                            <a:pt x="209" y="0"/>
                          </a:lnTo>
                          <a:lnTo>
                            <a:pt x="209" y="15"/>
                          </a:lnTo>
                          <a:lnTo>
                            <a:pt x="216" y="15"/>
                          </a:lnTo>
                          <a:lnTo>
                            <a:pt x="216" y="36"/>
                          </a:lnTo>
                          <a:lnTo>
                            <a:pt x="209" y="36"/>
                          </a:lnTo>
                          <a:lnTo>
                            <a:pt x="209" y="108"/>
                          </a:lnTo>
                          <a:close/>
                          <a:moveTo>
                            <a:pt x="191" y="108"/>
                          </a:moveTo>
                          <a:lnTo>
                            <a:pt x="209" y="108"/>
                          </a:lnTo>
                          <a:lnTo>
                            <a:pt x="209" y="36"/>
                          </a:lnTo>
                          <a:lnTo>
                            <a:pt x="198" y="36"/>
                          </a:lnTo>
                          <a:lnTo>
                            <a:pt x="198" y="15"/>
                          </a:lnTo>
                          <a:lnTo>
                            <a:pt x="198" y="15"/>
                          </a:lnTo>
                          <a:lnTo>
                            <a:pt x="209" y="15"/>
                          </a:lnTo>
                          <a:lnTo>
                            <a:pt x="209" y="0"/>
                          </a:lnTo>
                          <a:lnTo>
                            <a:pt x="191" y="0"/>
                          </a:lnTo>
                          <a:lnTo>
                            <a:pt x="191" y="47"/>
                          </a:lnTo>
                          <a:lnTo>
                            <a:pt x="202" y="47"/>
                          </a:lnTo>
                          <a:lnTo>
                            <a:pt x="202" y="65"/>
                          </a:lnTo>
                          <a:lnTo>
                            <a:pt x="202" y="65"/>
                          </a:lnTo>
                          <a:lnTo>
                            <a:pt x="191" y="65"/>
                          </a:lnTo>
                          <a:lnTo>
                            <a:pt x="191" y="76"/>
                          </a:lnTo>
                          <a:lnTo>
                            <a:pt x="191" y="76"/>
                          </a:lnTo>
                          <a:lnTo>
                            <a:pt x="191" y="98"/>
                          </a:lnTo>
                          <a:lnTo>
                            <a:pt x="191" y="98"/>
                          </a:lnTo>
                          <a:lnTo>
                            <a:pt x="191" y="98"/>
                          </a:lnTo>
                          <a:lnTo>
                            <a:pt x="191" y="108"/>
                          </a:lnTo>
                          <a:close/>
                          <a:moveTo>
                            <a:pt x="176" y="108"/>
                          </a:moveTo>
                          <a:lnTo>
                            <a:pt x="191" y="108"/>
                          </a:lnTo>
                          <a:lnTo>
                            <a:pt x="191" y="98"/>
                          </a:lnTo>
                          <a:lnTo>
                            <a:pt x="176" y="98"/>
                          </a:lnTo>
                          <a:lnTo>
                            <a:pt x="176" y="108"/>
                          </a:lnTo>
                          <a:lnTo>
                            <a:pt x="176" y="108"/>
                          </a:lnTo>
                          <a:close/>
                          <a:moveTo>
                            <a:pt x="191" y="0"/>
                          </a:moveTo>
                          <a:lnTo>
                            <a:pt x="176" y="0"/>
                          </a:lnTo>
                          <a:lnTo>
                            <a:pt x="176" y="15"/>
                          </a:lnTo>
                          <a:lnTo>
                            <a:pt x="187" y="15"/>
                          </a:lnTo>
                          <a:lnTo>
                            <a:pt x="187" y="36"/>
                          </a:lnTo>
                          <a:lnTo>
                            <a:pt x="176" y="36"/>
                          </a:lnTo>
                          <a:lnTo>
                            <a:pt x="176" y="76"/>
                          </a:lnTo>
                          <a:lnTo>
                            <a:pt x="191" y="76"/>
                          </a:lnTo>
                          <a:lnTo>
                            <a:pt x="191" y="65"/>
                          </a:lnTo>
                          <a:lnTo>
                            <a:pt x="180" y="65"/>
                          </a:lnTo>
                          <a:lnTo>
                            <a:pt x="180" y="47"/>
                          </a:lnTo>
                          <a:lnTo>
                            <a:pt x="191" y="47"/>
                          </a:lnTo>
                          <a:lnTo>
                            <a:pt x="191" y="0"/>
                          </a:lnTo>
                          <a:close/>
                          <a:moveTo>
                            <a:pt x="162" y="108"/>
                          </a:moveTo>
                          <a:lnTo>
                            <a:pt x="176" y="108"/>
                          </a:lnTo>
                          <a:lnTo>
                            <a:pt x="176" y="98"/>
                          </a:lnTo>
                          <a:lnTo>
                            <a:pt x="162" y="98"/>
                          </a:lnTo>
                          <a:lnTo>
                            <a:pt x="162" y="108"/>
                          </a:lnTo>
                          <a:lnTo>
                            <a:pt x="162" y="108"/>
                          </a:lnTo>
                          <a:close/>
                          <a:moveTo>
                            <a:pt x="176" y="0"/>
                          </a:moveTo>
                          <a:lnTo>
                            <a:pt x="162" y="0"/>
                          </a:lnTo>
                          <a:lnTo>
                            <a:pt x="162" y="47"/>
                          </a:lnTo>
                          <a:lnTo>
                            <a:pt x="173" y="47"/>
                          </a:lnTo>
                          <a:lnTo>
                            <a:pt x="173" y="65"/>
                          </a:lnTo>
                          <a:lnTo>
                            <a:pt x="162" y="65"/>
                          </a:lnTo>
                          <a:lnTo>
                            <a:pt x="162" y="76"/>
                          </a:lnTo>
                          <a:lnTo>
                            <a:pt x="176" y="76"/>
                          </a:lnTo>
                          <a:lnTo>
                            <a:pt x="176" y="36"/>
                          </a:lnTo>
                          <a:lnTo>
                            <a:pt x="166" y="36"/>
                          </a:lnTo>
                          <a:lnTo>
                            <a:pt x="166" y="15"/>
                          </a:lnTo>
                          <a:lnTo>
                            <a:pt x="166" y="15"/>
                          </a:lnTo>
                          <a:lnTo>
                            <a:pt x="176" y="15"/>
                          </a:lnTo>
                          <a:lnTo>
                            <a:pt x="176" y="0"/>
                          </a:lnTo>
                          <a:close/>
                          <a:moveTo>
                            <a:pt x="148" y="108"/>
                          </a:moveTo>
                          <a:lnTo>
                            <a:pt x="162" y="108"/>
                          </a:lnTo>
                          <a:lnTo>
                            <a:pt x="162" y="98"/>
                          </a:lnTo>
                          <a:lnTo>
                            <a:pt x="148" y="98"/>
                          </a:lnTo>
                          <a:lnTo>
                            <a:pt x="148" y="108"/>
                          </a:lnTo>
                          <a:lnTo>
                            <a:pt x="148" y="108"/>
                          </a:lnTo>
                          <a:close/>
                          <a:moveTo>
                            <a:pt x="162" y="0"/>
                          </a:moveTo>
                          <a:lnTo>
                            <a:pt x="148" y="0"/>
                          </a:lnTo>
                          <a:lnTo>
                            <a:pt x="148" y="15"/>
                          </a:lnTo>
                          <a:lnTo>
                            <a:pt x="155" y="15"/>
                          </a:lnTo>
                          <a:lnTo>
                            <a:pt x="155" y="36"/>
                          </a:lnTo>
                          <a:lnTo>
                            <a:pt x="148" y="36"/>
                          </a:lnTo>
                          <a:lnTo>
                            <a:pt x="148" y="76"/>
                          </a:lnTo>
                          <a:lnTo>
                            <a:pt x="162" y="76"/>
                          </a:lnTo>
                          <a:lnTo>
                            <a:pt x="162" y="65"/>
                          </a:lnTo>
                          <a:lnTo>
                            <a:pt x="151" y="65"/>
                          </a:lnTo>
                          <a:lnTo>
                            <a:pt x="151" y="65"/>
                          </a:lnTo>
                          <a:lnTo>
                            <a:pt x="151" y="47"/>
                          </a:lnTo>
                          <a:lnTo>
                            <a:pt x="162" y="47"/>
                          </a:lnTo>
                          <a:lnTo>
                            <a:pt x="162" y="0"/>
                          </a:lnTo>
                          <a:close/>
                          <a:moveTo>
                            <a:pt x="129" y="108"/>
                          </a:moveTo>
                          <a:lnTo>
                            <a:pt x="148" y="108"/>
                          </a:lnTo>
                          <a:lnTo>
                            <a:pt x="148" y="98"/>
                          </a:lnTo>
                          <a:lnTo>
                            <a:pt x="129" y="98"/>
                          </a:lnTo>
                          <a:lnTo>
                            <a:pt x="129" y="108"/>
                          </a:lnTo>
                          <a:lnTo>
                            <a:pt x="129" y="108"/>
                          </a:lnTo>
                          <a:close/>
                          <a:moveTo>
                            <a:pt x="148" y="0"/>
                          </a:moveTo>
                          <a:lnTo>
                            <a:pt x="129" y="0"/>
                          </a:lnTo>
                          <a:lnTo>
                            <a:pt x="129" y="47"/>
                          </a:lnTo>
                          <a:lnTo>
                            <a:pt x="140" y="47"/>
                          </a:lnTo>
                          <a:lnTo>
                            <a:pt x="140" y="65"/>
                          </a:lnTo>
                          <a:lnTo>
                            <a:pt x="129" y="65"/>
                          </a:lnTo>
                          <a:lnTo>
                            <a:pt x="129" y="76"/>
                          </a:lnTo>
                          <a:lnTo>
                            <a:pt x="148" y="76"/>
                          </a:lnTo>
                          <a:lnTo>
                            <a:pt x="148" y="36"/>
                          </a:lnTo>
                          <a:lnTo>
                            <a:pt x="137" y="36"/>
                          </a:lnTo>
                          <a:lnTo>
                            <a:pt x="137" y="15"/>
                          </a:lnTo>
                          <a:lnTo>
                            <a:pt x="137" y="15"/>
                          </a:lnTo>
                          <a:lnTo>
                            <a:pt x="148" y="15"/>
                          </a:lnTo>
                          <a:lnTo>
                            <a:pt x="148" y="0"/>
                          </a:lnTo>
                          <a:close/>
                          <a:moveTo>
                            <a:pt x="115" y="108"/>
                          </a:moveTo>
                          <a:lnTo>
                            <a:pt x="129" y="108"/>
                          </a:lnTo>
                          <a:lnTo>
                            <a:pt x="129" y="98"/>
                          </a:lnTo>
                          <a:lnTo>
                            <a:pt x="115" y="98"/>
                          </a:lnTo>
                          <a:lnTo>
                            <a:pt x="115" y="108"/>
                          </a:lnTo>
                          <a:lnTo>
                            <a:pt x="115" y="108"/>
                          </a:lnTo>
                          <a:close/>
                          <a:moveTo>
                            <a:pt x="129" y="0"/>
                          </a:moveTo>
                          <a:lnTo>
                            <a:pt x="115" y="0"/>
                          </a:lnTo>
                          <a:lnTo>
                            <a:pt x="115" y="15"/>
                          </a:lnTo>
                          <a:lnTo>
                            <a:pt x="126" y="15"/>
                          </a:lnTo>
                          <a:lnTo>
                            <a:pt x="126" y="36"/>
                          </a:lnTo>
                          <a:lnTo>
                            <a:pt x="115" y="36"/>
                          </a:lnTo>
                          <a:lnTo>
                            <a:pt x="115" y="76"/>
                          </a:lnTo>
                          <a:lnTo>
                            <a:pt x="129" y="76"/>
                          </a:lnTo>
                          <a:lnTo>
                            <a:pt x="129" y="65"/>
                          </a:lnTo>
                          <a:lnTo>
                            <a:pt x="122" y="65"/>
                          </a:lnTo>
                          <a:lnTo>
                            <a:pt x="122" y="65"/>
                          </a:lnTo>
                          <a:lnTo>
                            <a:pt x="122" y="47"/>
                          </a:lnTo>
                          <a:lnTo>
                            <a:pt x="129" y="47"/>
                          </a:lnTo>
                          <a:lnTo>
                            <a:pt x="129" y="0"/>
                          </a:lnTo>
                          <a:close/>
                          <a:moveTo>
                            <a:pt x="101" y="108"/>
                          </a:moveTo>
                          <a:lnTo>
                            <a:pt x="115" y="108"/>
                          </a:lnTo>
                          <a:lnTo>
                            <a:pt x="115" y="98"/>
                          </a:lnTo>
                          <a:lnTo>
                            <a:pt x="101" y="98"/>
                          </a:lnTo>
                          <a:lnTo>
                            <a:pt x="101" y="108"/>
                          </a:lnTo>
                          <a:lnTo>
                            <a:pt x="101" y="108"/>
                          </a:lnTo>
                          <a:close/>
                          <a:moveTo>
                            <a:pt x="115" y="0"/>
                          </a:moveTo>
                          <a:lnTo>
                            <a:pt x="101" y="0"/>
                          </a:lnTo>
                          <a:lnTo>
                            <a:pt x="101" y="47"/>
                          </a:lnTo>
                          <a:lnTo>
                            <a:pt x="111" y="47"/>
                          </a:lnTo>
                          <a:lnTo>
                            <a:pt x="111" y="65"/>
                          </a:lnTo>
                          <a:lnTo>
                            <a:pt x="101" y="65"/>
                          </a:lnTo>
                          <a:lnTo>
                            <a:pt x="101" y="76"/>
                          </a:lnTo>
                          <a:lnTo>
                            <a:pt x="115" y="76"/>
                          </a:lnTo>
                          <a:lnTo>
                            <a:pt x="115" y="36"/>
                          </a:lnTo>
                          <a:lnTo>
                            <a:pt x="104" y="36"/>
                          </a:lnTo>
                          <a:lnTo>
                            <a:pt x="104" y="15"/>
                          </a:lnTo>
                          <a:lnTo>
                            <a:pt x="104" y="15"/>
                          </a:lnTo>
                          <a:lnTo>
                            <a:pt x="115" y="15"/>
                          </a:lnTo>
                          <a:lnTo>
                            <a:pt x="115" y="0"/>
                          </a:lnTo>
                          <a:close/>
                          <a:moveTo>
                            <a:pt x="86" y="108"/>
                          </a:moveTo>
                          <a:lnTo>
                            <a:pt x="101" y="108"/>
                          </a:lnTo>
                          <a:lnTo>
                            <a:pt x="101" y="98"/>
                          </a:lnTo>
                          <a:lnTo>
                            <a:pt x="86" y="98"/>
                          </a:lnTo>
                          <a:lnTo>
                            <a:pt x="86" y="108"/>
                          </a:lnTo>
                          <a:lnTo>
                            <a:pt x="86" y="108"/>
                          </a:lnTo>
                          <a:close/>
                          <a:moveTo>
                            <a:pt x="101" y="0"/>
                          </a:moveTo>
                          <a:lnTo>
                            <a:pt x="86" y="0"/>
                          </a:lnTo>
                          <a:lnTo>
                            <a:pt x="86" y="15"/>
                          </a:lnTo>
                          <a:lnTo>
                            <a:pt x="93" y="15"/>
                          </a:lnTo>
                          <a:lnTo>
                            <a:pt x="93" y="36"/>
                          </a:lnTo>
                          <a:lnTo>
                            <a:pt x="86" y="36"/>
                          </a:lnTo>
                          <a:lnTo>
                            <a:pt x="86" y="76"/>
                          </a:lnTo>
                          <a:lnTo>
                            <a:pt x="101" y="76"/>
                          </a:lnTo>
                          <a:lnTo>
                            <a:pt x="101" y="65"/>
                          </a:lnTo>
                          <a:lnTo>
                            <a:pt x="90" y="65"/>
                          </a:lnTo>
                          <a:lnTo>
                            <a:pt x="90" y="65"/>
                          </a:lnTo>
                          <a:lnTo>
                            <a:pt x="90" y="47"/>
                          </a:lnTo>
                          <a:lnTo>
                            <a:pt x="101" y="47"/>
                          </a:lnTo>
                          <a:lnTo>
                            <a:pt x="101" y="0"/>
                          </a:lnTo>
                          <a:close/>
                          <a:moveTo>
                            <a:pt x="68" y="108"/>
                          </a:moveTo>
                          <a:lnTo>
                            <a:pt x="86" y="108"/>
                          </a:lnTo>
                          <a:lnTo>
                            <a:pt x="86" y="98"/>
                          </a:lnTo>
                          <a:lnTo>
                            <a:pt x="68" y="98"/>
                          </a:lnTo>
                          <a:lnTo>
                            <a:pt x="68" y="108"/>
                          </a:lnTo>
                          <a:lnTo>
                            <a:pt x="68" y="108"/>
                          </a:lnTo>
                          <a:close/>
                          <a:moveTo>
                            <a:pt x="86" y="0"/>
                          </a:moveTo>
                          <a:lnTo>
                            <a:pt x="68" y="0"/>
                          </a:lnTo>
                          <a:lnTo>
                            <a:pt x="68" y="47"/>
                          </a:lnTo>
                          <a:lnTo>
                            <a:pt x="79" y="47"/>
                          </a:lnTo>
                          <a:lnTo>
                            <a:pt x="79" y="65"/>
                          </a:lnTo>
                          <a:lnTo>
                            <a:pt x="68" y="65"/>
                          </a:lnTo>
                          <a:lnTo>
                            <a:pt x="68" y="76"/>
                          </a:lnTo>
                          <a:lnTo>
                            <a:pt x="86" y="76"/>
                          </a:lnTo>
                          <a:lnTo>
                            <a:pt x="86" y="36"/>
                          </a:lnTo>
                          <a:lnTo>
                            <a:pt x="75" y="36"/>
                          </a:lnTo>
                          <a:lnTo>
                            <a:pt x="75" y="15"/>
                          </a:lnTo>
                          <a:lnTo>
                            <a:pt x="75" y="15"/>
                          </a:lnTo>
                          <a:lnTo>
                            <a:pt x="86" y="15"/>
                          </a:lnTo>
                          <a:lnTo>
                            <a:pt x="86" y="0"/>
                          </a:lnTo>
                          <a:close/>
                          <a:moveTo>
                            <a:pt x="54" y="108"/>
                          </a:moveTo>
                          <a:lnTo>
                            <a:pt x="68" y="108"/>
                          </a:lnTo>
                          <a:lnTo>
                            <a:pt x="68" y="98"/>
                          </a:lnTo>
                          <a:lnTo>
                            <a:pt x="54" y="98"/>
                          </a:lnTo>
                          <a:lnTo>
                            <a:pt x="54" y="108"/>
                          </a:lnTo>
                          <a:lnTo>
                            <a:pt x="54" y="108"/>
                          </a:lnTo>
                          <a:close/>
                          <a:moveTo>
                            <a:pt x="68" y="0"/>
                          </a:moveTo>
                          <a:lnTo>
                            <a:pt x="54" y="0"/>
                          </a:lnTo>
                          <a:lnTo>
                            <a:pt x="54" y="15"/>
                          </a:lnTo>
                          <a:lnTo>
                            <a:pt x="65" y="15"/>
                          </a:lnTo>
                          <a:lnTo>
                            <a:pt x="65" y="36"/>
                          </a:lnTo>
                          <a:lnTo>
                            <a:pt x="54" y="36"/>
                          </a:lnTo>
                          <a:lnTo>
                            <a:pt x="54" y="76"/>
                          </a:lnTo>
                          <a:lnTo>
                            <a:pt x="68" y="76"/>
                          </a:lnTo>
                          <a:lnTo>
                            <a:pt x="68" y="65"/>
                          </a:lnTo>
                          <a:lnTo>
                            <a:pt x="61" y="65"/>
                          </a:lnTo>
                          <a:lnTo>
                            <a:pt x="61" y="65"/>
                          </a:lnTo>
                          <a:lnTo>
                            <a:pt x="61" y="47"/>
                          </a:lnTo>
                          <a:lnTo>
                            <a:pt x="68" y="47"/>
                          </a:lnTo>
                          <a:lnTo>
                            <a:pt x="68" y="0"/>
                          </a:lnTo>
                          <a:close/>
                          <a:moveTo>
                            <a:pt x="39" y="108"/>
                          </a:moveTo>
                          <a:lnTo>
                            <a:pt x="54" y="108"/>
                          </a:lnTo>
                          <a:lnTo>
                            <a:pt x="54" y="98"/>
                          </a:lnTo>
                          <a:lnTo>
                            <a:pt x="39" y="98"/>
                          </a:lnTo>
                          <a:lnTo>
                            <a:pt x="39" y="108"/>
                          </a:lnTo>
                          <a:lnTo>
                            <a:pt x="39" y="108"/>
                          </a:lnTo>
                          <a:close/>
                          <a:moveTo>
                            <a:pt x="54" y="0"/>
                          </a:moveTo>
                          <a:lnTo>
                            <a:pt x="39" y="0"/>
                          </a:lnTo>
                          <a:lnTo>
                            <a:pt x="39" y="47"/>
                          </a:lnTo>
                          <a:lnTo>
                            <a:pt x="50" y="47"/>
                          </a:lnTo>
                          <a:lnTo>
                            <a:pt x="50" y="65"/>
                          </a:lnTo>
                          <a:lnTo>
                            <a:pt x="39" y="65"/>
                          </a:lnTo>
                          <a:lnTo>
                            <a:pt x="39" y="76"/>
                          </a:lnTo>
                          <a:lnTo>
                            <a:pt x="54" y="76"/>
                          </a:lnTo>
                          <a:lnTo>
                            <a:pt x="54" y="36"/>
                          </a:lnTo>
                          <a:lnTo>
                            <a:pt x="43" y="36"/>
                          </a:lnTo>
                          <a:lnTo>
                            <a:pt x="43" y="15"/>
                          </a:lnTo>
                          <a:lnTo>
                            <a:pt x="43" y="15"/>
                          </a:lnTo>
                          <a:lnTo>
                            <a:pt x="54" y="15"/>
                          </a:lnTo>
                          <a:lnTo>
                            <a:pt x="54" y="0"/>
                          </a:lnTo>
                          <a:close/>
                          <a:moveTo>
                            <a:pt x="25" y="108"/>
                          </a:moveTo>
                          <a:lnTo>
                            <a:pt x="39" y="108"/>
                          </a:lnTo>
                          <a:lnTo>
                            <a:pt x="39" y="98"/>
                          </a:lnTo>
                          <a:lnTo>
                            <a:pt x="39" y="98"/>
                          </a:lnTo>
                          <a:lnTo>
                            <a:pt x="39" y="76"/>
                          </a:lnTo>
                          <a:lnTo>
                            <a:pt x="39" y="76"/>
                          </a:lnTo>
                          <a:lnTo>
                            <a:pt x="39" y="65"/>
                          </a:lnTo>
                          <a:lnTo>
                            <a:pt x="29" y="65"/>
                          </a:lnTo>
                          <a:lnTo>
                            <a:pt x="29" y="65"/>
                          </a:lnTo>
                          <a:lnTo>
                            <a:pt x="29" y="47"/>
                          </a:lnTo>
                          <a:lnTo>
                            <a:pt x="39" y="47"/>
                          </a:lnTo>
                          <a:lnTo>
                            <a:pt x="39" y="0"/>
                          </a:lnTo>
                          <a:lnTo>
                            <a:pt x="25" y="0"/>
                          </a:lnTo>
                          <a:lnTo>
                            <a:pt x="25" y="15"/>
                          </a:lnTo>
                          <a:lnTo>
                            <a:pt x="36" y="15"/>
                          </a:lnTo>
                          <a:lnTo>
                            <a:pt x="36" y="36"/>
                          </a:lnTo>
                          <a:lnTo>
                            <a:pt x="25" y="36"/>
                          </a:lnTo>
                          <a:lnTo>
                            <a:pt x="25" y="108"/>
                          </a:lnTo>
                          <a:close/>
                          <a:moveTo>
                            <a:pt x="0" y="108"/>
                          </a:moveTo>
                          <a:lnTo>
                            <a:pt x="25" y="108"/>
                          </a:lnTo>
                          <a:lnTo>
                            <a:pt x="25" y="36"/>
                          </a:lnTo>
                          <a:lnTo>
                            <a:pt x="14" y="36"/>
                          </a:lnTo>
                          <a:lnTo>
                            <a:pt x="14" y="15"/>
                          </a:lnTo>
                          <a:lnTo>
                            <a:pt x="14" y="15"/>
                          </a:lnTo>
                          <a:lnTo>
                            <a:pt x="25" y="15"/>
                          </a:lnTo>
                          <a:lnTo>
                            <a:pt x="25" y="0"/>
                          </a:lnTo>
                          <a:lnTo>
                            <a:pt x="0" y="0"/>
                          </a:lnTo>
                          <a:lnTo>
                            <a:pt x="0" y="108"/>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189" name="Freeform: Shape 216"/>
                    <p:cNvSpPr>
                      <a:spLocks/>
                    </p:cNvSpPr>
                    <p:nvPr/>
                  </p:nvSpPr>
                  <p:spPr bwMode="auto">
                    <a:xfrm>
                      <a:off x="4954011" y="4284565"/>
                      <a:ext cx="162980" cy="39213"/>
                    </a:xfrm>
                    <a:custGeom>
                      <a:avLst/>
                      <a:gdLst>
                        <a:gd name="T0" fmla="*/ 0 w 37"/>
                        <a:gd name="T1" fmla="*/ 5 h 9"/>
                        <a:gd name="T2" fmla="*/ 3 w 37"/>
                        <a:gd name="T3" fmla="*/ 9 h 9"/>
                        <a:gd name="T4" fmla="*/ 19 w 37"/>
                        <a:gd name="T5" fmla="*/ 5 h 9"/>
                        <a:gd name="T6" fmla="*/ 35 w 37"/>
                        <a:gd name="T7" fmla="*/ 9 h 9"/>
                        <a:gd name="T8" fmla="*/ 37 w 37"/>
                        <a:gd name="T9" fmla="*/ 5 h 9"/>
                        <a:gd name="T10" fmla="*/ 19 w 37"/>
                        <a:gd name="T11" fmla="*/ 0 h 9"/>
                        <a:gd name="T12" fmla="*/ 0 w 37"/>
                        <a:gd name="T13" fmla="*/ 5 h 9"/>
                      </a:gdLst>
                      <a:ahLst/>
                      <a:cxnLst>
                        <a:cxn ang="0">
                          <a:pos x="T0" y="T1"/>
                        </a:cxn>
                        <a:cxn ang="0">
                          <a:pos x="T2" y="T3"/>
                        </a:cxn>
                        <a:cxn ang="0">
                          <a:pos x="T4" y="T5"/>
                        </a:cxn>
                        <a:cxn ang="0">
                          <a:pos x="T6" y="T7"/>
                        </a:cxn>
                        <a:cxn ang="0">
                          <a:pos x="T8" y="T9"/>
                        </a:cxn>
                        <a:cxn ang="0">
                          <a:pos x="T10" y="T11"/>
                        </a:cxn>
                        <a:cxn ang="0">
                          <a:pos x="T12" y="T13"/>
                        </a:cxn>
                      </a:cxnLst>
                      <a:rect l="0" t="0" r="r" b="b"/>
                      <a:pathLst>
                        <a:path w="37" h="9">
                          <a:moveTo>
                            <a:pt x="0" y="5"/>
                          </a:moveTo>
                          <a:cubicBezTo>
                            <a:pt x="3" y="9"/>
                            <a:pt x="3" y="9"/>
                            <a:pt x="3" y="9"/>
                          </a:cubicBezTo>
                          <a:cubicBezTo>
                            <a:pt x="7" y="7"/>
                            <a:pt x="13" y="5"/>
                            <a:pt x="19" y="5"/>
                          </a:cubicBezTo>
                          <a:cubicBezTo>
                            <a:pt x="25" y="5"/>
                            <a:pt x="30" y="7"/>
                            <a:pt x="35" y="9"/>
                          </a:cubicBezTo>
                          <a:cubicBezTo>
                            <a:pt x="37" y="5"/>
                            <a:pt x="37" y="5"/>
                            <a:pt x="37" y="5"/>
                          </a:cubicBezTo>
                          <a:cubicBezTo>
                            <a:pt x="32" y="2"/>
                            <a:pt x="25" y="0"/>
                            <a:pt x="19" y="0"/>
                          </a:cubicBezTo>
                          <a:cubicBezTo>
                            <a:pt x="12" y="0"/>
                            <a:pt x="5" y="2"/>
                            <a:pt x="0" y="5"/>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190" name="Freeform: Shape 217"/>
                    <p:cNvSpPr>
                      <a:spLocks/>
                    </p:cNvSpPr>
                    <p:nvPr/>
                  </p:nvSpPr>
                  <p:spPr bwMode="auto">
                    <a:xfrm>
                      <a:off x="4927052" y="4240450"/>
                      <a:ext cx="221800" cy="47791"/>
                    </a:xfrm>
                    <a:custGeom>
                      <a:avLst/>
                      <a:gdLst>
                        <a:gd name="T0" fmla="*/ 50 w 50"/>
                        <a:gd name="T1" fmla="*/ 6 h 11"/>
                        <a:gd name="T2" fmla="*/ 25 w 50"/>
                        <a:gd name="T3" fmla="*/ 0 h 11"/>
                        <a:gd name="T4" fmla="*/ 0 w 50"/>
                        <a:gd name="T5" fmla="*/ 6 h 11"/>
                        <a:gd name="T6" fmla="*/ 2 w 50"/>
                        <a:gd name="T7" fmla="*/ 11 h 11"/>
                        <a:gd name="T8" fmla="*/ 25 w 50"/>
                        <a:gd name="T9" fmla="*/ 5 h 11"/>
                        <a:gd name="T10" fmla="*/ 47 w 50"/>
                        <a:gd name="T11" fmla="*/ 11 h 11"/>
                        <a:gd name="T12" fmla="*/ 50 w 50"/>
                        <a:gd name="T13" fmla="*/ 6 h 11"/>
                      </a:gdLst>
                      <a:ahLst/>
                      <a:cxnLst>
                        <a:cxn ang="0">
                          <a:pos x="T0" y="T1"/>
                        </a:cxn>
                        <a:cxn ang="0">
                          <a:pos x="T2" y="T3"/>
                        </a:cxn>
                        <a:cxn ang="0">
                          <a:pos x="T4" y="T5"/>
                        </a:cxn>
                        <a:cxn ang="0">
                          <a:pos x="T6" y="T7"/>
                        </a:cxn>
                        <a:cxn ang="0">
                          <a:pos x="T8" y="T9"/>
                        </a:cxn>
                        <a:cxn ang="0">
                          <a:pos x="T10" y="T11"/>
                        </a:cxn>
                        <a:cxn ang="0">
                          <a:pos x="T12" y="T13"/>
                        </a:cxn>
                      </a:cxnLst>
                      <a:rect l="0" t="0" r="r" b="b"/>
                      <a:pathLst>
                        <a:path w="50" h="11">
                          <a:moveTo>
                            <a:pt x="50" y="6"/>
                          </a:moveTo>
                          <a:cubicBezTo>
                            <a:pt x="43" y="2"/>
                            <a:pt x="34" y="0"/>
                            <a:pt x="25" y="0"/>
                          </a:cubicBezTo>
                          <a:cubicBezTo>
                            <a:pt x="16" y="0"/>
                            <a:pt x="7" y="2"/>
                            <a:pt x="0" y="6"/>
                          </a:cubicBezTo>
                          <a:cubicBezTo>
                            <a:pt x="2" y="11"/>
                            <a:pt x="2" y="11"/>
                            <a:pt x="2" y="11"/>
                          </a:cubicBezTo>
                          <a:cubicBezTo>
                            <a:pt x="9" y="7"/>
                            <a:pt x="17" y="5"/>
                            <a:pt x="25" y="5"/>
                          </a:cubicBezTo>
                          <a:cubicBezTo>
                            <a:pt x="33" y="5"/>
                            <a:pt x="41" y="7"/>
                            <a:pt x="47" y="11"/>
                          </a:cubicBezTo>
                          <a:lnTo>
                            <a:pt x="50" y="6"/>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grpSp>
            </p:grpSp>
            <p:grpSp>
              <p:nvGrpSpPr>
                <p:cNvPr id="32" name="Group 58"/>
                <p:cNvGrpSpPr/>
                <p:nvPr/>
              </p:nvGrpSpPr>
              <p:grpSpPr>
                <a:xfrm>
                  <a:off x="6737340" y="1510523"/>
                  <a:ext cx="4303649" cy="4339605"/>
                  <a:chOff x="2949236" y="972275"/>
                  <a:chExt cx="3227736" cy="3254695"/>
                </a:xfrm>
                <a:solidFill>
                  <a:schemeClr val="bg1">
                    <a:lumMod val="85000"/>
                  </a:schemeClr>
                </a:solidFill>
              </p:grpSpPr>
              <p:sp>
                <p:nvSpPr>
                  <p:cNvPr id="38" name="Freeform: Shape 65"/>
                  <p:cNvSpPr>
                    <a:spLocks/>
                  </p:cNvSpPr>
                  <p:nvPr/>
                </p:nvSpPr>
                <p:spPr bwMode="auto">
                  <a:xfrm>
                    <a:off x="3863394" y="3855671"/>
                    <a:ext cx="305128" cy="137246"/>
                  </a:xfrm>
                  <a:custGeom>
                    <a:avLst/>
                    <a:gdLst>
                      <a:gd name="T0" fmla="*/ 54 w 69"/>
                      <a:gd name="T1" fmla="*/ 31 h 31"/>
                      <a:gd name="T2" fmla="*/ 69 w 69"/>
                      <a:gd name="T3" fmla="*/ 31 h 31"/>
                      <a:gd name="T4" fmla="*/ 69 w 69"/>
                      <a:gd name="T5" fmla="*/ 12 h 31"/>
                      <a:gd name="T6" fmla="*/ 61 w 69"/>
                      <a:gd name="T7" fmla="*/ 12 h 31"/>
                      <a:gd name="T8" fmla="*/ 61 w 69"/>
                      <a:gd name="T9" fmla="*/ 6 h 31"/>
                      <a:gd name="T10" fmla="*/ 54 w 69"/>
                      <a:gd name="T11" fmla="*/ 3 h 31"/>
                      <a:gd name="T12" fmla="*/ 54 w 69"/>
                      <a:gd name="T13" fmla="*/ 18 h 31"/>
                      <a:gd name="T14" fmla="*/ 60 w 69"/>
                      <a:gd name="T15" fmla="*/ 18 h 31"/>
                      <a:gd name="T16" fmla="*/ 60 w 69"/>
                      <a:gd name="T17" fmla="*/ 26 h 31"/>
                      <a:gd name="T18" fmla="*/ 60 w 69"/>
                      <a:gd name="T19" fmla="*/ 26 h 31"/>
                      <a:gd name="T20" fmla="*/ 54 w 69"/>
                      <a:gd name="T21" fmla="*/ 26 h 31"/>
                      <a:gd name="T22" fmla="*/ 54 w 69"/>
                      <a:gd name="T23" fmla="*/ 31 h 31"/>
                      <a:gd name="T24" fmla="*/ 45 w 69"/>
                      <a:gd name="T25" fmla="*/ 0 h 31"/>
                      <a:gd name="T26" fmla="*/ 45 w 69"/>
                      <a:gd name="T27" fmla="*/ 12 h 31"/>
                      <a:gd name="T28" fmla="*/ 34 w 69"/>
                      <a:gd name="T29" fmla="*/ 12 h 31"/>
                      <a:gd name="T30" fmla="*/ 34 w 69"/>
                      <a:gd name="T31" fmla="*/ 18 h 31"/>
                      <a:gd name="T32" fmla="*/ 40 w 69"/>
                      <a:gd name="T33" fmla="*/ 18 h 31"/>
                      <a:gd name="T34" fmla="*/ 40 w 69"/>
                      <a:gd name="T35" fmla="*/ 26 h 31"/>
                      <a:gd name="T36" fmla="*/ 40 w 69"/>
                      <a:gd name="T37" fmla="*/ 26 h 31"/>
                      <a:gd name="T38" fmla="*/ 34 w 69"/>
                      <a:gd name="T39" fmla="*/ 26 h 31"/>
                      <a:gd name="T40" fmla="*/ 34 w 69"/>
                      <a:gd name="T41" fmla="*/ 31 h 31"/>
                      <a:gd name="T42" fmla="*/ 54 w 69"/>
                      <a:gd name="T43" fmla="*/ 31 h 31"/>
                      <a:gd name="T44" fmla="*/ 54 w 69"/>
                      <a:gd name="T45" fmla="*/ 26 h 31"/>
                      <a:gd name="T46" fmla="*/ 48 w 69"/>
                      <a:gd name="T47" fmla="*/ 26 h 31"/>
                      <a:gd name="T48" fmla="*/ 48 w 69"/>
                      <a:gd name="T49" fmla="*/ 18 h 31"/>
                      <a:gd name="T50" fmla="*/ 54 w 69"/>
                      <a:gd name="T51" fmla="*/ 18 h 31"/>
                      <a:gd name="T52" fmla="*/ 54 w 69"/>
                      <a:gd name="T53" fmla="*/ 3 h 31"/>
                      <a:gd name="T54" fmla="*/ 45 w 69"/>
                      <a:gd name="T55" fmla="*/ 0 h 31"/>
                      <a:gd name="T56" fmla="*/ 34 w 69"/>
                      <a:gd name="T57" fmla="*/ 12 h 31"/>
                      <a:gd name="T58" fmla="*/ 15 w 69"/>
                      <a:gd name="T59" fmla="*/ 12 h 31"/>
                      <a:gd name="T60" fmla="*/ 15 w 69"/>
                      <a:gd name="T61" fmla="*/ 18 h 31"/>
                      <a:gd name="T62" fmla="*/ 21 w 69"/>
                      <a:gd name="T63" fmla="*/ 18 h 31"/>
                      <a:gd name="T64" fmla="*/ 21 w 69"/>
                      <a:gd name="T65" fmla="*/ 26 h 31"/>
                      <a:gd name="T66" fmla="*/ 21 w 69"/>
                      <a:gd name="T67" fmla="*/ 26 h 31"/>
                      <a:gd name="T68" fmla="*/ 15 w 69"/>
                      <a:gd name="T69" fmla="*/ 26 h 31"/>
                      <a:gd name="T70" fmla="*/ 15 w 69"/>
                      <a:gd name="T71" fmla="*/ 31 h 31"/>
                      <a:gd name="T72" fmla="*/ 34 w 69"/>
                      <a:gd name="T73" fmla="*/ 31 h 31"/>
                      <a:gd name="T74" fmla="*/ 34 w 69"/>
                      <a:gd name="T75" fmla="*/ 26 h 31"/>
                      <a:gd name="T76" fmla="*/ 29 w 69"/>
                      <a:gd name="T77" fmla="*/ 26 h 31"/>
                      <a:gd name="T78" fmla="*/ 29 w 69"/>
                      <a:gd name="T79" fmla="*/ 18 h 31"/>
                      <a:gd name="T80" fmla="*/ 34 w 69"/>
                      <a:gd name="T81" fmla="*/ 18 h 31"/>
                      <a:gd name="T82" fmla="*/ 34 w 69"/>
                      <a:gd name="T83" fmla="*/ 12 h 31"/>
                      <a:gd name="T84" fmla="*/ 15 w 69"/>
                      <a:gd name="T85" fmla="*/ 12 h 31"/>
                      <a:gd name="T86" fmla="*/ 0 w 69"/>
                      <a:gd name="T87" fmla="*/ 12 h 31"/>
                      <a:gd name="T88" fmla="*/ 0 w 69"/>
                      <a:gd name="T89" fmla="*/ 31 h 31"/>
                      <a:gd name="T90" fmla="*/ 15 w 69"/>
                      <a:gd name="T91" fmla="*/ 31 h 31"/>
                      <a:gd name="T92" fmla="*/ 15 w 69"/>
                      <a:gd name="T93" fmla="*/ 26 h 31"/>
                      <a:gd name="T94" fmla="*/ 9 w 69"/>
                      <a:gd name="T95" fmla="*/ 26 h 31"/>
                      <a:gd name="T96" fmla="*/ 9 w 69"/>
                      <a:gd name="T97" fmla="*/ 18 h 31"/>
                      <a:gd name="T98" fmla="*/ 15 w 69"/>
                      <a:gd name="T99" fmla="*/ 18 h 31"/>
                      <a:gd name="T100" fmla="*/ 15 w 69"/>
                      <a:gd name="T101"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9" h="31">
                        <a:moveTo>
                          <a:pt x="54" y="31"/>
                        </a:moveTo>
                        <a:cubicBezTo>
                          <a:pt x="69" y="31"/>
                          <a:pt x="69" y="31"/>
                          <a:pt x="69" y="31"/>
                        </a:cubicBezTo>
                        <a:cubicBezTo>
                          <a:pt x="69" y="12"/>
                          <a:pt x="69" y="12"/>
                          <a:pt x="69" y="12"/>
                        </a:cubicBezTo>
                        <a:cubicBezTo>
                          <a:pt x="61" y="12"/>
                          <a:pt x="61" y="12"/>
                          <a:pt x="61" y="12"/>
                        </a:cubicBezTo>
                        <a:cubicBezTo>
                          <a:pt x="61" y="6"/>
                          <a:pt x="61" y="6"/>
                          <a:pt x="61" y="6"/>
                        </a:cubicBezTo>
                        <a:cubicBezTo>
                          <a:pt x="59" y="5"/>
                          <a:pt x="57" y="4"/>
                          <a:pt x="54" y="3"/>
                        </a:cubicBezTo>
                        <a:cubicBezTo>
                          <a:pt x="54" y="18"/>
                          <a:pt x="54" y="18"/>
                          <a:pt x="54" y="18"/>
                        </a:cubicBezTo>
                        <a:cubicBezTo>
                          <a:pt x="60" y="18"/>
                          <a:pt x="60" y="18"/>
                          <a:pt x="60" y="18"/>
                        </a:cubicBezTo>
                        <a:cubicBezTo>
                          <a:pt x="60" y="26"/>
                          <a:pt x="60" y="26"/>
                          <a:pt x="60" y="26"/>
                        </a:cubicBezTo>
                        <a:cubicBezTo>
                          <a:pt x="60" y="26"/>
                          <a:pt x="60" y="26"/>
                          <a:pt x="60" y="26"/>
                        </a:cubicBezTo>
                        <a:cubicBezTo>
                          <a:pt x="54" y="26"/>
                          <a:pt x="54" y="26"/>
                          <a:pt x="54" y="26"/>
                        </a:cubicBezTo>
                        <a:lnTo>
                          <a:pt x="54" y="31"/>
                        </a:lnTo>
                        <a:close/>
                        <a:moveTo>
                          <a:pt x="45" y="0"/>
                        </a:moveTo>
                        <a:cubicBezTo>
                          <a:pt x="45" y="12"/>
                          <a:pt x="45" y="12"/>
                          <a:pt x="45" y="12"/>
                        </a:cubicBezTo>
                        <a:cubicBezTo>
                          <a:pt x="34" y="12"/>
                          <a:pt x="34" y="12"/>
                          <a:pt x="34" y="12"/>
                        </a:cubicBezTo>
                        <a:cubicBezTo>
                          <a:pt x="34" y="18"/>
                          <a:pt x="34" y="18"/>
                          <a:pt x="34" y="18"/>
                        </a:cubicBezTo>
                        <a:cubicBezTo>
                          <a:pt x="40" y="18"/>
                          <a:pt x="40" y="18"/>
                          <a:pt x="40" y="18"/>
                        </a:cubicBezTo>
                        <a:cubicBezTo>
                          <a:pt x="40" y="26"/>
                          <a:pt x="40" y="26"/>
                          <a:pt x="40" y="26"/>
                        </a:cubicBezTo>
                        <a:cubicBezTo>
                          <a:pt x="40" y="26"/>
                          <a:pt x="40" y="26"/>
                          <a:pt x="40" y="26"/>
                        </a:cubicBezTo>
                        <a:cubicBezTo>
                          <a:pt x="34" y="26"/>
                          <a:pt x="34" y="26"/>
                          <a:pt x="34" y="26"/>
                        </a:cubicBezTo>
                        <a:cubicBezTo>
                          <a:pt x="34" y="31"/>
                          <a:pt x="34" y="31"/>
                          <a:pt x="34" y="31"/>
                        </a:cubicBezTo>
                        <a:cubicBezTo>
                          <a:pt x="54" y="31"/>
                          <a:pt x="54" y="31"/>
                          <a:pt x="54" y="31"/>
                        </a:cubicBezTo>
                        <a:cubicBezTo>
                          <a:pt x="54" y="26"/>
                          <a:pt x="54" y="26"/>
                          <a:pt x="54" y="26"/>
                        </a:cubicBezTo>
                        <a:cubicBezTo>
                          <a:pt x="48" y="26"/>
                          <a:pt x="48" y="26"/>
                          <a:pt x="48" y="26"/>
                        </a:cubicBezTo>
                        <a:cubicBezTo>
                          <a:pt x="48" y="18"/>
                          <a:pt x="48" y="18"/>
                          <a:pt x="48" y="18"/>
                        </a:cubicBezTo>
                        <a:cubicBezTo>
                          <a:pt x="54" y="18"/>
                          <a:pt x="54" y="18"/>
                          <a:pt x="54" y="18"/>
                        </a:cubicBezTo>
                        <a:cubicBezTo>
                          <a:pt x="54" y="3"/>
                          <a:pt x="54" y="3"/>
                          <a:pt x="54" y="3"/>
                        </a:cubicBezTo>
                        <a:cubicBezTo>
                          <a:pt x="51" y="2"/>
                          <a:pt x="48" y="1"/>
                          <a:pt x="45" y="0"/>
                        </a:cubicBezTo>
                        <a:close/>
                        <a:moveTo>
                          <a:pt x="34" y="12"/>
                        </a:moveTo>
                        <a:cubicBezTo>
                          <a:pt x="15" y="12"/>
                          <a:pt x="15" y="12"/>
                          <a:pt x="15" y="12"/>
                        </a:cubicBezTo>
                        <a:cubicBezTo>
                          <a:pt x="15" y="18"/>
                          <a:pt x="15" y="18"/>
                          <a:pt x="15" y="18"/>
                        </a:cubicBezTo>
                        <a:cubicBezTo>
                          <a:pt x="21" y="18"/>
                          <a:pt x="21" y="18"/>
                          <a:pt x="21" y="18"/>
                        </a:cubicBezTo>
                        <a:cubicBezTo>
                          <a:pt x="21" y="26"/>
                          <a:pt x="21" y="26"/>
                          <a:pt x="21" y="26"/>
                        </a:cubicBezTo>
                        <a:cubicBezTo>
                          <a:pt x="21" y="26"/>
                          <a:pt x="21" y="26"/>
                          <a:pt x="21" y="26"/>
                        </a:cubicBezTo>
                        <a:cubicBezTo>
                          <a:pt x="15" y="26"/>
                          <a:pt x="15" y="26"/>
                          <a:pt x="15" y="26"/>
                        </a:cubicBezTo>
                        <a:cubicBezTo>
                          <a:pt x="15" y="31"/>
                          <a:pt x="15" y="31"/>
                          <a:pt x="15" y="31"/>
                        </a:cubicBezTo>
                        <a:cubicBezTo>
                          <a:pt x="34" y="31"/>
                          <a:pt x="34" y="31"/>
                          <a:pt x="34" y="31"/>
                        </a:cubicBezTo>
                        <a:cubicBezTo>
                          <a:pt x="34" y="26"/>
                          <a:pt x="34" y="26"/>
                          <a:pt x="34" y="26"/>
                        </a:cubicBezTo>
                        <a:cubicBezTo>
                          <a:pt x="29" y="26"/>
                          <a:pt x="29" y="26"/>
                          <a:pt x="29" y="26"/>
                        </a:cubicBezTo>
                        <a:cubicBezTo>
                          <a:pt x="29" y="18"/>
                          <a:pt x="29" y="18"/>
                          <a:pt x="29" y="18"/>
                        </a:cubicBezTo>
                        <a:cubicBezTo>
                          <a:pt x="34" y="18"/>
                          <a:pt x="34" y="18"/>
                          <a:pt x="34" y="18"/>
                        </a:cubicBezTo>
                        <a:lnTo>
                          <a:pt x="34" y="12"/>
                        </a:lnTo>
                        <a:close/>
                        <a:moveTo>
                          <a:pt x="15" y="12"/>
                        </a:moveTo>
                        <a:cubicBezTo>
                          <a:pt x="0" y="12"/>
                          <a:pt x="0" y="12"/>
                          <a:pt x="0" y="12"/>
                        </a:cubicBezTo>
                        <a:cubicBezTo>
                          <a:pt x="0" y="31"/>
                          <a:pt x="0" y="31"/>
                          <a:pt x="0" y="31"/>
                        </a:cubicBezTo>
                        <a:cubicBezTo>
                          <a:pt x="15" y="31"/>
                          <a:pt x="15" y="31"/>
                          <a:pt x="15" y="31"/>
                        </a:cubicBezTo>
                        <a:cubicBezTo>
                          <a:pt x="15" y="26"/>
                          <a:pt x="15" y="26"/>
                          <a:pt x="15" y="26"/>
                        </a:cubicBezTo>
                        <a:cubicBezTo>
                          <a:pt x="9" y="26"/>
                          <a:pt x="9" y="26"/>
                          <a:pt x="9" y="26"/>
                        </a:cubicBezTo>
                        <a:cubicBezTo>
                          <a:pt x="9" y="18"/>
                          <a:pt x="9" y="18"/>
                          <a:pt x="9" y="18"/>
                        </a:cubicBezTo>
                        <a:cubicBezTo>
                          <a:pt x="15" y="18"/>
                          <a:pt x="15" y="18"/>
                          <a:pt x="15" y="18"/>
                        </a:cubicBezTo>
                        <a:lnTo>
                          <a:pt x="15" y="12"/>
                        </a:lnTo>
                        <a:close/>
                      </a:path>
                    </a:pathLst>
                  </a:custGeom>
                  <a:grpFill/>
                  <a:ln>
                    <a:noFill/>
                  </a:ln>
                </p:spPr>
                <p:txBody>
                  <a:bodyPr anchor="ctr"/>
                  <a:lstStyle/>
                  <a:p>
                    <a:pPr algn="ctr"/>
                    <a:endParaRPr>
                      <a:cs typeface="+mn-ea"/>
                      <a:sym typeface="+mn-lt"/>
                    </a:endParaRPr>
                  </a:p>
                </p:txBody>
              </p:sp>
              <p:sp>
                <p:nvSpPr>
                  <p:cNvPr id="39" name="Freeform: Shape 66"/>
                  <p:cNvSpPr>
                    <a:spLocks/>
                  </p:cNvSpPr>
                  <p:nvPr/>
                </p:nvSpPr>
                <p:spPr bwMode="auto">
                  <a:xfrm>
                    <a:off x="3788643" y="4001495"/>
                    <a:ext cx="414189" cy="132345"/>
                  </a:xfrm>
                  <a:custGeom>
                    <a:avLst/>
                    <a:gdLst>
                      <a:gd name="T0" fmla="*/ 328 w 338"/>
                      <a:gd name="T1" fmla="*/ 108 h 108"/>
                      <a:gd name="T2" fmla="*/ 338 w 338"/>
                      <a:gd name="T3" fmla="*/ 0 h 108"/>
                      <a:gd name="T4" fmla="*/ 0 w 338"/>
                      <a:gd name="T5" fmla="*/ 0 h 108"/>
                      <a:gd name="T6" fmla="*/ 39 w 338"/>
                      <a:gd name="T7" fmla="*/ 108 h 108"/>
                      <a:gd name="T8" fmla="*/ 328 w 338"/>
                      <a:gd name="T9" fmla="*/ 108 h 108"/>
                    </a:gdLst>
                    <a:ahLst/>
                    <a:cxnLst>
                      <a:cxn ang="0">
                        <a:pos x="T0" y="T1"/>
                      </a:cxn>
                      <a:cxn ang="0">
                        <a:pos x="T2" y="T3"/>
                      </a:cxn>
                      <a:cxn ang="0">
                        <a:pos x="T4" y="T5"/>
                      </a:cxn>
                      <a:cxn ang="0">
                        <a:pos x="T6" y="T7"/>
                      </a:cxn>
                      <a:cxn ang="0">
                        <a:pos x="T8" y="T9"/>
                      </a:cxn>
                    </a:cxnLst>
                    <a:rect l="0" t="0" r="r" b="b"/>
                    <a:pathLst>
                      <a:path w="338" h="108">
                        <a:moveTo>
                          <a:pt x="328" y="108"/>
                        </a:moveTo>
                        <a:lnTo>
                          <a:pt x="338" y="0"/>
                        </a:lnTo>
                        <a:lnTo>
                          <a:pt x="0" y="0"/>
                        </a:lnTo>
                        <a:lnTo>
                          <a:pt x="39" y="108"/>
                        </a:lnTo>
                        <a:lnTo>
                          <a:pt x="328" y="108"/>
                        </a:lnTo>
                        <a:close/>
                      </a:path>
                    </a:pathLst>
                  </a:custGeom>
                  <a:grpFill/>
                  <a:ln>
                    <a:noFill/>
                  </a:ln>
                </p:spPr>
                <p:txBody>
                  <a:bodyPr anchor="ctr"/>
                  <a:lstStyle/>
                  <a:p>
                    <a:pPr algn="ctr"/>
                    <a:endParaRPr>
                      <a:cs typeface="+mn-ea"/>
                      <a:sym typeface="+mn-lt"/>
                    </a:endParaRPr>
                  </a:p>
                </p:txBody>
              </p:sp>
              <p:sp>
                <p:nvSpPr>
                  <p:cNvPr id="40" name="Freeform: Shape 67"/>
                  <p:cNvSpPr>
                    <a:spLocks/>
                  </p:cNvSpPr>
                  <p:nvPr/>
                </p:nvSpPr>
                <p:spPr bwMode="auto">
                  <a:xfrm>
                    <a:off x="3112216" y="3051800"/>
                    <a:ext cx="194841" cy="278169"/>
                  </a:xfrm>
                  <a:custGeom>
                    <a:avLst/>
                    <a:gdLst>
                      <a:gd name="T0" fmla="*/ 41 w 44"/>
                      <a:gd name="T1" fmla="*/ 0 h 63"/>
                      <a:gd name="T2" fmla="*/ 0 w 44"/>
                      <a:gd name="T3" fmla="*/ 43 h 63"/>
                      <a:gd name="T4" fmla="*/ 5 w 44"/>
                      <a:gd name="T5" fmla="*/ 63 h 63"/>
                      <a:gd name="T6" fmla="*/ 5 w 44"/>
                      <a:gd name="T7" fmla="*/ 52 h 63"/>
                      <a:gd name="T8" fmla="*/ 7 w 44"/>
                      <a:gd name="T9" fmla="*/ 46 h 63"/>
                      <a:gd name="T10" fmla="*/ 7 w 44"/>
                      <a:gd name="T11" fmla="*/ 43 h 63"/>
                      <a:gd name="T12" fmla="*/ 43 w 44"/>
                      <a:gd name="T13" fmla="*/ 7 h 63"/>
                      <a:gd name="T14" fmla="*/ 44 w 44"/>
                      <a:gd name="T15" fmla="*/ 7 h 63"/>
                      <a:gd name="T16" fmla="*/ 41 w 44"/>
                      <a:gd name="T1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63">
                        <a:moveTo>
                          <a:pt x="41" y="0"/>
                        </a:moveTo>
                        <a:cubicBezTo>
                          <a:pt x="19" y="1"/>
                          <a:pt x="0" y="20"/>
                          <a:pt x="0" y="43"/>
                        </a:cubicBezTo>
                        <a:cubicBezTo>
                          <a:pt x="0" y="50"/>
                          <a:pt x="2" y="57"/>
                          <a:pt x="5" y="63"/>
                        </a:cubicBezTo>
                        <a:cubicBezTo>
                          <a:pt x="5" y="52"/>
                          <a:pt x="5" y="52"/>
                          <a:pt x="5" y="52"/>
                        </a:cubicBezTo>
                        <a:cubicBezTo>
                          <a:pt x="5" y="50"/>
                          <a:pt x="6" y="48"/>
                          <a:pt x="7" y="46"/>
                        </a:cubicBezTo>
                        <a:cubicBezTo>
                          <a:pt x="7" y="45"/>
                          <a:pt x="7" y="44"/>
                          <a:pt x="7" y="43"/>
                        </a:cubicBezTo>
                        <a:cubicBezTo>
                          <a:pt x="7" y="23"/>
                          <a:pt x="23" y="7"/>
                          <a:pt x="43" y="7"/>
                        </a:cubicBezTo>
                        <a:cubicBezTo>
                          <a:pt x="43" y="7"/>
                          <a:pt x="44" y="7"/>
                          <a:pt x="44" y="7"/>
                        </a:cubicBezTo>
                        <a:cubicBezTo>
                          <a:pt x="43" y="4"/>
                          <a:pt x="42" y="2"/>
                          <a:pt x="41" y="0"/>
                        </a:cubicBezTo>
                        <a:close/>
                      </a:path>
                    </a:pathLst>
                  </a:custGeom>
                  <a:grpFill/>
                  <a:ln>
                    <a:noFill/>
                  </a:ln>
                </p:spPr>
                <p:txBody>
                  <a:bodyPr anchor="ctr"/>
                  <a:lstStyle/>
                  <a:p>
                    <a:pPr algn="ctr"/>
                    <a:endParaRPr>
                      <a:cs typeface="+mn-ea"/>
                      <a:sym typeface="+mn-lt"/>
                    </a:endParaRPr>
                  </a:p>
                </p:txBody>
              </p:sp>
              <p:sp>
                <p:nvSpPr>
                  <p:cNvPr id="41" name="Freeform: Shape 68"/>
                  <p:cNvSpPr>
                    <a:spLocks/>
                  </p:cNvSpPr>
                  <p:nvPr/>
                </p:nvSpPr>
                <p:spPr bwMode="auto">
                  <a:xfrm>
                    <a:off x="3147753" y="3241739"/>
                    <a:ext cx="84553" cy="150726"/>
                  </a:xfrm>
                  <a:custGeom>
                    <a:avLst/>
                    <a:gdLst>
                      <a:gd name="T0" fmla="*/ 0 w 19"/>
                      <a:gd name="T1" fmla="*/ 7 h 34"/>
                      <a:gd name="T2" fmla="*/ 0 w 19"/>
                      <a:gd name="T3" fmla="*/ 9 h 34"/>
                      <a:gd name="T4" fmla="*/ 0 w 19"/>
                      <a:gd name="T5" fmla="*/ 20 h 34"/>
                      <a:gd name="T6" fmla="*/ 0 w 19"/>
                      <a:gd name="T7" fmla="*/ 25 h 34"/>
                      <a:gd name="T8" fmla="*/ 13 w 19"/>
                      <a:gd name="T9" fmla="*/ 34 h 34"/>
                      <a:gd name="T10" fmla="*/ 19 w 19"/>
                      <a:gd name="T11" fmla="*/ 34 h 34"/>
                      <a:gd name="T12" fmla="*/ 19 w 19"/>
                      <a:gd name="T13" fmla="*/ 0 h 34"/>
                      <a:gd name="T14" fmla="*/ 13 w 19"/>
                      <a:gd name="T15" fmla="*/ 0 h 34"/>
                      <a:gd name="T16" fmla="*/ 0 w 19"/>
                      <a:gd name="T17"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34">
                        <a:moveTo>
                          <a:pt x="0" y="7"/>
                        </a:moveTo>
                        <a:cubicBezTo>
                          <a:pt x="0" y="8"/>
                          <a:pt x="0" y="8"/>
                          <a:pt x="0" y="9"/>
                        </a:cubicBezTo>
                        <a:cubicBezTo>
                          <a:pt x="0" y="20"/>
                          <a:pt x="0" y="20"/>
                          <a:pt x="0" y="20"/>
                        </a:cubicBezTo>
                        <a:cubicBezTo>
                          <a:pt x="0" y="25"/>
                          <a:pt x="0" y="25"/>
                          <a:pt x="0" y="25"/>
                        </a:cubicBezTo>
                        <a:cubicBezTo>
                          <a:pt x="0" y="30"/>
                          <a:pt x="6" y="34"/>
                          <a:pt x="13" y="34"/>
                        </a:cubicBezTo>
                        <a:cubicBezTo>
                          <a:pt x="19" y="34"/>
                          <a:pt x="19" y="34"/>
                          <a:pt x="19" y="34"/>
                        </a:cubicBezTo>
                        <a:cubicBezTo>
                          <a:pt x="19" y="0"/>
                          <a:pt x="19" y="0"/>
                          <a:pt x="19" y="0"/>
                        </a:cubicBezTo>
                        <a:cubicBezTo>
                          <a:pt x="13" y="0"/>
                          <a:pt x="13" y="0"/>
                          <a:pt x="13" y="0"/>
                        </a:cubicBezTo>
                        <a:cubicBezTo>
                          <a:pt x="7" y="0"/>
                          <a:pt x="1" y="3"/>
                          <a:pt x="0" y="7"/>
                        </a:cubicBezTo>
                        <a:close/>
                      </a:path>
                    </a:pathLst>
                  </a:custGeom>
                  <a:grpFill/>
                  <a:ln>
                    <a:noFill/>
                  </a:ln>
                </p:spPr>
                <p:txBody>
                  <a:bodyPr anchor="ctr"/>
                  <a:lstStyle/>
                  <a:p>
                    <a:pPr algn="ctr"/>
                    <a:endParaRPr>
                      <a:cs typeface="+mn-ea"/>
                      <a:sym typeface="+mn-lt"/>
                    </a:endParaRPr>
                  </a:p>
                </p:txBody>
              </p:sp>
              <p:sp>
                <p:nvSpPr>
                  <p:cNvPr id="42" name="Freeform: Shape 69"/>
                  <p:cNvSpPr>
                    <a:spLocks/>
                  </p:cNvSpPr>
                  <p:nvPr/>
                </p:nvSpPr>
                <p:spPr bwMode="auto">
                  <a:xfrm>
                    <a:off x="3373229" y="3241739"/>
                    <a:ext cx="79652" cy="150726"/>
                  </a:xfrm>
                  <a:custGeom>
                    <a:avLst/>
                    <a:gdLst>
                      <a:gd name="T0" fmla="*/ 1 w 18"/>
                      <a:gd name="T1" fmla="*/ 0 h 34"/>
                      <a:gd name="T2" fmla="*/ 0 w 18"/>
                      <a:gd name="T3" fmla="*/ 0 h 34"/>
                      <a:gd name="T4" fmla="*/ 0 w 18"/>
                      <a:gd name="T5" fmla="*/ 34 h 34"/>
                      <a:gd name="T6" fmla="*/ 6 w 18"/>
                      <a:gd name="T7" fmla="*/ 34 h 34"/>
                      <a:gd name="T8" fmla="*/ 18 w 18"/>
                      <a:gd name="T9" fmla="*/ 28 h 34"/>
                      <a:gd name="T10" fmla="*/ 1 w 18"/>
                      <a:gd name="T11" fmla="*/ 0 h 34"/>
                    </a:gdLst>
                    <a:ahLst/>
                    <a:cxnLst>
                      <a:cxn ang="0">
                        <a:pos x="T0" y="T1"/>
                      </a:cxn>
                      <a:cxn ang="0">
                        <a:pos x="T2" y="T3"/>
                      </a:cxn>
                      <a:cxn ang="0">
                        <a:pos x="T4" y="T5"/>
                      </a:cxn>
                      <a:cxn ang="0">
                        <a:pos x="T6" y="T7"/>
                      </a:cxn>
                      <a:cxn ang="0">
                        <a:pos x="T8" y="T9"/>
                      </a:cxn>
                      <a:cxn ang="0">
                        <a:pos x="T10" y="T11"/>
                      </a:cxn>
                    </a:cxnLst>
                    <a:rect l="0" t="0" r="r" b="b"/>
                    <a:pathLst>
                      <a:path w="18" h="34">
                        <a:moveTo>
                          <a:pt x="1" y="0"/>
                        </a:moveTo>
                        <a:cubicBezTo>
                          <a:pt x="0" y="0"/>
                          <a:pt x="0" y="0"/>
                          <a:pt x="0" y="0"/>
                        </a:cubicBezTo>
                        <a:cubicBezTo>
                          <a:pt x="0" y="34"/>
                          <a:pt x="0" y="34"/>
                          <a:pt x="0" y="34"/>
                        </a:cubicBezTo>
                        <a:cubicBezTo>
                          <a:pt x="6" y="34"/>
                          <a:pt x="6" y="34"/>
                          <a:pt x="6" y="34"/>
                        </a:cubicBezTo>
                        <a:cubicBezTo>
                          <a:pt x="12" y="34"/>
                          <a:pt x="17" y="31"/>
                          <a:pt x="18" y="28"/>
                        </a:cubicBezTo>
                        <a:cubicBezTo>
                          <a:pt x="12" y="19"/>
                          <a:pt x="7" y="9"/>
                          <a:pt x="1" y="0"/>
                        </a:cubicBezTo>
                        <a:close/>
                      </a:path>
                    </a:pathLst>
                  </a:custGeom>
                  <a:grpFill/>
                  <a:ln>
                    <a:noFill/>
                  </a:ln>
                </p:spPr>
                <p:txBody>
                  <a:bodyPr anchor="ctr"/>
                  <a:lstStyle/>
                  <a:p>
                    <a:pPr algn="ctr"/>
                    <a:endParaRPr>
                      <a:cs typeface="+mn-ea"/>
                      <a:sym typeface="+mn-lt"/>
                    </a:endParaRPr>
                  </a:p>
                </p:txBody>
              </p:sp>
              <p:sp>
                <p:nvSpPr>
                  <p:cNvPr id="43" name="Rectangle 70"/>
                  <p:cNvSpPr>
                    <a:spLocks/>
                  </p:cNvSpPr>
                  <p:nvPr/>
                </p:nvSpPr>
                <p:spPr bwMode="auto">
                  <a:xfrm>
                    <a:off x="4927052" y="1069082"/>
                    <a:ext cx="62496" cy="22057"/>
                  </a:xfrm>
                  <a:prstGeom prst="rect">
                    <a:avLst/>
                  </a:prstGeom>
                  <a:grpFill/>
                  <a:ln>
                    <a:noFill/>
                  </a:ln>
                </p:spPr>
                <p:txBody>
                  <a:bodyPr anchor="ctr"/>
                  <a:lstStyle/>
                  <a:p>
                    <a:pPr algn="ctr"/>
                    <a:endParaRPr>
                      <a:cs typeface="+mn-ea"/>
                      <a:sym typeface="+mn-lt"/>
                    </a:endParaRPr>
                  </a:p>
                </p:txBody>
              </p:sp>
              <p:sp>
                <p:nvSpPr>
                  <p:cNvPr id="44" name="Freeform: Shape 71"/>
                  <p:cNvSpPr>
                    <a:spLocks/>
                  </p:cNvSpPr>
                  <p:nvPr/>
                </p:nvSpPr>
                <p:spPr bwMode="auto">
                  <a:xfrm>
                    <a:off x="4697900" y="1104619"/>
                    <a:ext cx="330861" cy="225476"/>
                  </a:xfrm>
                  <a:custGeom>
                    <a:avLst/>
                    <a:gdLst>
                      <a:gd name="T0" fmla="*/ 75 w 75"/>
                      <a:gd name="T1" fmla="*/ 51 h 51"/>
                      <a:gd name="T2" fmla="*/ 75 w 75"/>
                      <a:gd name="T3" fmla="*/ 0 h 51"/>
                      <a:gd name="T4" fmla="*/ 0 w 75"/>
                      <a:gd name="T5" fmla="*/ 0 h 51"/>
                      <a:gd name="T6" fmla="*/ 0 w 75"/>
                      <a:gd name="T7" fmla="*/ 34 h 51"/>
                      <a:gd name="T8" fmla="*/ 19 w 75"/>
                      <a:gd name="T9" fmla="*/ 37 h 51"/>
                      <a:gd name="T10" fmla="*/ 17 w 75"/>
                      <a:gd name="T11" fmla="*/ 27 h 51"/>
                      <a:gd name="T12" fmla="*/ 38 w 75"/>
                      <a:gd name="T13" fmla="*/ 6 h 51"/>
                      <a:gd name="T14" fmla="*/ 38 w 75"/>
                      <a:gd name="T15" fmla="*/ 6 h 51"/>
                      <a:gd name="T16" fmla="*/ 58 w 75"/>
                      <a:gd name="T17" fmla="*/ 27 h 51"/>
                      <a:gd name="T18" fmla="*/ 50 w 75"/>
                      <a:gd name="T19" fmla="*/ 43 h 51"/>
                      <a:gd name="T20" fmla="*/ 75 w 75"/>
                      <a:gd name="T21"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51">
                        <a:moveTo>
                          <a:pt x="75" y="51"/>
                        </a:moveTo>
                        <a:cubicBezTo>
                          <a:pt x="75" y="0"/>
                          <a:pt x="75" y="0"/>
                          <a:pt x="75" y="0"/>
                        </a:cubicBezTo>
                        <a:cubicBezTo>
                          <a:pt x="0" y="0"/>
                          <a:pt x="0" y="0"/>
                          <a:pt x="0" y="0"/>
                        </a:cubicBezTo>
                        <a:cubicBezTo>
                          <a:pt x="0" y="34"/>
                          <a:pt x="0" y="34"/>
                          <a:pt x="0" y="34"/>
                        </a:cubicBezTo>
                        <a:cubicBezTo>
                          <a:pt x="7" y="35"/>
                          <a:pt x="13" y="36"/>
                          <a:pt x="19" y="37"/>
                        </a:cubicBezTo>
                        <a:cubicBezTo>
                          <a:pt x="18" y="34"/>
                          <a:pt x="17" y="30"/>
                          <a:pt x="17" y="27"/>
                        </a:cubicBezTo>
                        <a:cubicBezTo>
                          <a:pt x="17" y="15"/>
                          <a:pt x="26" y="6"/>
                          <a:pt x="38" y="6"/>
                        </a:cubicBezTo>
                        <a:cubicBezTo>
                          <a:pt x="38" y="6"/>
                          <a:pt x="38" y="6"/>
                          <a:pt x="38" y="6"/>
                        </a:cubicBezTo>
                        <a:cubicBezTo>
                          <a:pt x="49" y="6"/>
                          <a:pt x="58" y="15"/>
                          <a:pt x="58" y="27"/>
                        </a:cubicBezTo>
                        <a:cubicBezTo>
                          <a:pt x="58" y="33"/>
                          <a:pt x="55" y="39"/>
                          <a:pt x="50" y="43"/>
                        </a:cubicBezTo>
                        <a:cubicBezTo>
                          <a:pt x="59" y="46"/>
                          <a:pt x="67" y="48"/>
                          <a:pt x="75" y="51"/>
                        </a:cubicBezTo>
                        <a:close/>
                      </a:path>
                    </a:pathLst>
                  </a:custGeom>
                  <a:grpFill/>
                  <a:ln>
                    <a:noFill/>
                  </a:ln>
                </p:spPr>
                <p:txBody>
                  <a:bodyPr anchor="ctr"/>
                  <a:lstStyle/>
                  <a:p>
                    <a:pPr algn="ctr"/>
                    <a:endParaRPr>
                      <a:cs typeface="+mn-ea"/>
                      <a:sym typeface="+mn-lt"/>
                    </a:endParaRPr>
                  </a:p>
                </p:txBody>
              </p:sp>
              <p:sp>
                <p:nvSpPr>
                  <p:cNvPr id="45" name="Freeform: Shape 72"/>
                  <p:cNvSpPr>
                    <a:spLocks/>
                  </p:cNvSpPr>
                  <p:nvPr/>
                </p:nvSpPr>
                <p:spPr bwMode="auto">
                  <a:xfrm>
                    <a:off x="4799609" y="1157312"/>
                    <a:ext cx="127443" cy="128668"/>
                  </a:xfrm>
                  <a:custGeom>
                    <a:avLst/>
                    <a:gdLst>
                      <a:gd name="T0" fmla="*/ 16 w 29"/>
                      <a:gd name="T1" fmla="*/ 29 h 29"/>
                      <a:gd name="T2" fmla="*/ 29 w 29"/>
                      <a:gd name="T3" fmla="*/ 15 h 29"/>
                      <a:gd name="T4" fmla="*/ 15 w 29"/>
                      <a:gd name="T5" fmla="*/ 0 h 29"/>
                      <a:gd name="T6" fmla="*/ 0 w 29"/>
                      <a:gd name="T7" fmla="*/ 15 h 29"/>
                      <a:gd name="T8" fmla="*/ 8 w 29"/>
                      <a:gd name="T9" fmla="*/ 27 h 29"/>
                      <a:gd name="T10" fmla="*/ 16 w 29"/>
                      <a:gd name="T11" fmla="*/ 29 h 29"/>
                    </a:gdLst>
                    <a:ahLst/>
                    <a:cxnLst>
                      <a:cxn ang="0">
                        <a:pos x="T0" y="T1"/>
                      </a:cxn>
                      <a:cxn ang="0">
                        <a:pos x="T2" y="T3"/>
                      </a:cxn>
                      <a:cxn ang="0">
                        <a:pos x="T4" y="T5"/>
                      </a:cxn>
                      <a:cxn ang="0">
                        <a:pos x="T6" y="T7"/>
                      </a:cxn>
                      <a:cxn ang="0">
                        <a:pos x="T8" y="T9"/>
                      </a:cxn>
                      <a:cxn ang="0">
                        <a:pos x="T10" y="T11"/>
                      </a:cxn>
                    </a:cxnLst>
                    <a:rect l="0" t="0" r="r" b="b"/>
                    <a:pathLst>
                      <a:path w="29" h="29">
                        <a:moveTo>
                          <a:pt x="16" y="29"/>
                        </a:moveTo>
                        <a:cubicBezTo>
                          <a:pt x="23" y="28"/>
                          <a:pt x="29" y="22"/>
                          <a:pt x="29" y="15"/>
                        </a:cubicBezTo>
                        <a:cubicBezTo>
                          <a:pt x="29" y="7"/>
                          <a:pt x="22" y="0"/>
                          <a:pt x="15" y="0"/>
                        </a:cubicBezTo>
                        <a:cubicBezTo>
                          <a:pt x="7" y="0"/>
                          <a:pt x="0" y="7"/>
                          <a:pt x="0" y="15"/>
                        </a:cubicBezTo>
                        <a:cubicBezTo>
                          <a:pt x="0" y="20"/>
                          <a:pt x="3" y="24"/>
                          <a:pt x="8" y="27"/>
                        </a:cubicBezTo>
                        <a:cubicBezTo>
                          <a:pt x="10" y="27"/>
                          <a:pt x="13" y="28"/>
                          <a:pt x="16" y="29"/>
                        </a:cubicBezTo>
                        <a:close/>
                      </a:path>
                    </a:pathLst>
                  </a:custGeom>
                  <a:grpFill/>
                  <a:ln>
                    <a:noFill/>
                  </a:ln>
                </p:spPr>
                <p:txBody>
                  <a:bodyPr anchor="ctr"/>
                  <a:lstStyle/>
                  <a:p>
                    <a:pPr algn="ctr"/>
                    <a:endParaRPr>
                      <a:cs typeface="+mn-ea"/>
                      <a:sym typeface="+mn-lt"/>
                    </a:endParaRPr>
                  </a:p>
                </p:txBody>
              </p:sp>
              <p:sp>
                <p:nvSpPr>
                  <p:cNvPr id="46" name="Freeform: Shape 73"/>
                  <p:cNvSpPr>
                    <a:spLocks/>
                  </p:cNvSpPr>
                  <p:nvPr/>
                </p:nvSpPr>
                <p:spPr bwMode="auto">
                  <a:xfrm>
                    <a:off x="3020310" y="2380274"/>
                    <a:ext cx="215673" cy="189939"/>
                  </a:xfrm>
                  <a:custGeom>
                    <a:avLst/>
                    <a:gdLst>
                      <a:gd name="T0" fmla="*/ 49 w 49"/>
                      <a:gd name="T1" fmla="*/ 1 h 43"/>
                      <a:gd name="T2" fmla="*/ 41 w 49"/>
                      <a:gd name="T3" fmla="*/ 0 h 43"/>
                      <a:gd name="T4" fmla="*/ 20 w 49"/>
                      <a:gd name="T5" fmla="*/ 21 h 43"/>
                      <a:gd name="T6" fmla="*/ 12 w 49"/>
                      <a:gd name="T7" fmla="*/ 18 h 43"/>
                      <a:gd name="T8" fmla="*/ 0 w 49"/>
                      <a:gd name="T9" fmla="*/ 30 h 43"/>
                      <a:gd name="T10" fmla="*/ 12 w 49"/>
                      <a:gd name="T11" fmla="*/ 43 h 43"/>
                      <a:gd name="T12" fmla="*/ 40 w 49"/>
                      <a:gd name="T13" fmla="*/ 43 h 43"/>
                      <a:gd name="T14" fmla="*/ 41 w 49"/>
                      <a:gd name="T15" fmla="*/ 43 h 43"/>
                      <a:gd name="T16" fmla="*/ 45 w 49"/>
                      <a:gd name="T17" fmla="*/ 43 h 43"/>
                      <a:gd name="T18" fmla="*/ 49 w 49"/>
                      <a:gd name="T19" fmla="*/ 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3">
                        <a:moveTo>
                          <a:pt x="49" y="1"/>
                        </a:moveTo>
                        <a:cubicBezTo>
                          <a:pt x="47" y="0"/>
                          <a:pt x="44" y="0"/>
                          <a:pt x="41" y="0"/>
                        </a:cubicBezTo>
                        <a:cubicBezTo>
                          <a:pt x="29" y="0"/>
                          <a:pt x="20" y="9"/>
                          <a:pt x="20" y="21"/>
                        </a:cubicBezTo>
                        <a:cubicBezTo>
                          <a:pt x="18" y="19"/>
                          <a:pt x="15" y="18"/>
                          <a:pt x="12" y="18"/>
                        </a:cubicBezTo>
                        <a:cubicBezTo>
                          <a:pt x="5" y="18"/>
                          <a:pt x="0" y="23"/>
                          <a:pt x="0" y="30"/>
                        </a:cubicBezTo>
                        <a:cubicBezTo>
                          <a:pt x="0" y="37"/>
                          <a:pt x="5" y="43"/>
                          <a:pt x="12" y="43"/>
                        </a:cubicBezTo>
                        <a:cubicBezTo>
                          <a:pt x="40" y="43"/>
                          <a:pt x="40" y="43"/>
                          <a:pt x="40" y="43"/>
                        </a:cubicBezTo>
                        <a:cubicBezTo>
                          <a:pt x="41" y="43"/>
                          <a:pt x="41" y="43"/>
                          <a:pt x="41" y="43"/>
                        </a:cubicBezTo>
                        <a:cubicBezTo>
                          <a:pt x="45" y="43"/>
                          <a:pt x="45" y="43"/>
                          <a:pt x="45" y="43"/>
                        </a:cubicBezTo>
                        <a:cubicBezTo>
                          <a:pt x="46" y="29"/>
                          <a:pt x="47" y="15"/>
                          <a:pt x="49" y="1"/>
                        </a:cubicBezTo>
                        <a:close/>
                      </a:path>
                    </a:pathLst>
                  </a:custGeom>
                  <a:grpFill/>
                  <a:ln>
                    <a:noFill/>
                  </a:ln>
                </p:spPr>
                <p:txBody>
                  <a:bodyPr anchor="ctr"/>
                  <a:lstStyle/>
                  <a:p>
                    <a:pPr algn="ctr"/>
                    <a:endParaRPr>
                      <a:cs typeface="+mn-ea"/>
                      <a:sym typeface="+mn-lt"/>
                    </a:endParaRPr>
                  </a:p>
                </p:txBody>
              </p:sp>
              <p:sp>
                <p:nvSpPr>
                  <p:cNvPr id="47" name="Rectangle 74"/>
                  <p:cNvSpPr>
                    <a:spLocks/>
                  </p:cNvSpPr>
                  <p:nvPr/>
                </p:nvSpPr>
                <p:spPr bwMode="auto">
                  <a:xfrm>
                    <a:off x="3059523" y="2583692"/>
                    <a:ext cx="26959" cy="62496"/>
                  </a:xfrm>
                  <a:prstGeom prst="rect">
                    <a:avLst/>
                  </a:prstGeom>
                  <a:grpFill/>
                  <a:ln>
                    <a:noFill/>
                  </a:ln>
                </p:spPr>
                <p:txBody>
                  <a:bodyPr anchor="ctr"/>
                  <a:lstStyle/>
                  <a:p>
                    <a:pPr algn="ctr"/>
                    <a:endParaRPr>
                      <a:cs typeface="+mn-ea"/>
                      <a:sym typeface="+mn-lt"/>
                    </a:endParaRPr>
                  </a:p>
                </p:txBody>
              </p:sp>
              <p:sp>
                <p:nvSpPr>
                  <p:cNvPr id="48" name="Rectangle 75"/>
                  <p:cNvSpPr>
                    <a:spLocks/>
                  </p:cNvSpPr>
                  <p:nvPr/>
                </p:nvSpPr>
                <p:spPr bwMode="auto">
                  <a:xfrm>
                    <a:off x="3125695" y="2619229"/>
                    <a:ext cx="26959" cy="57594"/>
                  </a:xfrm>
                  <a:prstGeom prst="rect">
                    <a:avLst/>
                  </a:prstGeom>
                  <a:grpFill/>
                  <a:ln>
                    <a:noFill/>
                  </a:ln>
                </p:spPr>
                <p:txBody>
                  <a:bodyPr anchor="ctr"/>
                  <a:lstStyle/>
                  <a:p>
                    <a:pPr algn="ctr"/>
                    <a:endParaRPr>
                      <a:cs typeface="+mn-ea"/>
                      <a:sym typeface="+mn-lt"/>
                    </a:endParaRPr>
                  </a:p>
                </p:txBody>
              </p:sp>
              <p:sp>
                <p:nvSpPr>
                  <p:cNvPr id="49" name="Rectangle 76"/>
                  <p:cNvSpPr>
                    <a:spLocks/>
                  </p:cNvSpPr>
                  <p:nvPr/>
                </p:nvSpPr>
                <p:spPr bwMode="auto">
                  <a:xfrm>
                    <a:off x="3188191" y="2583692"/>
                    <a:ext cx="25734" cy="62496"/>
                  </a:xfrm>
                  <a:prstGeom prst="rect">
                    <a:avLst/>
                  </a:prstGeom>
                  <a:grpFill/>
                  <a:ln>
                    <a:noFill/>
                  </a:ln>
                </p:spPr>
                <p:txBody>
                  <a:bodyPr anchor="ctr"/>
                  <a:lstStyle/>
                  <a:p>
                    <a:pPr algn="ctr"/>
                    <a:endParaRPr>
                      <a:cs typeface="+mn-ea"/>
                      <a:sym typeface="+mn-lt"/>
                    </a:endParaRPr>
                  </a:p>
                </p:txBody>
              </p:sp>
              <p:sp>
                <p:nvSpPr>
                  <p:cNvPr id="50" name="Freeform: Shape 77"/>
                  <p:cNvSpPr>
                    <a:spLocks/>
                  </p:cNvSpPr>
                  <p:nvPr/>
                </p:nvSpPr>
                <p:spPr bwMode="auto">
                  <a:xfrm>
                    <a:off x="5196643" y="3899786"/>
                    <a:ext cx="296550" cy="291648"/>
                  </a:xfrm>
                  <a:custGeom>
                    <a:avLst/>
                    <a:gdLst>
                      <a:gd name="T0" fmla="*/ 34 w 67"/>
                      <a:gd name="T1" fmla="*/ 4 h 66"/>
                      <a:gd name="T2" fmla="*/ 37 w 67"/>
                      <a:gd name="T3" fmla="*/ 5 h 66"/>
                      <a:gd name="T4" fmla="*/ 38 w 67"/>
                      <a:gd name="T5" fmla="*/ 0 h 66"/>
                      <a:gd name="T6" fmla="*/ 48 w 67"/>
                      <a:gd name="T7" fmla="*/ 3 h 66"/>
                      <a:gd name="T8" fmla="*/ 47 w 67"/>
                      <a:gd name="T9" fmla="*/ 8 h 66"/>
                      <a:gd name="T10" fmla="*/ 56 w 67"/>
                      <a:gd name="T11" fmla="*/ 15 h 66"/>
                      <a:gd name="T12" fmla="*/ 60 w 67"/>
                      <a:gd name="T13" fmla="*/ 13 h 66"/>
                      <a:gd name="T14" fmla="*/ 65 w 67"/>
                      <a:gd name="T15" fmla="*/ 22 h 66"/>
                      <a:gd name="T16" fmla="*/ 61 w 67"/>
                      <a:gd name="T17" fmla="*/ 24 h 66"/>
                      <a:gd name="T18" fmla="*/ 62 w 67"/>
                      <a:gd name="T19" fmla="*/ 36 h 66"/>
                      <a:gd name="T20" fmla="*/ 67 w 67"/>
                      <a:gd name="T21" fmla="*/ 38 h 66"/>
                      <a:gd name="T22" fmla="*/ 64 w 67"/>
                      <a:gd name="T23" fmla="*/ 48 h 66"/>
                      <a:gd name="T24" fmla="*/ 59 w 67"/>
                      <a:gd name="T25" fmla="*/ 46 h 66"/>
                      <a:gd name="T26" fmla="*/ 52 w 67"/>
                      <a:gd name="T27" fmla="*/ 56 h 66"/>
                      <a:gd name="T28" fmla="*/ 54 w 67"/>
                      <a:gd name="T29" fmla="*/ 60 h 66"/>
                      <a:gd name="T30" fmla="*/ 45 w 67"/>
                      <a:gd name="T31" fmla="*/ 65 h 66"/>
                      <a:gd name="T32" fmla="*/ 42 w 67"/>
                      <a:gd name="T33" fmla="*/ 60 h 66"/>
                      <a:gd name="T34" fmla="*/ 34 w 67"/>
                      <a:gd name="T35" fmla="*/ 62 h 66"/>
                      <a:gd name="T36" fmla="*/ 34 w 67"/>
                      <a:gd name="T37" fmla="*/ 54 h 66"/>
                      <a:gd name="T38" fmla="*/ 54 w 67"/>
                      <a:gd name="T39" fmla="*/ 39 h 66"/>
                      <a:gd name="T40" fmla="*/ 40 w 67"/>
                      <a:gd name="T41" fmla="*/ 13 h 66"/>
                      <a:gd name="T42" fmla="*/ 34 w 67"/>
                      <a:gd name="T43" fmla="*/ 12 h 66"/>
                      <a:gd name="T44" fmla="*/ 34 w 67"/>
                      <a:gd name="T45" fmla="*/ 4 h 66"/>
                      <a:gd name="T46" fmla="*/ 16 w 67"/>
                      <a:gd name="T47" fmla="*/ 11 h 66"/>
                      <a:gd name="T48" fmla="*/ 13 w 67"/>
                      <a:gd name="T49" fmla="*/ 6 h 66"/>
                      <a:gd name="T50" fmla="*/ 23 w 67"/>
                      <a:gd name="T51" fmla="*/ 1 h 66"/>
                      <a:gd name="T52" fmla="*/ 25 w 67"/>
                      <a:gd name="T53" fmla="*/ 6 h 66"/>
                      <a:gd name="T54" fmla="*/ 34 w 67"/>
                      <a:gd name="T55" fmla="*/ 4 h 66"/>
                      <a:gd name="T56" fmla="*/ 34 w 67"/>
                      <a:gd name="T57" fmla="*/ 12 h 66"/>
                      <a:gd name="T58" fmla="*/ 13 w 67"/>
                      <a:gd name="T59" fmla="*/ 27 h 66"/>
                      <a:gd name="T60" fmla="*/ 27 w 67"/>
                      <a:gd name="T61" fmla="*/ 53 h 66"/>
                      <a:gd name="T62" fmla="*/ 27 w 67"/>
                      <a:gd name="T63" fmla="*/ 53 h 66"/>
                      <a:gd name="T64" fmla="*/ 34 w 67"/>
                      <a:gd name="T65" fmla="*/ 54 h 66"/>
                      <a:gd name="T66" fmla="*/ 34 w 67"/>
                      <a:gd name="T67" fmla="*/ 62 h 66"/>
                      <a:gd name="T68" fmla="*/ 30 w 67"/>
                      <a:gd name="T69" fmla="*/ 62 h 66"/>
                      <a:gd name="T70" fmla="*/ 29 w 67"/>
                      <a:gd name="T71" fmla="*/ 66 h 66"/>
                      <a:gd name="T72" fmla="*/ 19 w 67"/>
                      <a:gd name="T73" fmla="*/ 63 h 66"/>
                      <a:gd name="T74" fmla="*/ 20 w 67"/>
                      <a:gd name="T75" fmla="*/ 59 h 66"/>
                      <a:gd name="T76" fmla="*/ 11 w 67"/>
                      <a:gd name="T77" fmla="*/ 51 h 66"/>
                      <a:gd name="T78" fmla="*/ 7 w 67"/>
                      <a:gd name="T79" fmla="*/ 53 h 66"/>
                      <a:gd name="T80" fmla="*/ 2 w 67"/>
                      <a:gd name="T81" fmla="*/ 44 h 66"/>
                      <a:gd name="T82" fmla="*/ 6 w 67"/>
                      <a:gd name="T83" fmla="*/ 42 h 66"/>
                      <a:gd name="T84" fmla="*/ 5 w 67"/>
                      <a:gd name="T85" fmla="*/ 30 h 66"/>
                      <a:gd name="T86" fmla="*/ 0 w 67"/>
                      <a:gd name="T87" fmla="*/ 28 h 66"/>
                      <a:gd name="T88" fmla="*/ 3 w 67"/>
                      <a:gd name="T89" fmla="*/ 18 h 66"/>
                      <a:gd name="T90" fmla="*/ 8 w 67"/>
                      <a:gd name="T91" fmla="*/ 20 h 66"/>
                      <a:gd name="T92" fmla="*/ 16 w 67"/>
                      <a:gd name="T93" fmla="*/ 1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7" h="66">
                        <a:moveTo>
                          <a:pt x="34" y="4"/>
                        </a:moveTo>
                        <a:cubicBezTo>
                          <a:pt x="35" y="4"/>
                          <a:pt x="36" y="4"/>
                          <a:pt x="37" y="5"/>
                        </a:cubicBezTo>
                        <a:cubicBezTo>
                          <a:pt x="38" y="0"/>
                          <a:pt x="38" y="0"/>
                          <a:pt x="38" y="0"/>
                        </a:cubicBezTo>
                        <a:cubicBezTo>
                          <a:pt x="48" y="3"/>
                          <a:pt x="48" y="3"/>
                          <a:pt x="48" y="3"/>
                        </a:cubicBezTo>
                        <a:cubicBezTo>
                          <a:pt x="47" y="8"/>
                          <a:pt x="47" y="8"/>
                          <a:pt x="47" y="8"/>
                        </a:cubicBezTo>
                        <a:cubicBezTo>
                          <a:pt x="50" y="9"/>
                          <a:pt x="54" y="12"/>
                          <a:pt x="56" y="15"/>
                        </a:cubicBezTo>
                        <a:cubicBezTo>
                          <a:pt x="60" y="13"/>
                          <a:pt x="60" y="13"/>
                          <a:pt x="60" y="13"/>
                        </a:cubicBezTo>
                        <a:cubicBezTo>
                          <a:pt x="65" y="22"/>
                          <a:pt x="65" y="22"/>
                          <a:pt x="65" y="22"/>
                        </a:cubicBezTo>
                        <a:cubicBezTo>
                          <a:pt x="61" y="24"/>
                          <a:pt x="61" y="24"/>
                          <a:pt x="61" y="24"/>
                        </a:cubicBezTo>
                        <a:cubicBezTo>
                          <a:pt x="62" y="28"/>
                          <a:pt x="63" y="32"/>
                          <a:pt x="62" y="36"/>
                        </a:cubicBezTo>
                        <a:cubicBezTo>
                          <a:pt x="67" y="38"/>
                          <a:pt x="67" y="38"/>
                          <a:pt x="67" y="38"/>
                        </a:cubicBezTo>
                        <a:cubicBezTo>
                          <a:pt x="64" y="48"/>
                          <a:pt x="64" y="48"/>
                          <a:pt x="64" y="48"/>
                        </a:cubicBezTo>
                        <a:cubicBezTo>
                          <a:pt x="59" y="46"/>
                          <a:pt x="59" y="46"/>
                          <a:pt x="59" y="46"/>
                        </a:cubicBezTo>
                        <a:cubicBezTo>
                          <a:pt x="57" y="50"/>
                          <a:pt x="55" y="53"/>
                          <a:pt x="52" y="56"/>
                        </a:cubicBezTo>
                        <a:cubicBezTo>
                          <a:pt x="54" y="60"/>
                          <a:pt x="54" y="60"/>
                          <a:pt x="54" y="60"/>
                        </a:cubicBezTo>
                        <a:cubicBezTo>
                          <a:pt x="45" y="65"/>
                          <a:pt x="45" y="65"/>
                          <a:pt x="45" y="65"/>
                        </a:cubicBezTo>
                        <a:cubicBezTo>
                          <a:pt x="42" y="60"/>
                          <a:pt x="42" y="60"/>
                          <a:pt x="42" y="60"/>
                        </a:cubicBezTo>
                        <a:cubicBezTo>
                          <a:pt x="40" y="61"/>
                          <a:pt x="37" y="62"/>
                          <a:pt x="34" y="62"/>
                        </a:cubicBezTo>
                        <a:cubicBezTo>
                          <a:pt x="34" y="54"/>
                          <a:pt x="34" y="54"/>
                          <a:pt x="34" y="54"/>
                        </a:cubicBezTo>
                        <a:cubicBezTo>
                          <a:pt x="43" y="54"/>
                          <a:pt x="51" y="48"/>
                          <a:pt x="54" y="39"/>
                        </a:cubicBezTo>
                        <a:cubicBezTo>
                          <a:pt x="57" y="28"/>
                          <a:pt x="51" y="16"/>
                          <a:pt x="40" y="13"/>
                        </a:cubicBezTo>
                        <a:cubicBezTo>
                          <a:pt x="38" y="12"/>
                          <a:pt x="36" y="12"/>
                          <a:pt x="34" y="12"/>
                        </a:cubicBezTo>
                        <a:lnTo>
                          <a:pt x="34" y="4"/>
                        </a:lnTo>
                        <a:close/>
                        <a:moveTo>
                          <a:pt x="16" y="11"/>
                        </a:moveTo>
                        <a:cubicBezTo>
                          <a:pt x="13" y="6"/>
                          <a:pt x="13" y="6"/>
                          <a:pt x="13" y="6"/>
                        </a:cubicBezTo>
                        <a:cubicBezTo>
                          <a:pt x="23" y="1"/>
                          <a:pt x="23" y="1"/>
                          <a:pt x="23" y="1"/>
                        </a:cubicBezTo>
                        <a:cubicBezTo>
                          <a:pt x="25" y="6"/>
                          <a:pt x="25" y="6"/>
                          <a:pt x="25" y="6"/>
                        </a:cubicBezTo>
                        <a:cubicBezTo>
                          <a:pt x="28" y="5"/>
                          <a:pt x="31" y="4"/>
                          <a:pt x="34" y="4"/>
                        </a:cubicBezTo>
                        <a:cubicBezTo>
                          <a:pt x="34" y="12"/>
                          <a:pt x="34" y="12"/>
                          <a:pt x="34" y="12"/>
                        </a:cubicBezTo>
                        <a:cubicBezTo>
                          <a:pt x="25" y="12"/>
                          <a:pt x="16" y="18"/>
                          <a:pt x="13" y="27"/>
                        </a:cubicBezTo>
                        <a:cubicBezTo>
                          <a:pt x="10" y="38"/>
                          <a:pt x="16" y="50"/>
                          <a:pt x="27" y="53"/>
                        </a:cubicBezTo>
                        <a:cubicBezTo>
                          <a:pt x="27" y="53"/>
                          <a:pt x="27" y="53"/>
                          <a:pt x="27" y="53"/>
                        </a:cubicBezTo>
                        <a:cubicBezTo>
                          <a:pt x="30" y="54"/>
                          <a:pt x="32" y="54"/>
                          <a:pt x="34" y="54"/>
                        </a:cubicBezTo>
                        <a:cubicBezTo>
                          <a:pt x="34" y="62"/>
                          <a:pt x="34" y="62"/>
                          <a:pt x="34" y="62"/>
                        </a:cubicBezTo>
                        <a:cubicBezTo>
                          <a:pt x="33" y="62"/>
                          <a:pt x="32" y="62"/>
                          <a:pt x="30" y="62"/>
                        </a:cubicBezTo>
                        <a:cubicBezTo>
                          <a:pt x="29" y="66"/>
                          <a:pt x="29" y="66"/>
                          <a:pt x="29" y="66"/>
                        </a:cubicBezTo>
                        <a:cubicBezTo>
                          <a:pt x="19" y="63"/>
                          <a:pt x="19" y="63"/>
                          <a:pt x="19" y="63"/>
                        </a:cubicBezTo>
                        <a:cubicBezTo>
                          <a:pt x="20" y="59"/>
                          <a:pt x="20" y="59"/>
                          <a:pt x="20" y="59"/>
                        </a:cubicBezTo>
                        <a:cubicBezTo>
                          <a:pt x="17" y="57"/>
                          <a:pt x="14" y="54"/>
                          <a:pt x="11" y="51"/>
                        </a:cubicBezTo>
                        <a:cubicBezTo>
                          <a:pt x="7" y="53"/>
                          <a:pt x="7" y="53"/>
                          <a:pt x="7" y="53"/>
                        </a:cubicBezTo>
                        <a:cubicBezTo>
                          <a:pt x="2" y="44"/>
                          <a:pt x="2" y="44"/>
                          <a:pt x="2" y="44"/>
                        </a:cubicBezTo>
                        <a:cubicBezTo>
                          <a:pt x="6" y="42"/>
                          <a:pt x="6" y="42"/>
                          <a:pt x="6" y="42"/>
                        </a:cubicBezTo>
                        <a:cubicBezTo>
                          <a:pt x="5" y="38"/>
                          <a:pt x="5" y="34"/>
                          <a:pt x="5" y="30"/>
                        </a:cubicBezTo>
                        <a:cubicBezTo>
                          <a:pt x="0" y="28"/>
                          <a:pt x="0" y="28"/>
                          <a:pt x="0" y="28"/>
                        </a:cubicBezTo>
                        <a:cubicBezTo>
                          <a:pt x="3" y="18"/>
                          <a:pt x="3" y="18"/>
                          <a:pt x="3" y="18"/>
                        </a:cubicBezTo>
                        <a:cubicBezTo>
                          <a:pt x="8" y="20"/>
                          <a:pt x="8" y="20"/>
                          <a:pt x="8" y="20"/>
                        </a:cubicBezTo>
                        <a:cubicBezTo>
                          <a:pt x="10" y="16"/>
                          <a:pt x="13" y="13"/>
                          <a:pt x="16" y="11"/>
                        </a:cubicBezTo>
                        <a:close/>
                      </a:path>
                    </a:pathLst>
                  </a:custGeom>
                  <a:grpFill/>
                  <a:ln>
                    <a:noFill/>
                  </a:ln>
                </p:spPr>
                <p:txBody>
                  <a:bodyPr anchor="ctr"/>
                  <a:lstStyle/>
                  <a:p>
                    <a:pPr algn="ctr"/>
                    <a:endParaRPr>
                      <a:cs typeface="+mn-ea"/>
                      <a:sym typeface="+mn-lt"/>
                    </a:endParaRPr>
                  </a:p>
                </p:txBody>
              </p:sp>
              <p:sp>
                <p:nvSpPr>
                  <p:cNvPr id="51" name="Freeform: Shape 78"/>
                  <p:cNvSpPr>
                    <a:spLocks/>
                  </p:cNvSpPr>
                  <p:nvPr/>
                </p:nvSpPr>
                <p:spPr bwMode="auto">
                  <a:xfrm>
                    <a:off x="5917185" y="2522422"/>
                    <a:ext cx="259787" cy="286747"/>
                  </a:xfrm>
                  <a:custGeom>
                    <a:avLst/>
                    <a:gdLst>
                      <a:gd name="T0" fmla="*/ 27 w 59"/>
                      <a:gd name="T1" fmla="*/ 65 h 65"/>
                      <a:gd name="T2" fmla="*/ 59 w 59"/>
                      <a:gd name="T3" fmla="*/ 33 h 65"/>
                      <a:gd name="T4" fmla="*/ 27 w 59"/>
                      <a:gd name="T5" fmla="*/ 0 h 65"/>
                      <a:gd name="T6" fmla="*/ 27 w 59"/>
                      <a:gd name="T7" fmla="*/ 0 h 65"/>
                      <a:gd name="T8" fmla="*/ 27 w 59"/>
                      <a:gd name="T9" fmla="*/ 23 h 65"/>
                      <a:gd name="T10" fmla="*/ 43 w 59"/>
                      <a:gd name="T11" fmla="*/ 16 h 65"/>
                      <a:gd name="T12" fmla="*/ 33 w 59"/>
                      <a:gd name="T13" fmla="*/ 39 h 65"/>
                      <a:gd name="T14" fmla="*/ 27 w 59"/>
                      <a:gd name="T15" fmla="*/ 42 h 65"/>
                      <a:gd name="T16" fmla="*/ 27 w 59"/>
                      <a:gd name="T17" fmla="*/ 65 h 65"/>
                      <a:gd name="T18" fmla="*/ 27 w 59"/>
                      <a:gd name="T19" fmla="*/ 0 h 65"/>
                      <a:gd name="T20" fmla="*/ 1 w 59"/>
                      <a:gd name="T21" fmla="*/ 12 h 65"/>
                      <a:gd name="T22" fmla="*/ 1 w 59"/>
                      <a:gd name="T23" fmla="*/ 18 h 65"/>
                      <a:gd name="T24" fmla="*/ 0 w 59"/>
                      <a:gd name="T25" fmla="*/ 51 h 65"/>
                      <a:gd name="T26" fmla="*/ 27 w 59"/>
                      <a:gd name="T27" fmla="*/ 65 h 65"/>
                      <a:gd name="T28" fmla="*/ 27 w 59"/>
                      <a:gd name="T29" fmla="*/ 42 h 65"/>
                      <a:gd name="T30" fmla="*/ 10 w 59"/>
                      <a:gd name="T31" fmla="*/ 49 h 65"/>
                      <a:gd name="T32" fmla="*/ 20 w 59"/>
                      <a:gd name="T33" fmla="*/ 26 h 65"/>
                      <a:gd name="T34" fmla="*/ 20 w 59"/>
                      <a:gd name="T35" fmla="*/ 26 h 65"/>
                      <a:gd name="T36" fmla="*/ 27 w 59"/>
                      <a:gd name="T37" fmla="*/ 23 h 65"/>
                      <a:gd name="T38" fmla="*/ 27 w 59"/>
                      <a:gd name="T3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65">
                        <a:moveTo>
                          <a:pt x="27" y="65"/>
                        </a:moveTo>
                        <a:cubicBezTo>
                          <a:pt x="45" y="65"/>
                          <a:pt x="59" y="51"/>
                          <a:pt x="59" y="33"/>
                        </a:cubicBezTo>
                        <a:cubicBezTo>
                          <a:pt x="59" y="15"/>
                          <a:pt x="45" y="0"/>
                          <a:pt x="27" y="0"/>
                        </a:cubicBezTo>
                        <a:cubicBezTo>
                          <a:pt x="27" y="0"/>
                          <a:pt x="27" y="0"/>
                          <a:pt x="27" y="0"/>
                        </a:cubicBezTo>
                        <a:cubicBezTo>
                          <a:pt x="27" y="23"/>
                          <a:pt x="27" y="23"/>
                          <a:pt x="27" y="23"/>
                        </a:cubicBezTo>
                        <a:cubicBezTo>
                          <a:pt x="43" y="16"/>
                          <a:pt x="43" y="16"/>
                          <a:pt x="43" y="16"/>
                        </a:cubicBezTo>
                        <a:cubicBezTo>
                          <a:pt x="33" y="39"/>
                          <a:pt x="33" y="39"/>
                          <a:pt x="33" y="39"/>
                        </a:cubicBezTo>
                        <a:cubicBezTo>
                          <a:pt x="27" y="42"/>
                          <a:pt x="27" y="42"/>
                          <a:pt x="27" y="42"/>
                        </a:cubicBezTo>
                        <a:cubicBezTo>
                          <a:pt x="27" y="65"/>
                          <a:pt x="27" y="65"/>
                          <a:pt x="27" y="65"/>
                        </a:cubicBezTo>
                        <a:close/>
                        <a:moveTo>
                          <a:pt x="27" y="0"/>
                        </a:moveTo>
                        <a:cubicBezTo>
                          <a:pt x="16" y="0"/>
                          <a:pt x="7" y="5"/>
                          <a:pt x="1" y="12"/>
                        </a:cubicBezTo>
                        <a:cubicBezTo>
                          <a:pt x="1" y="14"/>
                          <a:pt x="1" y="16"/>
                          <a:pt x="1" y="18"/>
                        </a:cubicBezTo>
                        <a:cubicBezTo>
                          <a:pt x="1" y="29"/>
                          <a:pt x="1" y="40"/>
                          <a:pt x="0" y="51"/>
                        </a:cubicBezTo>
                        <a:cubicBezTo>
                          <a:pt x="6" y="60"/>
                          <a:pt x="15" y="65"/>
                          <a:pt x="27" y="65"/>
                        </a:cubicBezTo>
                        <a:cubicBezTo>
                          <a:pt x="27" y="42"/>
                          <a:pt x="27" y="42"/>
                          <a:pt x="27" y="42"/>
                        </a:cubicBezTo>
                        <a:cubicBezTo>
                          <a:pt x="10" y="49"/>
                          <a:pt x="10" y="49"/>
                          <a:pt x="10" y="49"/>
                        </a:cubicBezTo>
                        <a:cubicBezTo>
                          <a:pt x="20" y="26"/>
                          <a:pt x="20" y="26"/>
                          <a:pt x="20" y="26"/>
                        </a:cubicBezTo>
                        <a:cubicBezTo>
                          <a:pt x="20" y="26"/>
                          <a:pt x="20" y="26"/>
                          <a:pt x="20" y="26"/>
                        </a:cubicBezTo>
                        <a:cubicBezTo>
                          <a:pt x="27" y="23"/>
                          <a:pt x="27" y="23"/>
                          <a:pt x="27" y="23"/>
                        </a:cubicBezTo>
                        <a:lnTo>
                          <a:pt x="27" y="0"/>
                        </a:lnTo>
                        <a:close/>
                      </a:path>
                    </a:pathLst>
                  </a:custGeom>
                  <a:grpFill/>
                  <a:ln>
                    <a:noFill/>
                  </a:ln>
                </p:spPr>
                <p:txBody>
                  <a:bodyPr anchor="ctr"/>
                  <a:lstStyle/>
                  <a:p>
                    <a:pPr algn="ctr"/>
                    <a:endParaRPr>
                      <a:cs typeface="+mn-ea"/>
                      <a:sym typeface="+mn-lt"/>
                    </a:endParaRPr>
                  </a:p>
                </p:txBody>
              </p:sp>
              <p:sp>
                <p:nvSpPr>
                  <p:cNvPr id="52" name="Freeform: Shape 79"/>
                  <p:cNvSpPr>
                    <a:spLocks/>
                  </p:cNvSpPr>
                  <p:nvPr/>
                </p:nvSpPr>
                <p:spPr bwMode="auto">
                  <a:xfrm>
                    <a:off x="4291063" y="1038447"/>
                    <a:ext cx="256111" cy="220574"/>
                  </a:xfrm>
                  <a:custGeom>
                    <a:avLst/>
                    <a:gdLst>
                      <a:gd name="T0" fmla="*/ 48 w 58"/>
                      <a:gd name="T1" fmla="*/ 38 h 50"/>
                      <a:gd name="T2" fmla="*/ 44 w 58"/>
                      <a:gd name="T3" fmla="*/ 8 h 50"/>
                      <a:gd name="T4" fmla="*/ 27 w 58"/>
                      <a:gd name="T5" fmla="*/ 0 h 50"/>
                      <a:gd name="T6" fmla="*/ 27 w 58"/>
                      <a:gd name="T7" fmla="*/ 20 h 50"/>
                      <a:gd name="T8" fmla="*/ 42 w 58"/>
                      <a:gd name="T9" fmla="*/ 20 h 50"/>
                      <a:gd name="T10" fmla="*/ 42 w 58"/>
                      <a:gd name="T11" fmla="*/ 30 h 50"/>
                      <a:gd name="T12" fmla="*/ 42 w 58"/>
                      <a:gd name="T13" fmla="*/ 30 h 50"/>
                      <a:gd name="T14" fmla="*/ 42 w 58"/>
                      <a:gd name="T15" fmla="*/ 30 h 50"/>
                      <a:gd name="T16" fmla="*/ 27 w 58"/>
                      <a:gd name="T17" fmla="*/ 30 h 50"/>
                      <a:gd name="T18" fmla="*/ 27 w 58"/>
                      <a:gd name="T19" fmla="*/ 50 h 50"/>
                      <a:gd name="T20" fmla="*/ 40 w 58"/>
                      <a:gd name="T21" fmla="*/ 46 h 50"/>
                      <a:gd name="T22" fmla="*/ 43 w 58"/>
                      <a:gd name="T23" fmla="*/ 49 h 50"/>
                      <a:gd name="T24" fmla="*/ 58 w 58"/>
                      <a:gd name="T25" fmla="*/ 48 h 50"/>
                      <a:gd name="T26" fmla="*/ 48 w 58"/>
                      <a:gd name="T27" fmla="*/ 38 h 50"/>
                      <a:gd name="T28" fmla="*/ 27 w 58"/>
                      <a:gd name="T29" fmla="*/ 0 h 50"/>
                      <a:gd name="T30" fmla="*/ 9 w 58"/>
                      <a:gd name="T31" fmla="*/ 8 h 50"/>
                      <a:gd name="T32" fmla="*/ 9 w 58"/>
                      <a:gd name="T33" fmla="*/ 43 h 50"/>
                      <a:gd name="T34" fmla="*/ 27 w 58"/>
                      <a:gd name="T35" fmla="*/ 50 h 50"/>
                      <a:gd name="T36" fmla="*/ 27 w 58"/>
                      <a:gd name="T37" fmla="*/ 30 h 50"/>
                      <a:gd name="T38" fmla="*/ 12 w 58"/>
                      <a:gd name="T39" fmla="*/ 30 h 50"/>
                      <a:gd name="T40" fmla="*/ 12 w 58"/>
                      <a:gd name="T41" fmla="*/ 20 h 50"/>
                      <a:gd name="T42" fmla="*/ 27 w 58"/>
                      <a:gd name="T43" fmla="*/ 20 h 50"/>
                      <a:gd name="T44" fmla="*/ 27 w 58"/>
                      <a:gd name="T4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8" h="50">
                        <a:moveTo>
                          <a:pt x="48" y="38"/>
                        </a:moveTo>
                        <a:cubicBezTo>
                          <a:pt x="54" y="29"/>
                          <a:pt x="53" y="16"/>
                          <a:pt x="44" y="8"/>
                        </a:cubicBezTo>
                        <a:cubicBezTo>
                          <a:pt x="40" y="3"/>
                          <a:pt x="33" y="0"/>
                          <a:pt x="27" y="0"/>
                        </a:cubicBezTo>
                        <a:cubicBezTo>
                          <a:pt x="27" y="20"/>
                          <a:pt x="27" y="20"/>
                          <a:pt x="27" y="20"/>
                        </a:cubicBezTo>
                        <a:cubicBezTo>
                          <a:pt x="42" y="20"/>
                          <a:pt x="42" y="20"/>
                          <a:pt x="42" y="20"/>
                        </a:cubicBezTo>
                        <a:cubicBezTo>
                          <a:pt x="42" y="30"/>
                          <a:pt x="42" y="30"/>
                          <a:pt x="42" y="30"/>
                        </a:cubicBezTo>
                        <a:cubicBezTo>
                          <a:pt x="42" y="30"/>
                          <a:pt x="42" y="30"/>
                          <a:pt x="42" y="30"/>
                        </a:cubicBezTo>
                        <a:cubicBezTo>
                          <a:pt x="42" y="30"/>
                          <a:pt x="42" y="30"/>
                          <a:pt x="42" y="30"/>
                        </a:cubicBezTo>
                        <a:cubicBezTo>
                          <a:pt x="27" y="30"/>
                          <a:pt x="27" y="30"/>
                          <a:pt x="27" y="30"/>
                        </a:cubicBezTo>
                        <a:cubicBezTo>
                          <a:pt x="27" y="50"/>
                          <a:pt x="27" y="50"/>
                          <a:pt x="27" y="50"/>
                        </a:cubicBezTo>
                        <a:cubicBezTo>
                          <a:pt x="31" y="50"/>
                          <a:pt x="36" y="49"/>
                          <a:pt x="40" y="46"/>
                        </a:cubicBezTo>
                        <a:cubicBezTo>
                          <a:pt x="43" y="49"/>
                          <a:pt x="43" y="49"/>
                          <a:pt x="43" y="49"/>
                        </a:cubicBezTo>
                        <a:cubicBezTo>
                          <a:pt x="48" y="48"/>
                          <a:pt x="53" y="48"/>
                          <a:pt x="58" y="48"/>
                        </a:cubicBezTo>
                        <a:lnTo>
                          <a:pt x="48" y="38"/>
                        </a:lnTo>
                        <a:close/>
                        <a:moveTo>
                          <a:pt x="27" y="0"/>
                        </a:moveTo>
                        <a:cubicBezTo>
                          <a:pt x="21" y="0"/>
                          <a:pt x="14" y="3"/>
                          <a:pt x="9" y="8"/>
                        </a:cubicBezTo>
                        <a:cubicBezTo>
                          <a:pt x="0" y="17"/>
                          <a:pt x="0" y="33"/>
                          <a:pt x="9" y="43"/>
                        </a:cubicBezTo>
                        <a:cubicBezTo>
                          <a:pt x="14" y="47"/>
                          <a:pt x="21" y="50"/>
                          <a:pt x="27" y="50"/>
                        </a:cubicBezTo>
                        <a:cubicBezTo>
                          <a:pt x="27" y="30"/>
                          <a:pt x="27" y="30"/>
                          <a:pt x="27" y="30"/>
                        </a:cubicBezTo>
                        <a:cubicBezTo>
                          <a:pt x="12" y="30"/>
                          <a:pt x="12" y="30"/>
                          <a:pt x="12" y="30"/>
                        </a:cubicBezTo>
                        <a:cubicBezTo>
                          <a:pt x="12" y="20"/>
                          <a:pt x="12" y="20"/>
                          <a:pt x="12" y="20"/>
                        </a:cubicBezTo>
                        <a:cubicBezTo>
                          <a:pt x="27" y="20"/>
                          <a:pt x="27" y="20"/>
                          <a:pt x="27" y="20"/>
                        </a:cubicBezTo>
                        <a:lnTo>
                          <a:pt x="27" y="0"/>
                        </a:lnTo>
                        <a:close/>
                      </a:path>
                    </a:pathLst>
                  </a:custGeom>
                  <a:grpFill/>
                  <a:ln>
                    <a:noFill/>
                  </a:ln>
                </p:spPr>
                <p:txBody>
                  <a:bodyPr anchor="ctr"/>
                  <a:lstStyle/>
                  <a:p>
                    <a:pPr algn="ctr"/>
                    <a:endParaRPr>
                      <a:cs typeface="+mn-ea"/>
                      <a:sym typeface="+mn-lt"/>
                    </a:endParaRPr>
                  </a:p>
                </p:txBody>
              </p:sp>
              <p:sp>
                <p:nvSpPr>
                  <p:cNvPr id="53" name="Oval 80"/>
                  <p:cNvSpPr>
                    <a:spLocks/>
                  </p:cNvSpPr>
                  <p:nvPr/>
                </p:nvSpPr>
                <p:spPr bwMode="auto">
                  <a:xfrm>
                    <a:off x="5832632" y="3219682"/>
                    <a:ext cx="84553" cy="84553"/>
                  </a:xfrm>
                  <a:prstGeom prst="ellipse">
                    <a:avLst/>
                  </a:prstGeom>
                  <a:grpFill/>
                  <a:ln>
                    <a:noFill/>
                  </a:ln>
                </p:spPr>
                <p:txBody>
                  <a:bodyPr anchor="ctr"/>
                  <a:lstStyle/>
                  <a:p>
                    <a:pPr algn="ctr"/>
                    <a:endParaRPr>
                      <a:cs typeface="+mn-ea"/>
                      <a:sym typeface="+mn-lt"/>
                    </a:endParaRPr>
                  </a:p>
                </p:txBody>
              </p:sp>
              <p:sp>
                <p:nvSpPr>
                  <p:cNvPr id="54" name="Freeform: Shape 81"/>
                  <p:cNvSpPr>
                    <a:spLocks/>
                  </p:cNvSpPr>
                  <p:nvPr/>
                </p:nvSpPr>
                <p:spPr bwMode="auto">
                  <a:xfrm>
                    <a:off x="5797095" y="3180468"/>
                    <a:ext cx="159304" cy="234054"/>
                  </a:xfrm>
                  <a:custGeom>
                    <a:avLst/>
                    <a:gdLst>
                      <a:gd name="T0" fmla="*/ 36 w 36"/>
                      <a:gd name="T1" fmla="*/ 0 h 53"/>
                      <a:gd name="T2" fmla="*/ 18 w 36"/>
                      <a:gd name="T3" fmla="*/ 0 h 53"/>
                      <a:gd name="T4" fmla="*/ 18 w 36"/>
                      <a:gd name="T5" fmla="*/ 4 h 53"/>
                      <a:gd name="T6" fmla="*/ 18 w 36"/>
                      <a:gd name="T7" fmla="*/ 4 h 53"/>
                      <a:gd name="T8" fmla="*/ 32 w 36"/>
                      <a:gd name="T9" fmla="*/ 18 h 53"/>
                      <a:gd name="T10" fmla="*/ 18 w 36"/>
                      <a:gd name="T11" fmla="*/ 32 h 53"/>
                      <a:gd name="T12" fmla="*/ 18 w 36"/>
                      <a:gd name="T13" fmla="*/ 32 h 53"/>
                      <a:gd name="T14" fmla="*/ 18 w 36"/>
                      <a:gd name="T15" fmla="*/ 32 h 53"/>
                      <a:gd name="T16" fmla="*/ 18 w 36"/>
                      <a:gd name="T17" fmla="*/ 38 h 53"/>
                      <a:gd name="T18" fmla="*/ 18 w 36"/>
                      <a:gd name="T19" fmla="*/ 38 h 53"/>
                      <a:gd name="T20" fmla="*/ 22 w 36"/>
                      <a:gd name="T21" fmla="*/ 43 h 53"/>
                      <a:gd name="T22" fmla="*/ 18 w 36"/>
                      <a:gd name="T23" fmla="*/ 48 h 53"/>
                      <a:gd name="T24" fmla="*/ 18 w 36"/>
                      <a:gd name="T25" fmla="*/ 48 h 53"/>
                      <a:gd name="T26" fmla="*/ 18 w 36"/>
                      <a:gd name="T27" fmla="*/ 48 h 53"/>
                      <a:gd name="T28" fmla="*/ 18 w 36"/>
                      <a:gd name="T29" fmla="*/ 53 h 53"/>
                      <a:gd name="T30" fmla="*/ 36 w 36"/>
                      <a:gd name="T31" fmla="*/ 53 h 53"/>
                      <a:gd name="T32" fmla="*/ 36 w 36"/>
                      <a:gd name="T33" fmla="*/ 0 h 53"/>
                      <a:gd name="T34" fmla="*/ 18 w 36"/>
                      <a:gd name="T35" fmla="*/ 0 h 53"/>
                      <a:gd name="T36" fmla="*/ 0 w 36"/>
                      <a:gd name="T37" fmla="*/ 0 h 53"/>
                      <a:gd name="T38" fmla="*/ 0 w 36"/>
                      <a:gd name="T39" fmla="*/ 53 h 53"/>
                      <a:gd name="T40" fmla="*/ 18 w 36"/>
                      <a:gd name="T41" fmla="*/ 53 h 53"/>
                      <a:gd name="T42" fmla="*/ 18 w 36"/>
                      <a:gd name="T43" fmla="*/ 48 h 53"/>
                      <a:gd name="T44" fmla="*/ 13 w 36"/>
                      <a:gd name="T45" fmla="*/ 43 h 53"/>
                      <a:gd name="T46" fmla="*/ 18 w 36"/>
                      <a:gd name="T47" fmla="*/ 38 h 53"/>
                      <a:gd name="T48" fmla="*/ 18 w 36"/>
                      <a:gd name="T49" fmla="*/ 32 h 53"/>
                      <a:gd name="T50" fmla="*/ 4 w 36"/>
                      <a:gd name="T51" fmla="*/ 18 h 53"/>
                      <a:gd name="T52" fmla="*/ 18 w 36"/>
                      <a:gd name="T53" fmla="*/ 4 h 53"/>
                      <a:gd name="T54" fmla="*/ 18 w 36"/>
                      <a:gd name="T55"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 h="53">
                        <a:moveTo>
                          <a:pt x="36" y="0"/>
                        </a:moveTo>
                        <a:cubicBezTo>
                          <a:pt x="18" y="0"/>
                          <a:pt x="18" y="0"/>
                          <a:pt x="18" y="0"/>
                        </a:cubicBezTo>
                        <a:cubicBezTo>
                          <a:pt x="18" y="4"/>
                          <a:pt x="18" y="4"/>
                          <a:pt x="18" y="4"/>
                        </a:cubicBezTo>
                        <a:cubicBezTo>
                          <a:pt x="18" y="4"/>
                          <a:pt x="18" y="4"/>
                          <a:pt x="18" y="4"/>
                        </a:cubicBezTo>
                        <a:cubicBezTo>
                          <a:pt x="25" y="4"/>
                          <a:pt x="32" y="11"/>
                          <a:pt x="32" y="18"/>
                        </a:cubicBezTo>
                        <a:cubicBezTo>
                          <a:pt x="32" y="26"/>
                          <a:pt x="25" y="32"/>
                          <a:pt x="18" y="32"/>
                        </a:cubicBezTo>
                        <a:cubicBezTo>
                          <a:pt x="18" y="32"/>
                          <a:pt x="18" y="32"/>
                          <a:pt x="18" y="32"/>
                        </a:cubicBezTo>
                        <a:cubicBezTo>
                          <a:pt x="18" y="32"/>
                          <a:pt x="18" y="32"/>
                          <a:pt x="18" y="32"/>
                        </a:cubicBezTo>
                        <a:cubicBezTo>
                          <a:pt x="18" y="38"/>
                          <a:pt x="18" y="38"/>
                          <a:pt x="18" y="38"/>
                        </a:cubicBezTo>
                        <a:cubicBezTo>
                          <a:pt x="18" y="38"/>
                          <a:pt x="18" y="38"/>
                          <a:pt x="18" y="38"/>
                        </a:cubicBezTo>
                        <a:cubicBezTo>
                          <a:pt x="20" y="38"/>
                          <a:pt x="22" y="40"/>
                          <a:pt x="22" y="43"/>
                        </a:cubicBezTo>
                        <a:cubicBezTo>
                          <a:pt x="22" y="46"/>
                          <a:pt x="20" y="48"/>
                          <a:pt x="18" y="48"/>
                        </a:cubicBezTo>
                        <a:cubicBezTo>
                          <a:pt x="18" y="48"/>
                          <a:pt x="18" y="48"/>
                          <a:pt x="18" y="48"/>
                        </a:cubicBezTo>
                        <a:cubicBezTo>
                          <a:pt x="18" y="48"/>
                          <a:pt x="18" y="48"/>
                          <a:pt x="18" y="48"/>
                        </a:cubicBezTo>
                        <a:cubicBezTo>
                          <a:pt x="18" y="53"/>
                          <a:pt x="18" y="53"/>
                          <a:pt x="18" y="53"/>
                        </a:cubicBezTo>
                        <a:cubicBezTo>
                          <a:pt x="36" y="53"/>
                          <a:pt x="36" y="53"/>
                          <a:pt x="36" y="53"/>
                        </a:cubicBezTo>
                        <a:lnTo>
                          <a:pt x="36" y="0"/>
                        </a:lnTo>
                        <a:close/>
                        <a:moveTo>
                          <a:pt x="18" y="0"/>
                        </a:moveTo>
                        <a:cubicBezTo>
                          <a:pt x="0" y="0"/>
                          <a:pt x="0" y="0"/>
                          <a:pt x="0" y="0"/>
                        </a:cubicBezTo>
                        <a:cubicBezTo>
                          <a:pt x="0" y="53"/>
                          <a:pt x="0" y="53"/>
                          <a:pt x="0" y="53"/>
                        </a:cubicBezTo>
                        <a:cubicBezTo>
                          <a:pt x="18" y="53"/>
                          <a:pt x="18" y="53"/>
                          <a:pt x="18" y="53"/>
                        </a:cubicBezTo>
                        <a:cubicBezTo>
                          <a:pt x="18" y="48"/>
                          <a:pt x="18" y="48"/>
                          <a:pt x="18" y="48"/>
                        </a:cubicBezTo>
                        <a:cubicBezTo>
                          <a:pt x="15" y="48"/>
                          <a:pt x="13" y="46"/>
                          <a:pt x="13" y="43"/>
                        </a:cubicBezTo>
                        <a:cubicBezTo>
                          <a:pt x="13" y="40"/>
                          <a:pt x="15" y="38"/>
                          <a:pt x="18" y="38"/>
                        </a:cubicBezTo>
                        <a:cubicBezTo>
                          <a:pt x="18" y="32"/>
                          <a:pt x="18" y="32"/>
                          <a:pt x="18" y="32"/>
                        </a:cubicBezTo>
                        <a:cubicBezTo>
                          <a:pt x="10" y="32"/>
                          <a:pt x="4" y="26"/>
                          <a:pt x="4" y="18"/>
                        </a:cubicBezTo>
                        <a:cubicBezTo>
                          <a:pt x="4" y="11"/>
                          <a:pt x="10" y="4"/>
                          <a:pt x="18" y="4"/>
                        </a:cubicBezTo>
                        <a:lnTo>
                          <a:pt x="18" y="0"/>
                        </a:lnTo>
                        <a:close/>
                      </a:path>
                    </a:pathLst>
                  </a:custGeom>
                  <a:grpFill/>
                  <a:ln>
                    <a:noFill/>
                  </a:ln>
                </p:spPr>
                <p:txBody>
                  <a:bodyPr anchor="ctr"/>
                  <a:lstStyle/>
                  <a:p>
                    <a:pPr algn="ctr"/>
                    <a:endParaRPr>
                      <a:cs typeface="+mn-ea"/>
                      <a:sym typeface="+mn-lt"/>
                    </a:endParaRPr>
                  </a:p>
                </p:txBody>
              </p:sp>
              <p:sp>
                <p:nvSpPr>
                  <p:cNvPr id="55" name="Freeform: Shape 82"/>
                  <p:cNvSpPr>
                    <a:spLocks/>
                  </p:cNvSpPr>
                  <p:nvPr/>
                </p:nvSpPr>
                <p:spPr bwMode="auto">
                  <a:xfrm>
                    <a:off x="5651271" y="3219682"/>
                    <a:ext cx="123767" cy="194841"/>
                  </a:xfrm>
                  <a:custGeom>
                    <a:avLst/>
                    <a:gdLst>
                      <a:gd name="T0" fmla="*/ 0 w 28"/>
                      <a:gd name="T1" fmla="*/ 44 h 44"/>
                      <a:gd name="T2" fmla="*/ 28 w 28"/>
                      <a:gd name="T3" fmla="*/ 44 h 44"/>
                      <a:gd name="T4" fmla="*/ 28 w 28"/>
                      <a:gd name="T5" fmla="*/ 0 h 44"/>
                      <a:gd name="T6" fmla="*/ 24 w 28"/>
                      <a:gd name="T7" fmla="*/ 8 h 44"/>
                      <a:gd name="T8" fmla="*/ 24 w 28"/>
                      <a:gd name="T9" fmla="*/ 9 h 44"/>
                      <a:gd name="T10" fmla="*/ 15 w 28"/>
                      <a:gd name="T11" fmla="*/ 22 h 44"/>
                      <a:gd name="T12" fmla="*/ 10 w 28"/>
                      <a:gd name="T13" fmla="*/ 29 h 44"/>
                      <a:gd name="T14" fmla="*/ 15 w 28"/>
                      <a:gd name="T15" fmla="*/ 34 h 44"/>
                      <a:gd name="T16" fmla="*/ 10 w 28"/>
                      <a:gd name="T17" fmla="*/ 39 h 44"/>
                      <a:gd name="T18" fmla="*/ 10 w 28"/>
                      <a:gd name="T19" fmla="*/ 39 h 44"/>
                      <a:gd name="T20" fmla="*/ 6 w 28"/>
                      <a:gd name="T21" fmla="*/ 36 h 44"/>
                      <a:gd name="T22" fmla="*/ 0 w 28"/>
                      <a:gd name="T23"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44">
                        <a:moveTo>
                          <a:pt x="0" y="44"/>
                        </a:moveTo>
                        <a:cubicBezTo>
                          <a:pt x="28" y="44"/>
                          <a:pt x="28" y="44"/>
                          <a:pt x="28" y="44"/>
                        </a:cubicBezTo>
                        <a:cubicBezTo>
                          <a:pt x="28" y="0"/>
                          <a:pt x="28" y="0"/>
                          <a:pt x="28" y="0"/>
                        </a:cubicBezTo>
                        <a:cubicBezTo>
                          <a:pt x="26" y="3"/>
                          <a:pt x="25" y="5"/>
                          <a:pt x="24" y="8"/>
                        </a:cubicBezTo>
                        <a:cubicBezTo>
                          <a:pt x="24" y="8"/>
                          <a:pt x="24" y="9"/>
                          <a:pt x="24" y="9"/>
                        </a:cubicBezTo>
                        <a:cubicBezTo>
                          <a:pt x="24" y="15"/>
                          <a:pt x="20" y="20"/>
                          <a:pt x="15" y="22"/>
                        </a:cubicBezTo>
                        <a:cubicBezTo>
                          <a:pt x="13" y="25"/>
                          <a:pt x="12" y="27"/>
                          <a:pt x="10" y="29"/>
                        </a:cubicBezTo>
                        <a:cubicBezTo>
                          <a:pt x="13" y="30"/>
                          <a:pt x="15" y="32"/>
                          <a:pt x="15" y="34"/>
                        </a:cubicBezTo>
                        <a:cubicBezTo>
                          <a:pt x="15" y="37"/>
                          <a:pt x="12" y="39"/>
                          <a:pt x="10" y="39"/>
                        </a:cubicBezTo>
                        <a:cubicBezTo>
                          <a:pt x="10" y="39"/>
                          <a:pt x="10" y="39"/>
                          <a:pt x="10" y="39"/>
                        </a:cubicBezTo>
                        <a:cubicBezTo>
                          <a:pt x="8" y="39"/>
                          <a:pt x="6" y="38"/>
                          <a:pt x="6" y="36"/>
                        </a:cubicBezTo>
                        <a:cubicBezTo>
                          <a:pt x="4" y="39"/>
                          <a:pt x="2" y="41"/>
                          <a:pt x="0" y="44"/>
                        </a:cubicBezTo>
                        <a:close/>
                      </a:path>
                    </a:pathLst>
                  </a:custGeom>
                  <a:grpFill/>
                  <a:ln>
                    <a:noFill/>
                  </a:ln>
                </p:spPr>
                <p:txBody>
                  <a:bodyPr anchor="ctr"/>
                  <a:lstStyle/>
                  <a:p>
                    <a:pPr algn="ctr"/>
                    <a:endParaRPr>
                      <a:cs typeface="+mn-ea"/>
                      <a:sym typeface="+mn-lt"/>
                    </a:endParaRPr>
                  </a:p>
                </p:txBody>
              </p:sp>
              <p:sp>
                <p:nvSpPr>
                  <p:cNvPr id="56" name="Freeform: Shape 83"/>
                  <p:cNvSpPr>
                    <a:spLocks/>
                  </p:cNvSpPr>
                  <p:nvPr/>
                </p:nvSpPr>
                <p:spPr bwMode="auto">
                  <a:xfrm>
                    <a:off x="5678230" y="1788400"/>
                    <a:ext cx="118865" cy="62496"/>
                  </a:xfrm>
                  <a:custGeom>
                    <a:avLst/>
                    <a:gdLst>
                      <a:gd name="T0" fmla="*/ 22 w 27"/>
                      <a:gd name="T1" fmla="*/ 9 h 14"/>
                      <a:gd name="T2" fmla="*/ 0 w 27"/>
                      <a:gd name="T3" fmla="*/ 9 h 14"/>
                      <a:gd name="T4" fmla="*/ 4 w 27"/>
                      <a:gd name="T5" fmla="*/ 14 h 14"/>
                      <a:gd name="T6" fmla="*/ 27 w 27"/>
                      <a:gd name="T7" fmla="*/ 14 h 14"/>
                      <a:gd name="T8" fmla="*/ 27 w 27"/>
                      <a:gd name="T9" fmla="*/ 0 h 14"/>
                      <a:gd name="T10" fmla="*/ 22 w 27"/>
                      <a:gd name="T11" fmla="*/ 0 h 14"/>
                      <a:gd name="T12" fmla="*/ 22 w 27"/>
                      <a:gd name="T13" fmla="*/ 9 h 14"/>
                    </a:gdLst>
                    <a:ahLst/>
                    <a:cxnLst>
                      <a:cxn ang="0">
                        <a:pos x="T0" y="T1"/>
                      </a:cxn>
                      <a:cxn ang="0">
                        <a:pos x="T2" y="T3"/>
                      </a:cxn>
                      <a:cxn ang="0">
                        <a:pos x="T4" y="T5"/>
                      </a:cxn>
                      <a:cxn ang="0">
                        <a:pos x="T6" y="T7"/>
                      </a:cxn>
                      <a:cxn ang="0">
                        <a:pos x="T8" y="T9"/>
                      </a:cxn>
                      <a:cxn ang="0">
                        <a:pos x="T10" y="T11"/>
                      </a:cxn>
                      <a:cxn ang="0">
                        <a:pos x="T12" y="T13"/>
                      </a:cxn>
                    </a:cxnLst>
                    <a:rect l="0" t="0" r="r" b="b"/>
                    <a:pathLst>
                      <a:path w="27" h="14">
                        <a:moveTo>
                          <a:pt x="22" y="9"/>
                        </a:moveTo>
                        <a:cubicBezTo>
                          <a:pt x="0" y="9"/>
                          <a:pt x="0" y="9"/>
                          <a:pt x="0" y="9"/>
                        </a:cubicBezTo>
                        <a:cubicBezTo>
                          <a:pt x="1" y="10"/>
                          <a:pt x="3" y="12"/>
                          <a:pt x="4" y="14"/>
                        </a:cubicBezTo>
                        <a:cubicBezTo>
                          <a:pt x="27" y="14"/>
                          <a:pt x="27" y="14"/>
                          <a:pt x="27" y="14"/>
                        </a:cubicBezTo>
                        <a:cubicBezTo>
                          <a:pt x="27" y="0"/>
                          <a:pt x="27" y="0"/>
                          <a:pt x="27" y="0"/>
                        </a:cubicBezTo>
                        <a:cubicBezTo>
                          <a:pt x="22" y="0"/>
                          <a:pt x="22" y="0"/>
                          <a:pt x="22" y="0"/>
                        </a:cubicBezTo>
                        <a:lnTo>
                          <a:pt x="22" y="9"/>
                        </a:lnTo>
                        <a:close/>
                      </a:path>
                    </a:pathLst>
                  </a:custGeom>
                  <a:grpFill/>
                  <a:ln>
                    <a:noFill/>
                  </a:ln>
                </p:spPr>
                <p:txBody>
                  <a:bodyPr anchor="ctr"/>
                  <a:lstStyle/>
                  <a:p>
                    <a:pPr algn="ctr"/>
                    <a:endParaRPr>
                      <a:cs typeface="+mn-ea"/>
                      <a:sym typeface="+mn-lt"/>
                    </a:endParaRPr>
                  </a:p>
                </p:txBody>
              </p:sp>
              <p:sp>
                <p:nvSpPr>
                  <p:cNvPr id="57" name="Freeform: Shape 84"/>
                  <p:cNvSpPr>
                    <a:spLocks/>
                  </p:cNvSpPr>
                  <p:nvPr/>
                </p:nvSpPr>
                <p:spPr bwMode="auto">
                  <a:xfrm>
                    <a:off x="5585098" y="1603362"/>
                    <a:ext cx="181361" cy="207095"/>
                  </a:xfrm>
                  <a:custGeom>
                    <a:avLst/>
                    <a:gdLst>
                      <a:gd name="T0" fmla="*/ 5 w 41"/>
                      <a:gd name="T1" fmla="*/ 27 h 47"/>
                      <a:gd name="T2" fmla="*/ 5 w 41"/>
                      <a:gd name="T3" fmla="*/ 30 h 47"/>
                      <a:gd name="T4" fmla="*/ 18 w 41"/>
                      <a:gd name="T5" fmla="*/ 47 h 47"/>
                      <a:gd name="T6" fmla="*/ 33 w 41"/>
                      <a:gd name="T7" fmla="*/ 47 h 47"/>
                      <a:gd name="T8" fmla="*/ 33 w 41"/>
                      <a:gd name="T9" fmla="*/ 27 h 47"/>
                      <a:gd name="T10" fmla="*/ 41 w 41"/>
                      <a:gd name="T11" fmla="*/ 27 h 47"/>
                      <a:gd name="T12" fmla="*/ 19 w 41"/>
                      <a:gd name="T13" fmla="*/ 0 h 47"/>
                      <a:gd name="T14" fmla="*/ 0 w 41"/>
                      <a:gd name="T15" fmla="*/ 24 h 47"/>
                      <a:gd name="T16" fmla="*/ 3 w 41"/>
                      <a:gd name="T17" fmla="*/ 27 h 47"/>
                      <a:gd name="T18" fmla="*/ 5 w 41"/>
                      <a:gd name="T19" fmla="*/ 2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7">
                        <a:moveTo>
                          <a:pt x="5" y="27"/>
                        </a:moveTo>
                        <a:cubicBezTo>
                          <a:pt x="5" y="30"/>
                          <a:pt x="5" y="30"/>
                          <a:pt x="5" y="30"/>
                        </a:cubicBezTo>
                        <a:cubicBezTo>
                          <a:pt x="10" y="35"/>
                          <a:pt x="14" y="41"/>
                          <a:pt x="18" y="47"/>
                        </a:cubicBezTo>
                        <a:cubicBezTo>
                          <a:pt x="33" y="47"/>
                          <a:pt x="33" y="47"/>
                          <a:pt x="33" y="47"/>
                        </a:cubicBezTo>
                        <a:cubicBezTo>
                          <a:pt x="33" y="27"/>
                          <a:pt x="33" y="27"/>
                          <a:pt x="33" y="27"/>
                        </a:cubicBezTo>
                        <a:cubicBezTo>
                          <a:pt x="41" y="27"/>
                          <a:pt x="41" y="27"/>
                          <a:pt x="41" y="27"/>
                        </a:cubicBezTo>
                        <a:cubicBezTo>
                          <a:pt x="19" y="0"/>
                          <a:pt x="19" y="0"/>
                          <a:pt x="19" y="0"/>
                        </a:cubicBezTo>
                        <a:cubicBezTo>
                          <a:pt x="0" y="24"/>
                          <a:pt x="0" y="24"/>
                          <a:pt x="0" y="24"/>
                        </a:cubicBezTo>
                        <a:cubicBezTo>
                          <a:pt x="1" y="25"/>
                          <a:pt x="2" y="26"/>
                          <a:pt x="3" y="27"/>
                        </a:cubicBezTo>
                        <a:lnTo>
                          <a:pt x="5" y="27"/>
                        </a:lnTo>
                        <a:close/>
                      </a:path>
                    </a:pathLst>
                  </a:custGeom>
                  <a:grpFill/>
                  <a:ln>
                    <a:noFill/>
                  </a:ln>
                </p:spPr>
                <p:txBody>
                  <a:bodyPr anchor="ctr"/>
                  <a:lstStyle/>
                  <a:p>
                    <a:pPr algn="ctr"/>
                    <a:endParaRPr>
                      <a:cs typeface="+mn-ea"/>
                      <a:sym typeface="+mn-lt"/>
                    </a:endParaRPr>
                  </a:p>
                </p:txBody>
              </p:sp>
              <p:sp>
                <p:nvSpPr>
                  <p:cNvPr id="58" name="Freeform: Shape 85"/>
                  <p:cNvSpPr>
                    <a:spLocks/>
                  </p:cNvSpPr>
                  <p:nvPr/>
                </p:nvSpPr>
                <p:spPr bwMode="auto">
                  <a:xfrm>
                    <a:off x="5907382" y="2084949"/>
                    <a:ext cx="225476" cy="357821"/>
                  </a:xfrm>
                  <a:custGeom>
                    <a:avLst/>
                    <a:gdLst>
                      <a:gd name="T0" fmla="*/ 51 w 51"/>
                      <a:gd name="T1" fmla="*/ 81 h 81"/>
                      <a:gd name="T2" fmla="*/ 45 w 51"/>
                      <a:gd name="T3" fmla="*/ 1 h 81"/>
                      <a:gd name="T4" fmla="*/ 40 w 51"/>
                      <a:gd name="T5" fmla="*/ 0 h 81"/>
                      <a:gd name="T6" fmla="*/ 45 w 51"/>
                      <a:gd name="T7" fmla="*/ 7 h 81"/>
                      <a:gd name="T8" fmla="*/ 45 w 51"/>
                      <a:gd name="T9" fmla="*/ 53 h 81"/>
                      <a:gd name="T10" fmla="*/ 40 w 51"/>
                      <a:gd name="T11" fmla="*/ 58 h 81"/>
                      <a:gd name="T12" fmla="*/ 45 w 51"/>
                      <a:gd name="T13" fmla="*/ 65 h 81"/>
                      <a:gd name="T14" fmla="*/ 40 w 51"/>
                      <a:gd name="T15" fmla="*/ 65 h 81"/>
                      <a:gd name="T16" fmla="*/ 45 w 51"/>
                      <a:gd name="T17" fmla="*/ 69 h 81"/>
                      <a:gd name="T18" fmla="*/ 45 w 51"/>
                      <a:gd name="T19" fmla="*/ 76 h 81"/>
                      <a:gd name="T20" fmla="*/ 40 w 51"/>
                      <a:gd name="T21" fmla="*/ 81 h 81"/>
                      <a:gd name="T22" fmla="*/ 35 w 51"/>
                      <a:gd name="T23" fmla="*/ 1 h 81"/>
                      <a:gd name="T24" fmla="*/ 25 w 51"/>
                      <a:gd name="T25" fmla="*/ 7 h 81"/>
                      <a:gd name="T26" fmla="*/ 40 w 51"/>
                      <a:gd name="T27" fmla="*/ 0 h 81"/>
                      <a:gd name="T28" fmla="*/ 25 w 51"/>
                      <a:gd name="T29" fmla="*/ 81 h 81"/>
                      <a:gd name="T30" fmla="*/ 40 w 51"/>
                      <a:gd name="T31" fmla="*/ 76 h 81"/>
                      <a:gd name="T32" fmla="*/ 35 w 51"/>
                      <a:gd name="T33" fmla="*/ 69 h 81"/>
                      <a:gd name="T34" fmla="*/ 40 w 51"/>
                      <a:gd name="T35" fmla="*/ 65 h 81"/>
                      <a:gd name="T36" fmla="*/ 35 w 51"/>
                      <a:gd name="T37" fmla="*/ 58 h 81"/>
                      <a:gd name="T38" fmla="*/ 40 w 51"/>
                      <a:gd name="T39" fmla="*/ 53 h 81"/>
                      <a:gd name="T40" fmla="*/ 25 w 51"/>
                      <a:gd name="T41" fmla="*/ 58 h 81"/>
                      <a:gd name="T42" fmla="*/ 30 w 51"/>
                      <a:gd name="T43" fmla="*/ 65 h 81"/>
                      <a:gd name="T44" fmla="*/ 25 w 51"/>
                      <a:gd name="T45" fmla="*/ 65 h 81"/>
                      <a:gd name="T46" fmla="*/ 30 w 51"/>
                      <a:gd name="T47" fmla="*/ 69 h 81"/>
                      <a:gd name="T48" fmla="*/ 30 w 51"/>
                      <a:gd name="T49" fmla="*/ 76 h 81"/>
                      <a:gd name="T50" fmla="*/ 25 w 51"/>
                      <a:gd name="T51" fmla="*/ 81 h 81"/>
                      <a:gd name="T52" fmla="*/ 10 w 51"/>
                      <a:gd name="T53" fmla="*/ 1 h 81"/>
                      <a:gd name="T54" fmla="*/ 25 w 51"/>
                      <a:gd name="T55" fmla="*/ 7 h 81"/>
                      <a:gd name="T56" fmla="*/ 10 w 51"/>
                      <a:gd name="T57" fmla="*/ 81 h 81"/>
                      <a:gd name="T58" fmla="*/ 25 w 51"/>
                      <a:gd name="T59" fmla="*/ 76 h 81"/>
                      <a:gd name="T60" fmla="*/ 20 w 51"/>
                      <a:gd name="T61" fmla="*/ 69 h 81"/>
                      <a:gd name="T62" fmla="*/ 25 w 51"/>
                      <a:gd name="T63" fmla="*/ 65 h 81"/>
                      <a:gd name="T64" fmla="*/ 20 w 51"/>
                      <a:gd name="T65" fmla="*/ 58 h 81"/>
                      <a:gd name="T66" fmla="*/ 25 w 51"/>
                      <a:gd name="T67" fmla="*/ 53 h 81"/>
                      <a:gd name="T68" fmla="*/ 10 w 51"/>
                      <a:gd name="T69" fmla="*/ 58 h 81"/>
                      <a:gd name="T70" fmla="*/ 15 w 51"/>
                      <a:gd name="T71" fmla="*/ 65 h 81"/>
                      <a:gd name="T72" fmla="*/ 10 w 51"/>
                      <a:gd name="T73" fmla="*/ 65 h 81"/>
                      <a:gd name="T74" fmla="*/ 15 w 51"/>
                      <a:gd name="T75" fmla="*/ 69 h 81"/>
                      <a:gd name="T76" fmla="*/ 15 w 51"/>
                      <a:gd name="T77" fmla="*/ 76 h 81"/>
                      <a:gd name="T78" fmla="*/ 10 w 51"/>
                      <a:gd name="T79" fmla="*/ 81 h 81"/>
                      <a:gd name="T80" fmla="*/ 0 w 51"/>
                      <a:gd name="T81" fmla="*/ 1 h 81"/>
                      <a:gd name="T82" fmla="*/ 1 w 51"/>
                      <a:gd name="T83" fmla="*/ 81 h 81"/>
                      <a:gd name="T84" fmla="*/ 10 w 51"/>
                      <a:gd name="T85" fmla="*/ 76 h 81"/>
                      <a:gd name="T86" fmla="*/ 5 w 51"/>
                      <a:gd name="T87" fmla="*/ 69 h 81"/>
                      <a:gd name="T88" fmla="*/ 10 w 51"/>
                      <a:gd name="T89" fmla="*/ 65 h 81"/>
                      <a:gd name="T90" fmla="*/ 5 w 51"/>
                      <a:gd name="T91" fmla="*/ 58 h 81"/>
                      <a:gd name="T92" fmla="*/ 10 w 51"/>
                      <a:gd name="T93" fmla="*/ 53 h 81"/>
                      <a:gd name="T94" fmla="*/ 5 w 51"/>
                      <a:gd name="T95" fmla="*/ 7 h 81"/>
                      <a:gd name="T96" fmla="*/ 10 w 51"/>
                      <a:gd name="T9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1" h="81">
                        <a:moveTo>
                          <a:pt x="40" y="81"/>
                        </a:moveTo>
                        <a:cubicBezTo>
                          <a:pt x="51" y="81"/>
                          <a:pt x="51" y="81"/>
                          <a:pt x="51" y="81"/>
                        </a:cubicBezTo>
                        <a:cubicBezTo>
                          <a:pt x="51" y="1"/>
                          <a:pt x="51" y="1"/>
                          <a:pt x="51" y="1"/>
                        </a:cubicBezTo>
                        <a:cubicBezTo>
                          <a:pt x="45" y="1"/>
                          <a:pt x="45" y="1"/>
                          <a:pt x="45" y="1"/>
                        </a:cubicBezTo>
                        <a:cubicBezTo>
                          <a:pt x="45" y="0"/>
                          <a:pt x="45" y="0"/>
                          <a:pt x="45" y="0"/>
                        </a:cubicBezTo>
                        <a:cubicBezTo>
                          <a:pt x="40" y="0"/>
                          <a:pt x="40" y="0"/>
                          <a:pt x="40" y="0"/>
                        </a:cubicBezTo>
                        <a:cubicBezTo>
                          <a:pt x="40" y="7"/>
                          <a:pt x="40" y="7"/>
                          <a:pt x="40" y="7"/>
                        </a:cubicBezTo>
                        <a:cubicBezTo>
                          <a:pt x="45" y="7"/>
                          <a:pt x="45" y="7"/>
                          <a:pt x="45" y="7"/>
                        </a:cubicBezTo>
                        <a:cubicBezTo>
                          <a:pt x="45" y="53"/>
                          <a:pt x="45" y="53"/>
                          <a:pt x="45" y="53"/>
                        </a:cubicBezTo>
                        <a:cubicBezTo>
                          <a:pt x="45" y="53"/>
                          <a:pt x="45" y="53"/>
                          <a:pt x="45" y="53"/>
                        </a:cubicBezTo>
                        <a:cubicBezTo>
                          <a:pt x="40" y="53"/>
                          <a:pt x="40" y="53"/>
                          <a:pt x="40" y="53"/>
                        </a:cubicBezTo>
                        <a:cubicBezTo>
                          <a:pt x="40" y="58"/>
                          <a:pt x="40" y="58"/>
                          <a:pt x="40" y="58"/>
                        </a:cubicBezTo>
                        <a:cubicBezTo>
                          <a:pt x="45" y="58"/>
                          <a:pt x="45" y="58"/>
                          <a:pt x="45" y="58"/>
                        </a:cubicBezTo>
                        <a:cubicBezTo>
                          <a:pt x="45" y="65"/>
                          <a:pt x="45" y="65"/>
                          <a:pt x="45" y="65"/>
                        </a:cubicBezTo>
                        <a:cubicBezTo>
                          <a:pt x="45" y="65"/>
                          <a:pt x="45" y="65"/>
                          <a:pt x="45" y="65"/>
                        </a:cubicBezTo>
                        <a:cubicBezTo>
                          <a:pt x="40" y="65"/>
                          <a:pt x="40" y="65"/>
                          <a:pt x="40" y="65"/>
                        </a:cubicBezTo>
                        <a:cubicBezTo>
                          <a:pt x="40" y="69"/>
                          <a:pt x="40" y="69"/>
                          <a:pt x="40" y="69"/>
                        </a:cubicBezTo>
                        <a:cubicBezTo>
                          <a:pt x="45" y="69"/>
                          <a:pt x="45" y="69"/>
                          <a:pt x="45" y="69"/>
                        </a:cubicBezTo>
                        <a:cubicBezTo>
                          <a:pt x="45" y="76"/>
                          <a:pt x="45" y="76"/>
                          <a:pt x="45" y="76"/>
                        </a:cubicBezTo>
                        <a:cubicBezTo>
                          <a:pt x="45" y="76"/>
                          <a:pt x="45" y="76"/>
                          <a:pt x="45" y="76"/>
                        </a:cubicBezTo>
                        <a:cubicBezTo>
                          <a:pt x="40" y="76"/>
                          <a:pt x="40" y="76"/>
                          <a:pt x="40" y="76"/>
                        </a:cubicBezTo>
                        <a:lnTo>
                          <a:pt x="40" y="81"/>
                        </a:lnTo>
                        <a:close/>
                        <a:moveTo>
                          <a:pt x="35" y="0"/>
                        </a:moveTo>
                        <a:cubicBezTo>
                          <a:pt x="35" y="1"/>
                          <a:pt x="35" y="1"/>
                          <a:pt x="35" y="1"/>
                        </a:cubicBezTo>
                        <a:cubicBezTo>
                          <a:pt x="25" y="1"/>
                          <a:pt x="25" y="1"/>
                          <a:pt x="25" y="1"/>
                        </a:cubicBezTo>
                        <a:cubicBezTo>
                          <a:pt x="25" y="7"/>
                          <a:pt x="25" y="7"/>
                          <a:pt x="25" y="7"/>
                        </a:cubicBezTo>
                        <a:cubicBezTo>
                          <a:pt x="40" y="7"/>
                          <a:pt x="40" y="7"/>
                          <a:pt x="40" y="7"/>
                        </a:cubicBezTo>
                        <a:cubicBezTo>
                          <a:pt x="40" y="0"/>
                          <a:pt x="40" y="0"/>
                          <a:pt x="40" y="0"/>
                        </a:cubicBezTo>
                        <a:cubicBezTo>
                          <a:pt x="35" y="0"/>
                          <a:pt x="35" y="0"/>
                          <a:pt x="35" y="0"/>
                        </a:cubicBezTo>
                        <a:close/>
                        <a:moveTo>
                          <a:pt x="25" y="81"/>
                        </a:moveTo>
                        <a:cubicBezTo>
                          <a:pt x="40" y="81"/>
                          <a:pt x="40" y="81"/>
                          <a:pt x="40" y="81"/>
                        </a:cubicBezTo>
                        <a:cubicBezTo>
                          <a:pt x="40" y="76"/>
                          <a:pt x="40" y="76"/>
                          <a:pt x="40" y="76"/>
                        </a:cubicBezTo>
                        <a:cubicBezTo>
                          <a:pt x="35" y="76"/>
                          <a:pt x="35" y="76"/>
                          <a:pt x="35" y="76"/>
                        </a:cubicBezTo>
                        <a:cubicBezTo>
                          <a:pt x="35" y="69"/>
                          <a:pt x="35" y="69"/>
                          <a:pt x="35" y="69"/>
                        </a:cubicBezTo>
                        <a:cubicBezTo>
                          <a:pt x="40" y="69"/>
                          <a:pt x="40" y="69"/>
                          <a:pt x="40" y="69"/>
                        </a:cubicBezTo>
                        <a:cubicBezTo>
                          <a:pt x="40" y="65"/>
                          <a:pt x="40" y="65"/>
                          <a:pt x="40" y="65"/>
                        </a:cubicBezTo>
                        <a:cubicBezTo>
                          <a:pt x="35" y="65"/>
                          <a:pt x="35" y="65"/>
                          <a:pt x="35" y="65"/>
                        </a:cubicBezTo>
                        <a:cubicBezTo>
                          <a:pt x="35" y="58"/>
                          <a:pt x="35" y="58"/>
                          <a:pt x="35" y="58"/>
                        </a:cubicBezTo>
                        <a:cubicBezTo>
                          <a:pt x="40" y="58"/>
                          <a:pt x="40" y="58"/>
                          <a:pt x="40" y="58"/>
                        </a:cubicBezTo>
                        <a:cubicBezTo>
                          <a:pt x="40" y="53"/>
                          <a:pt x="40" y="53"/>
                          <a:pt x="40" y="53"/>
                        </a:cubicBezTo>
                        <a:cubicBezTo>
                          <a:pt x="25" y="53"/>
                          <a:pt x="25" y="53"/>
                          <a:pt x="25" y="53"/>
                        </a:cubicBezTo>
                        <a:cubicBezTo>
                          <a:pt x="25" y="58"/>
                          <a:pt x="25" y="58"/>
                          <a:pt x="25" y="58"/>
                        </a:cubicBezTo>
                        <a:cubicBezTo>
                          <a:pt x="30" y="58"/>
                          <a:pt x="30" y="58"/>
                          <a:pt x="30" y="58"/>
                        </a:cubicBezTo>
                        <a:cubicBezTo>
                          <a:pt x="30" y="65"/>
                          <a:pt x="30" y="65"/>
                          <a:pt x="30" y="65"/>
                        </a:cubicBezTo>
                        <a:cubicBezTo>
                          <a:pt x="30" y="65"/>
                          <a:pt x="30" y="65"/>
                          <a:pt x="30" y="65"/>
                        </a:cubicBezTo>
                        <a:cubicBezTo>
                          <a:pt x="25" y="65"/>
                          <a:pt x="25" y="65"/>
                          <a:pt x="25" y="65"/>
                        </a:cubicBezTo>
                        <a:cubicBezTo>
                          <a:pt x="25" y="69"/>
                          <a:pt x="25" y="69"/>
                          <a:pt x="25" y="69"/>
                        </a:cubicBezTo>
                        <a:cubicBezTo>
                          <a:pt x="30" y="69"/>
                          <a:pt x="30" y="69"/>
                          <a:pt x="30" y="69"/>
                        </a:cubicBezTo>
                        <a:cubicBezTo>
                          <a:pt x="30" y="76"/>
                          <a:pt x="30" y="76"/>
                          <a:pt x="30" y="76"/>
                        </a:cubicBezTo>
                        <a:cubicBezTo>
                          <a:pt x="30" y="76"/>
                          <a:pt x="30" y="76"/>
                          <a:pt x="30" y="76"/>
                        </a:cubicBezTo>
                        <a:cubicBezTo>
                          <a:pt x="25" y="76"/>
                          <a:pt x="25" y="76"/>
                          <a:pt x="25" y="76"/>
                        </a:cubicBezTo>
                        <a:lnTo>
                          <a:pt x="25" y="81"/>
                        </a:lnTo>
                        <a:close/>
                        <a:moveTo>
                          <a:pt x="25" y="1"/>
                        </a:moveTo>
                        <a:cubicBezTo>
                          <a:pt x="10" y="1"/>
                          <a:pt x="10" y="1"/>
                          <a:pt x="10" y="1"/>
                        </a:cubicBezTo>
                        <a:cubicBezTo>
                          <a:pt x="10" y="7"/>
                          <a:pt x="10" y="7"/>
                          <a:pt x="10" y="7"/>
                        </a:cubicBezTo>
                        <a:cubicBezTo>
                          <a:pt x="25" y="7"/>
                          <a:pt x="25" y="7"/>
                          <a:pt x="25" y="7"/>
                        </a:cubicBezTo>
                        <a:cubicBezTo>
                          <a:pt x="25" y="1"/>
                          <a:pt x="25" y="1"/>
                          <a:pt x="25" y="1"/>
                        </a:cubicBezTo>
                        <a:close/>
                        <a:moveTo>
                          <a:pt x="10" y="81"/>
                        </a:moveTo>
                        <a:cubicBezTo>
                          <a:pt x="25" y="81"/>
                          <a:pt x="25" y="81"/>
                          <a:pt x="25" y="81"/>
                        </a:cubicBezTo>
                        <a:cubicBezTo>
                          <a:pt x="25" y="76"/>
                          <a:pt x="25" y="76"/>
                          <a:pt x="25" y="76"/>
                        </a:cubicBezTo>
                        <a:cubicBezTo>
                          <a:pt x="20" y="76"/>
                          <a:pt x="20" y="76"/>
                          <a:pt x="20" y="76"/>
                        </a:cubicBezTo>
                        <a:cubicBezTo>
                          <a:pt x="20" y="69"/>
                          <a:pt x="20" y="69"/>
                          <a:pt x="20" y="69"/>
                        </a:cubicBezTo>
                        <a:cubicBezTo>
                          <a:pt x="25" y="69"/>
                          <a:pt x="25" y="69"/>
                          <a:pt x="25" y="69"/>
                        </a:cubicBezTo>
                        <a:cubicBezTo>
                          <a:pt x="25" y="65"/>
                          <a:pt x="25" y="65"/>
                          <a:pt x="25" y="65"/>
                        </a:cubicBezTo>
                        <a:cubicBezTo>
                          <a:pt x="20" y="65"/>
                          <a:pt x="20" y="65"/>
                          <a:pt x="20" y="65"/>
                        </a:cubicBezTo>
                        <a:cubicBezTo>
                          <a:pt x="20" y="58"/>
                          <a:pt x="20" y="58"/>
                          <a:pt x="20" y="58"/>
                        </a:cubicBezTo>
                        <a:cubicBezTo>
                          <a:pt x="25" y="58"/>
                          <a:pt x="25" y="58"/>
                          <a:pt x="25" y="58"/>
                        </a:cubicBezTo>
                        <a:cubicBezTo>
                          <a:pt x="25" y="53"/>
                          <a:pt x="25" y="53"/>
                          <a:pt x="25" y="53"/>
                        </a:cubicBezTo>
                        <a:cubicBezTo>
                          <a:pt x="10" y="53"/>
                          <a:pt x="10" y="53"/>
                          <a:pt x="10" y="53"/>
                        </a:cubicBezTo>
                        <a:cubicBezTo>
                          <a:pt x="10" y="58"/>
                          <a:pt x="10" y="58"/>
                          <a:pt x="10" y="58"/>
                        </a:cubicBezTo>
                        <a:cubicBezTo>
                          <a:pt x="15" y="58"/>
                          <a:pt x="15" y="58"/>
                          <a:pt x="15" y="58"/>
                        </a:cubicBezTo>
                        <a:cubicBezTo>
                          <a:pt x="15" y="65"/>
                          <a:pt x="15" y="65"/>
                          <a:pt x="15" y="65"/>
                        </a:cubicBezTo>
                        <a:cubicBezTo>
                          <a:pt x="15" y="65"/>
                          <a:pt x="15" y="65"/>
                          <a:pt x="15" y="65"/>
                        </a:cubicBezTo>
                        <a:cubicBezTo>
                          <a:pt x="10" y="65"/>
                          <a:pt x="10" y="65"/>
                          <a:pt x="10" y="65"/>
                        </a:cubicBezTo>
                        <a:cubicBezTo>
                          <a:pt x="10" y="69"/>
                          <a:pt x="10" y="69"/>
                          <a:pt x="10" y="69"/>
                        </a:cubicBezTo>
                        <a:cubicBezTo>
                          <a:pt x="15" y="69"/>
                          <a:pt x="15" y="69"/>
                          <a:pt x="15" y="69"/>
                        </a:cubicBezTo>
                        <a:cubicBezTo>
                          <a:pt x="15" y="76"/>
                          <a:pt x="15" y="76"/>
                          <a:pt x="15" y="76"/>
                        </a:cubicBezTo>
                        <a:cubicBezTo>
                          <a:pt x="15" y="76"/>
                          <a:pt x="15" y="76"/>
                          <a:pt x="15" y="76"/>
                        </a:cubicBezTo>
                        <a:cubicBezTo>
                          <a:pt x="10" y="76"/>
                          <a:pt x="10" y="76"/>
                          <a:pt x="10" y="76"/>
                        </a:cubicBezTo>
                        <a:lnTo>
                          <a:pt x="10" y="81"/>
                        </a:lnTo>
                        <a:close/>
                        <a:moveTo>
                          <a:pt x="10" y="1"/>
                        </a:moveTo>
                        <a:cubicBezTo>
                          <a:pt x="0" y="1"/>
                          <a:pt x="0" y="1"/>
                          <a:pt x="0" y="1"/>
                        </a:cubicBezTo>
                        <a:cubicBezTo>
                          <a:pt x="0" y="70"/>
                          <a:pt x="0" y="70"/>
                          <a:pt x="0" y="70"/>
                        </a:cubicBezTo>
                        <a:cubicBezTo>
                          <a:pt x="0" y="74"/>
                          <a:pt x="1" y="78"/>
                          <a:pt x="1" y="81"/>
                        </a:cubicBezTo>
                        <a:cubicBezTo>
                          <a:pt x="10" y="81"/>
                          <a:pt x="10" y="81"/>
                          <a:pt x="10" y="81"/>
                        </a:cubicBezTo>
                        <a:cubicBezTo>
                          <a:pt x="10" y="76"/>
                          <a:pt x="10" y="76"/>
                          <a:pt x="10" y="76"/>
                        </a:cubicBezTo>
                        <a:cubicBezTo>
                          <a:pt x="5" y="76"/>
                          <a:pt x="5" y="76"/>
                          <a:pt x="5" y="76"/>
                        </a:cubicBezTo>
                        <a:cubicBezTo>
                          <a:pt x="5" y="69"/>
                          <a:pt x="5" y="69"/>
                          <a:pt x="5" y="69"/>
                        </a:cubicBezTo>
                        <a:cubicBezTo>
                          <a:pt x="10" y="69"/>
                          <a:pt x="10" y="69"/>
                          <a:pt x="10" y="69"/>
                        </a:cubicBezTo>
                        <a:cubicBezTo>
                          <a:pt x="10" y="65"/>
                          <a:pt x="10" y="65"/>
                          <a:pt x="10" y="65"/>
                        </a:cubicBezTo>
                        <a:cubicBezTo>
                          <a:pt x="5" y="65"/>
                          <a:pt x="5" y="65"/>
                          <a:pt x="5" y="65"/>
                        </a:cubicBezTo>
                        <a:cubicBezTo>
                          <a:pt x="5" y="58"/>
                          <a:pt x="5" y="58"/>
                          <a:pt x="5" y="58"/>
                        </a:cubicBezTo>
                        <a:cubicBezTo>
                          <a:pt x="10" y="58"/>
                          <a:pt x="10" y="58"/>
                          <a:pt x="10" y="58"/>
                        </a:cubicBezTo>
                        <a:cubicBezTo>
                          <a:pt x="10" y="53"/>
                          <a:pt x="10" y="53"/>
                          <a:pt x="10" y="53"/>
                        </a:cubicBezTo>
                        <a:cubicBezTo>
                          <a:pt x="5" y="53"/>
                          <a:pt x="5" y="53"/>
                          <a:pt x="5" y="53"/>
                        </a:cubicBezTo>
                        <a:cubicBezTo>
                          <a:pt x="5" y="7"/>
                          <a:pt x="5" y="7"/>
                          <a:pt x="5" y="7"/>
                        </a:cubicBezTo>
                        <a:cubicBezTo>
                          <a:pt x="10" y="7"/>
                          <a:pt x="10" y="7"/>
                          <a:pt x="10" y="7"/>
                        </a:cubicBezTo>
                        <a:lnTo>
                          <a:pt x="10" y="1"/>
                        </a:lnTo>
                        <a:close/>
                      </a:path>
                    </a:pathLst>
                  </a:custGeom>
                  <a:grpFill/>
                  <a:ln>
                    <a:noFill/>
                  </a:ln>
                </p:spPr>
                <p:txBody>
                  <a:bodyPr anchor="ctr"/>
                  <a:lstStyle/>
                  <a:p>
                    <a:pPr algn="ctr"/>
                    <a:endParaRPr>
                      <a:cs typeface="+mn-ea"/>
                      <a:sym typeface="+mn-lt"/>
                    </a:endParaRPr>
                  </a:p>
                </p:txBody>
              </p:sp>
              <p:sp>
                <p:nvSpPr>
                  <p:cNvPr id="59" name="Freeform: Shape 86"/>
                  <p:cNvSpPr>
                    <a:spLocks/>
                  </p:cNvSpPr>
                  <p:nvPr/>
                </p:nvSpPr>
                <p:spPr bwMode="auto">
                  <a:xfrm>
                    <a:off x="5205220" y="1330095"/>
                    <a:ext cx="142148" cy="61271"/>
                  </a:xfrm>
                  <a:custGeom>
                    <a:avLst/>
                    <a:gdLst>
                      <a:gd name="T0" fmla="*/ 0 w 116"/>
                      <a:gd name="T1" fmla="*/ 28 h 50"/>
                      <a:gd name="T2" fmla="*/ 44 w 116"/>
                      <a:gd name="T3" fmla="*/ 50 h 50"/>
                      <a:gd name="T4" fmla="*/ 116 w 116"/>
                      <a:gd name="T5" fmla="*/ 50 h 50"/>
                      <a:gd name="T6" fmla="*/ 15 w 116"/>
                      <a:gd name="T7" fmla="*/ 0 h 50"/>
                      <a:gd name="T8" fmla="*/ 0 w 116"/>
                      <a:gd name="T9" fmla="*/ 28 h 50"/>
                    </a:gdLst>
                    <a:ahLst/>
                    <a:cxnLst>
                      <a:cxn ang="0">
                        <a:pos x="T0" y="T1"/>
                      </a:cxn>
                      <a:cxn ang="0">
                        <a:pos x="T2" y="T3"/>
                      </a:cxn>
                      <a:cxn ang="0">
                        <a:pos x="T4" y="T5"/>
                      </a:cxn>
                      <a:cxn ang="0">
                        <a:pos x="T6" y="T7"/>
                      </a:cxn>
                      <a:cxn ang="0">
                        <a:pos x="T8" y="T9"/>
                      </a:cxn>
                    </a:cxnLst>
                    <a:rect l="0" t="0" r="r" b="b"/>
                    <a:pathLst>
                      <a:path w="116" h="50">
                        <a:moveTo>
                          <a:pt x="0" y="28"/>
                        </a:moveTo>
                        <a:lnTo>
                          <a:pt x="44" y="50"/>
                        </a:lnTo>
                        <a:lnTo>
                          <a:pt x="116" y="50"/>
                        </a:lnTo>
                        <a:lnTo>
                          <a:pt x="15" y="0"/>
                        </a:lnTo>
                        <a:lnTo>
                          <a:pt x="0" y="28"/>
                        </a:lnTo>
                        <a:close/>
                      </a:path>
                    </a:pathLst>
                  </a:custGeom>
                  <a:grpFill/>
                  <a:ln>
                    <a:noFill/>
                  </a:ln>
                </p:spPr>
                <p:txBody>
                  <a:bodyPr anchor="ctr"/>
                  <a:lstStyle/>
                  <a:p>
                    <a:pPr algn="ctr"/>
                    <a:endParaRPr>
                      <a:cs typeface="+mn-ea"/>
                      <a:sym typeface="+mn-lt"/>
                    </a:endParaRPr>
                  </a:p>
                </p:txBody>
              </p:sp>
              <p:sp>
                <p:nvSpPr>
                  <p:cNvPr id="60" name="Freeform: Shape 87"/>
                  <p:cNvSpPr>
                    <a:spLocks/>
                  </p:cNvSpPr>
                  <p:nvPr/>
                </p:nvSpPr>
                <p:spPr bwMode="auto">
                  <a:xfrm>
                    <a:off x="5205220" y="1399944"/>
                    <a:ext cx="349243" cy="176459"/>
                  </a:xfrm>
                  <a:custGeom>
                    <a:avLst/>
                    <a:gdLst>
                      <a:gd name="T0" fmla="*/ 56 w 79"/>
                      <a:gd name="T1" fmla="*/ 40 h 40"/>
                      <a:gd name="T2" fmla="*/ 64 w 79"/>
                      <a:gd name="T3" fmla="*/ 40 h 40"/>
                      <a:gd name="T4" fmla="*/ 64 w 79"/>
                      <a:gd name="T5" fmla="*/ 32 h 40"/>
                      <a:gd name="T6" fmla="*/ 79 w 79"/>
                      <a:gd name="T7" fmla="*/ 32 h 40"/>
                      <a:gd name="T8" fmla="*/ 79 w 79"/>
                      <a:gd name="T9" fmla="*/ 8 h 40"/>
                      <a:gd name="T10" fmla="*/ 64 w 79"/>
                      <a:gd name="T11" fmla="*/ 8 h 40"/>
                      <a:gd name="T12" fmla="*/ 64 w 79"/>
                      <a:gd name="T13" fmla="*/ 0 h 40"/>
                      <a:gd name="T14" fmla="*/ 37 w 79"/>
                      <a:gd name="T15" fmla="*/ 0 h 40"/>
                      <a:gd name="T16" fmla="*/ 17 w 79"/>
                      <a:gd name="T17" fmla="*/ 0 h 40"/>
                      <a:gd name="T18" fmla="*/ 0 w 79"/>
                      <a:gd name="T19" fmla="*/ 0 h 40"/>
                      <a:gd name="T20" fmla="*/ 0 w 79"/>
                      <a:gd name="T21" fmla="*/ 2 h 40"/>
                      <a:gd name="T22" fmla="*/ 24 w 79"/>
                      <a:gd name="T23" fmla="*/ 16 h 40"/>
                      <a:gd name="T24" fmla="*/ 48 w 79"/>
                      <a:gd name="T25" fmla="*/ 16 h 40"/>
                      <a:gd name="T26" fmla="*/ 48 w 79"/>
                      <a:gd name="T27" fmla="*/ 25 h 40"/>
                      <a:gd name="T28" fmla="*/ 36 w 79"/>
                      <a:gd name="T29" fmla="*/ 25 h 40"/>
                      <a:gd name="T30" fmla="*/ 56 w 79"/>
                      <a:gd name="T31"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 h="40">
                        <a:moveTo>
                          <a:pt x="56" y="40"/>
                        </a:moveTo>
                        <a:cubicBezTo>
                          <a:pt x="64" y="40"/>
                          <a:pt x="64" y="40"/>
                          <a:pt x="64" y="40"/>
                        </a:cubicBezTo>
                        <a:cubicBezTo>
                          <a:pt x="64" y="32"/>
                          <a:pt x="64" y="32"/>
                          <a:pt x="64" y="32"/>
                        </a:cubicBezTo>
                        <a:cubicBezTo>
                          <a:pt x="79" y="32"/>
                          <a:pt x="79" y="32"/>
                          <a:pt x="79" y="32"/>
                        </a:cubicBezTo>
                        <a:cubicBezTo>
                          <a:pt x="79" y="8"/>
                          <a:pt x="79" y="8"/>
                          <a:pt x="79" y="8"/>
                        </a:cubicBezTo>
                        <a:cubicBezTo>
                          <a:pt x="64" y="8"/>
                          <a:pt x="64" y="8"/>
                          <a:pt x="64" y="8"/>
                        </a:cubicBezTo>
                        <a:cubicBezTo>
                          <a:pt x="64" y="0"/>
                          <a:pt x="64" y="0"/>
                          <a:pt x="64" y="0"/>
                        </a:cubicBezTo>
                        <a:cubicBezTo>
                          <a:pt x="37" y="0"/>
                          <a:pt x="37" y="0"/>
                          <a:pt x="37" y="0"/>
                        </a:cubicBezTo>
                        <a:cubicBezTo>
                          <a:pt x="17" y="0"/>
                          <a:pt x="17" y="0"/>
                          <a:pt x="17" y="0"/>
                        </a:cubicBezTo>
                        <a:cubicBezTo>
                          <a:pt x="0" y="0"/>
                          <a:pt x="0" y="0"/>
                          <a:pt x="0" y="0"/>
                        </a:cubicBezTo>
                        <a:cubicBezTo>
                          <a:pt x="0" y="2"/>
                          <a:pt x="0" y="2"/>
                          <a:pt x="0" y="2"/>
                        </a:cubicBezTo>
                        <a:cubicBezTo>
                          <a:pt x="8" y="6"/>
                          <a:pt x="16" y="11"/>
                          <a:pt x="24" y="16"/>
                        </a:cubicBezTo>
                        <a:cubicBezTo>
                          <a:pt x="48" y="16"/>
                          <a:pt x="48" y="16"/>
                          <a:pt x="48" y="16"/>
                        </a:cubicBezTo>
                        <a:cubicBezTo>
                          <a:pt x="48" y="25"/>
                          <a:pt x="48" y="25"/>
                          <a:pt x="48" y="25"/>
                        </a:cubicBezTo>
                        <a:cubicBezTo>
                          <a:pt x="36" y="25"/>
                          <a:pt x="36" y="25"/>
                          <a:pt x="36" y="25"/>
                        </a:cubicBezTo>
                        <a:cubicBezTo>
                          <a:pt x="43" y="30"/>
                          <a:pt x="50" y="35"/>
                          <a:pt x="56" y="40"/>
                        </a:cubicBezTo>
                        <a:close/>
                      </a:path>
                    </a:pathLst>
                  </a:custGeom>
                  <a:grpFill/>
                  <a:ln>
                    <a:noFill/>
                  </a:ln>
                </p:spPr>
                <p:txBody>
                  <a:bodyPr anchor="ctr"/>
                  <a:lstStyle/>
                  <a:p>
                    <a:pPr algn="ctr"/>
                    <a:endParaRPr>
                      <a:cs typeface="+mn-ea"/>
                      <a:sym typeface="+mn-lt"/>
                    </a:endParaRPr>
                  </a:p>
                </p:txBody>
              </p:sp>
              <p:sp>
                <p:nvSpPr>
                  <p:cNvPr id="61" name="Freeform: Shape 88"/>
                  <p:cNvSpPr>
                    <a:spLocks/>
                  </p:cNvSpPr>
                  <p:nvPr/>
                </p:nvSpPr>
                <p:spPr bwMode="auto">
                  <a:xfrm>
                    <a:off x="4304542" y="4067667"/>
                    <a:ext cx="296550" cy="79652"/>
                  </a:xfrm>
                  <a:custGeom>
                    <a:avLst/>
                    <a:gdLst>
                      <a:gd name="T0" fmla="*/ 33 w 242"/>
                      <a:gd name="T1" fmla="*/ 65 h 65"/>
                      <a:gd name="T2" fmla="*/ 36 w 242"/>
                      <a:gd name="T3" fmla="*/ 65 h 65"/>
                      <a:gd name="T4" fmla="*/ 202 w 242"/>
                      <a:gd name="T5" fmla="*/ 65 h 65"/>
                      <a:gd name="T6" fmla="*/ 206 w 242"/>
                      <a:gd name="T7" fmla="*/ 65 h 65"/>
                      <a:gd name="T8" fmla="*/ 242 w 242"/>
                      <a:gd name="T9" fmla="*/ 0 h 65"/>
                      <a:gd name="T10" fmla="*/ 238 w 242"/>
                      <a:gd name="T11" fmla="*/ 0 h 65"/>
                      <a:gd name="T12" fmla="*/ 206 w 242"/>
                      <a:gd name="T13" fmla="*/ 0 h 65"/>
                      <a:gd name="T14" fmla="*/ 177 w 242"/>
                      <a:gd name="T15" fmla="*/ 0 h 65"/>
                      <a:gd name="T16" fmla="*/ 65 w 242"/>
                      <a:gd name="T17" fmla="*/ 0 h 65"/>
                      <a:gd name="T18" fmla="*/ 36 w 242"/>
                      <a:gd name="T19" fmla="*/ 0 h 65"/>
                      <a:gd name="T20" fmla="*/ 0 w 242"/>
                      <a:gd name="T21" fmla="*/ 0 h 65"/>
                      <a:gd name="T22" fmla="*/ 33 w 242"/>
                      <a:gd name="T23"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2" h="65">
                        <a:moveTo>
                          <a:pt x="33" y="65"/>
                        </a:moveTo>
                        <a:lnTo>
                          <a:pt x="36" y="65"/>
                        </a:lnTo>
                        <a:lnTo>
                          <a:pt x="202" y="65"/>
                        </a:lnTo>
                        <a:lnTo>
                          <a:pt x="206" y="65"/>
                        </a:lnTo>
                        <a:lnTo>
                          <a:pt x="242" y="0"/>
                        </a:lnTo>
                        <a:lnTo>
                          <a:pt x="238" y="0"/>
                        </a:lnTo>
                        <a:lnTo>
                          <a:pt x="206" y="0"/>
                        </a:lnTo>
                        <a:lnTo>
                          <a:pt x="177" y="0"/>
                        </a:lnTo>
                        <a:lnTo>
                          <a:pt x="65" y="0"/>
                        </a:lnTo>
                        <a:lnTo>
                          <a:pt x="36" y="0"/>
                        </a:lnTo>
                        <a:lnTo>
                          <a:pt x="0" y="0"/>
                        </a:lnTo>
                        <a:lnTo>
                          <a:pt x="33" y="65"/>
                        </a:lnTo>
                        <a:close/>
                      </a:path>
                    </a:pathLst>
                  </a:custGeom>
                  <a:grpFill/>
                  <a:ln>
                    <a:noFill/>
                  </a:ln>
                </p:spPr>
                <p:txBody>
                  <a:bodyPr anchor="ctr"/>
                  <a:lstStyle/>
                  <a:p>
                    <a:pPr algn="ctr"/>
                    <a:endParaRPr>
                      <a:cs typeface="+mn-ea"/>
                      <a:sym typeface="+mn-lt"/>
                    </a:endParaRPr>
                  </a:p>
                </p:txBody>
              </p:sp>
              <p:sp>
                <p:nvSpPr>
                  <p:cNvPr id="62" name="Freeform: Shape 89"/>
                  <p:cNvSpPr>
                    <a:spLocks/>
                  </p:cNvSpPr>
                  <p:nvPr/>
                </p:nvSpPr>
                <p:spPr bwMode="auto">
                  <a:xfrm>
                    <a:off x="4300866" y="4086048"/>
                    <a:ext cx="295324" cy="140922"/>
                  </a:xfrm>
                  <a:custGeom>
                    <a:avLst/>
                    <a:gdLst>
                      <a:gd name="T0" fmla="*/ 0 w 67"/>
                      <a:gd name="T1" fmla="*/ 32 h 32"/>
                      <a:gd name="T2" fmla="*/ 67 w 67"/>
                      <a:gd name="T3" fmla="*/ 32 h 32"/>
                      <a:gd name="T4" fmla="*/ 67 w 67"/>
                      <a:gd name="T5" fmla="*/ 0 h 32"/>
                      <a:gd name="T6" fmla="*/ 60 w 67"/>
                      <a:gd name="T7" fmla="*/ 15 h 32"/>
                      <a:gd name="T8" fmla="*/ 59 w 67"/>
                      <a:gd name="T9" fmla="*/ 16 h 32"/>
                      <a:gd name="T10" fmla="*/ 58 w 67"/>
                      <a:gd name="T11" fmla="*/ 16 h 32"/>
                      <a:gd name="T12" fmla="*/ 56 w 67"/>
                      <a:gd name="T13" fmla="*/ 16 h 32"/>
                      <a:gd name="T14" fmla="*/ 39 w 67"/>
                      <a:gd name="T15" fmla="*/ 16 h 32"/>
                      <a:gd name="T16" fmla="*/ 39 w 67"/>
                      <a:gd name="T17" fmla="*/ 17 h 32"/>
                      <a:gd name="T18" fmla="*/ 39 w 67"/>
                      <a:gd name="T19" fmla="*/ 20 h 32"/>
                      <a:gd name="T20" fmla="*/ 34 w 67"/>
                      <a:gd name="T21" fmla="*/ 22 h 32"/>
                      <a:gd name="T22" fmla="*/ 30 w 67"/>
                      <a:gd name="T23" fmla="*/ 20 h 32"/>
                      <a:gd name="T24" fmla="*/ 29 w 67"/>
                      <a:gd name="T25" fmla="*/ 17 h 32"/>
                      <a:gd name="T26" fmla="*/ 29 w 67"/>
                      <a:gd name="T27" fmla="*/ 16 h 32"/>
                      <a:gd name="T28" fmla="*/ 12 w 67"/>
                      <a:gd name="T29" fmla="*/ 16 h 32"/>
                      <a:gd name="T30" fmla="*/ 10 w 67"/>
                      <a:gd name="T31" fmla="*/ 16 h 32"/>
                      <a:gd name="T32" fmla="*/ 9 w 67"/>
                      <a:gd name="T33" fmla="*/ 16 h 32"/>
                      <a:gd name="T34" fmla="*/ 8 w 67"/>
                      <a:gd name="T35" fmla="*/ 15 h 32"/>
                      <a:gd name="T36" fmla="*/ 0 w 67"/>
                      <a:gd name="T37" fmla="*/ 1 h 32"/>
                      <a:gd name="T38" fmla="*/ 0 w 67"/>
                      <a:gd name="T3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 h="32">
                        <a:moveTo>
                          <a:pt x="0" y="32"/>
                        </a:moveTo>
                        <a:cubicBezTo>
                          <a:pt x="67" y="32"/>
                          <a:pt x="67" y="32"/>
                          <a:pt x="67" y="32"/>
                        </a:cubicBezTo>
                        <a:cubicBezTo>
                          <a:pt x="67" y="0"/>
                          <a:pt x="67" y="0"/>
                          <a:pt x="67" y="0"/>
                        </a:cubicBezTo>
                        <a:cubicBezTo>
                          <a:pt x="60" y="15"/>
                          <a:pt x="60" y="15"/>
                          <a:pt x="60" y="15"/>
                        </a:cubicBezTo>
                        <a:cubicBezTo>
                          <a:pt x="59" y="16"/>
                          <a:pt x="59" y="16"/>
                          <a:pt x="59" y="16"/>
                        </a:cubicBezTo>
                        <a:cubicBezTo>
                          <a:pt x="58" y="16"/>
                          <a:pt x="58" y="16"/>
                          <a:pt x="58" y="16"/>
                        </a:cubicBezTo>
                        <a:cubicBezTo>
                          <a:pt x="56" y="16"/>
                          <a:pt x="56" y="16"/>
                          <a:pt x="56" y="16"/>
                        </a:cubicBezTo>
                        <a:cubicBezTo>
                          <a:pt x="39" y="16"/>
                          <a:pt x="39" y="16"/>
                          <a:pt x="39" y="16"/>
                        </a:cubicBezTo>
                        <a:cubicBezTo>
                          <a:pt x="39" y="16"/>
                          <a:pt x="39" y="17"/>
                          <a:pt x="39" y="17"/>
                        </a:cubicBezTo>
                        <a:cubicBezTo>
                          <a:pt x="39" y="18"/>
                          <a:pt x="39" y="19"/>
                          <a:pt x="39" y="20"/>
                        </a:cubicBezTo>
                        <a:cubicBezTo>
                          <a:pt x="38" y="21"/>
                          <a:pt x="36" y="22"/>
                          <a:pt x="34" y="22"/>
                        </a:cubicBezTo>
                        <a:cubicBezTo>
                          <a:pt x="32" y="22"/>
                          <a:pt x="31" y="21"/>
                          <a:pt x="30" y="20"/>
                        </a:cubicBezTo>
                        <a:cubicBezTo>
                          <a:pt x="29" y="19"/>
                          <a:pt x="29" y="18"/>
                          <a:pt x="29" y="17"/>
                        </a:cubicBezTo>
                        <a:cubicBezTo>
                          <a:pt x="29" y="17"/>
                          <a:pt x="29" y="16"/>
                          <a:pt x="29" y="16"/>
                        </a:cubicBezTo>
                        <a:cubicBezTo>
                          <a:pt x="12" y="16"/>
                          <a:pt x="12" y="16"/>
                          <a:pt x="12" y="16"/>
                        </a:cubicBezTo>
                        <a:cubicBezTo>
                          <a:pt x="10" y="16"/>
                          <a:pt x="10" y="16"/>
                          <a:pt x="10" y="16"/>
                        </a:cubicBezTo>
                        <a:cubicBezTo>
                          <a:pt x="9" y="16"/>
                          <a:pt x="9" y="16"/>
                          <a:pt x="9" y="16"/>
                        </a:cubicBezTo>
                        <a:cubicBezTo>
                          <a:pt x="8" y="15"/>
                          <a:pt x="8" y="15"/>
                          <a:pt x="8" y="15"/>
                        </a:cubicBezTo>
                        <a:cubicBezTo>
                          <a:pt x="0" y="1"/>
                          <a:pt x="0" y="1"/>
                          <a:pt x="0" y="1"/>
                        </a:cubicBezTo>
                        <a:lnTo>
                          <a:pt x="0" y="32"/>
                        </a:lnTo>
                        <a:close/>
                      </a:path>
                    </a:pathLst>
                  </a:custGeom>
                  <a:grpFill/>
                  <a:ln>
                    <a:noFill/>
                  </a:ln>
                </p:spPr>
                <p:txBody>
                  <a:bodyPr anchor="ctr"/>
                  <a:lstStyle/>
                  <a:p>
                    <a:pPr algn="ctr"/>
                    <a:endParaRPr>
                      <a:cs typeface="+mn-ea"/>
                      <a:sym typeface="+mn-lt"/>
                    </a:endParaRPr>
                  </a:p>
                </p:txBody>
              </p:sp>
              <p:sp>
                <p:nvSpPr>
                  <p:cNvPr id="63" name="Freeform: Shape 90"/>
                  <p:cNvSpPr>
                    <a:spLocks/>
                  </p:cNvSpPr>
                  <p:nvPr/>
                </p:nvSpPr>
                <p:spPr bwMode="auto">
                  <a:xfrm>
                    <a:off x="4348657" y="3962282"/>
                    <a:ext cx="208320" cy="96808"/>
                  </a:xfrm>
                  <a:custGeom>
                    <a:avLst/>
                    <a:gdLst>
                      <a:gd name="T0" fmla="*/ 47 w 47"/>
                      <a:gd name="T1" fmla="*/ 22 h 22"/>
                      <a:gd name="T2" fmla="*/ 47 w 47"/>
                      <a:gd name="T3" fmla="*/ 10 h 22"/>
                      <a:gd name="T4" fmla="*/ 38 w 47"/>
                      <a:gd name="T5" fmla="*/ 0 h 22"/>
                      <a:gd name="T6" fmla="*/ 9 w 47"/>
                      <a:gd name="T7" fmla="*/ 0 h 22"/>
                      <a:gd name="T8" fmla="*/ 0 w 47"/>
                      <a:gd name="T9" fmla="*/ 10 h 22"/>
                      <a:gd name="T10" fmla="*/ 0 w 47"/>
                      <a:gd name="T11" fmla="*/ 22 h 22"/>
                      <a:gd name="T12" fmla="*/ 8 w 47"/>
                      <a:gd name="T13" fmla="*/ 22 h 22"/>
                      <a:gd name="T14" fmla="*/ 8 w 47"/>
                      <a:gd name="T15" fmla="*/ 10 h 22"/>
                      <a:gd name="T16" fmla="*/ 9 w 47"/>
                      <a:gd name="T17" fmla="*/ 8 h 22"/>
                      <a:gd name="T18" fmla="*/ 38 w 47"/>
                      <a:gd name="T19" fmla="*/ 8 h 22"/>
                      <a:gd name="T20" fmla="*/ 39 w 47"/>
                      <a:gd name="T21" fmla="*/ 10 h 22"/>
                      <a:gd name="T22" fmla="*/ 39 w 47"/>
                      <a:gd name="T23" fmla="*/ 22 h 22"/>
                      <a:gd name="T24" fmla="*/ 47 w 47"/>
                      <a:gd name="T2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22">
                        <a:moveTo>
                          <a:pt x="47" y="22"/>
                        </a:moveTo>
                        <a:cubicBezTo>
                          <a:pt x="47" y="10"/>
                          <a:pt x="47" y="10"/>
                          <a:pt x="47" y="10"/>
                        </a:cubicBezTo>
                        <a:cubicBezTo>
                          <a:pt x="47" y="5"/>
                          <a:pt x="43" y="0"/>
                          <a:pt x="38" y="0"/>
                        </a:cubicBezTo>
                        <a:cubicBezTo>
                          <a:pt x="9" y="0"/>
                          <a:pt x="9" y="0"/>
                          <a:pt x="9" y="0"/>
                        </a:cubicBezTo>
                        <a:cubicBezTo>
                          <a:pt x="4" y="0"/>
                          <a:pt x="0" y="5"/>
                          <a:pt x="0" y="10"/>
                        </a:cubicBezTo>
                        <a:cubicBezTo>
                          <a:pt x="0" y="22"/>
                          <a:pt x="0" y="22"/>
                          <a:pt x="0" y="22"/>
                        </a:cubicBezTo>
                        <a:cubicBezTo>
                          <a:pt x="8" y="22"/>
                          <a:pt x="8" y="22"/>
                          <a:pt x="8" y="22"/>
                        </a:cubicBezTo>
                        <a:cubicBezTo>
                          <a:pt x="8" y="10"/>
                          <a:pt x="8" y="10"/>
                          <a:pt x="8" y="10"/>
                        </a:cubicBezTo>
                        <a:cubicBezTo>
                          <a:pt x="8" y="9"/>
                          <a:pt x="8" y="8"/>
                          <a:pt x="9" y="8"/>
                        </a:cubicBezTo>
                        <a:cubicBezTo>
                          <a:pt x="38" y="8"/>
                          <a:pt x="38" y="8"/>
                          <a:pt x="38" y="8"/>
                        </a:cubicBezTo>
                        <a:cubicBezTo>
                          <a:pt x="38" y="8"/>
                          <a:pt x="39" y="9"/>
                          <a:pt x="39" y="10"/>
                        </a:cubicBezTo>
                        <a:cubicBezTo>
                          <a:pt x="39" y="22"/>
                          <a:pt x="39" y="22"/>
                          <a:pt x="39" y="22"/>
                        </a:cubicBezTo>
                        <a:lnTo>
                          <a:pt x="47" y="22"/>
                        </a:lnTo>
                        <a:close/>
                      </a:path>
                    </a:pathLst>
                  </a:custGeom>
                  <a:grpFill/>
                  <a:ln>
                    <a:noFill/>
                  </a:ln>
                </p:spPr>
                <p:txBody>
                  <a:bodyPr anchor="ctr"/>
                  <a:lstStyle/>
                  <a:p>
                    <a:pPr algn="ctr"/>
                    <a:endParaRPr>
                      <a:cs typeface="+mn-ea"/>
                      <a:sym typeface="+mn-lt"/>
                    </a:endParaRPr>
                  </a:p>
                </p:txBody>
              </p:sp>
              <p:sp>
                <p:nvSpPr>
                  <p:cNvPr id="64" name="Freeform: Shape 91"/>
                  <p:cNvSpPr>
                    <a:spLocks/>
                  </p:cNvSpPr>
                  <p:nvPr/>
                </p:nvSpPr>
                <p:spPr bwMode="auto">
                  <a:xfrm>
                    <a:off x="3519053" y="1250443"/>
                    <a:ext cx="308804" cy="308804"/>
                  </a:xfrm>
                  <a:custGeom>
                    <a:avLst/>
                    <a:gdLst>
                      <a:gd name="T0" fmla="*/ 35 w 70"/>
                      <a:gd name="T1" fmla="*/ 70 h 70"/>
                      <a:gd name="T2" fmla="*/ 46 w 70"/>
                      <a:gd name="T3" fmla="*/ 68 h 70"/>
                      <a:gd name="T4" fmla="*/ 63 w 70"/>
                      <a:gd name="T5" fmla="*/ 55 h 70"/>
                      <a:gd name="T6" fmla="*/ 70 w 70"/>
                      <a:gd name="T7" fmla="*/ 35 h 70"/>
                      <a:gd name="T8" fmla="*/ 35 w 70"/>
                      <a:gd name="T9" fmla="*/ 0 h 70"/>
                      <a:gd name="T10" fmla="*/ 35 w 70"/>
                      <a:gd name="T11" fmla="*/ 24 h 70"/>
                      <a:gd name="T12" fmla="*/ 45 w 70"/>
                      <a:gd name="T13" fmla="*/ 35 h 70"/>
                      <a:gd name="T14" fmla="*/ 35 w 70"/>
                      <a:gd name="T15" fmla="*/ 45 h 70"/>
                      <a:gd name="T16" fmla="*/ 35 w 70"/>
                      <a:gd name="T17" fmla="*/ 70 h 70"/>
                      <a:gd name="T18" fmla="*/ 35 w 70"/>
                      <a:gd name="T19" fmla="*/ 0 h 70"/>
                      <a:gd name="T20" fmla="*/ 0 w 70"/>
                      <a:gd name="T21" fmla="*/ 35 h 70"/>
                      <a:gd name="T22" fmla="*/ 35 w 70"/>
                      <a:gd name="T23" fmla="*/ 70 h 70"/>
                      <a:gd name="T24" fmla="*/ 35 w 70"/>
                      <a:gd name="T25" fmla="*/ 70 h 70"/>
                      <a:gd name="T26" fmla="*/ 35 w 70"/>
                      <a:gd name="T27" fmla="*/ 45 h 70"/>
                      <a:gd name="T28" fmla="*/ 35 w 70"/>
                      <a:gd name="T29" fmla="*/ 45 h 70"/>
                      <a:gd name="T30" fmla="*/ 35 w 70"/>
                      <a:gd name="T31" fmla="*/ 45 h 70"/>
                      <a:gd name="T32" fmla="*/ 25 w 70"/>
                      <a:gd name="T33" fmla="*/ 35 h 70"/>
                      <a:gd name="T34" fmla="*/ 35 w 70"/>
                      <a:gd name="T35" fmla="*/ 24 h 70"/>
                      <a:gd name="T36" fmla="*/ 35 w 70"/>
                      <a:gd name="T37" fmla="*/ 24 h 70"/>
                      <a:gd name="T38" fmla="*/ 35 w 70"/>
                      <a:gd name="T3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70">
                        <a:moveTo>
                          <a:pt x="35" y="70"/>
                        </a:moveTo>
                        <a:cubicBezTo>
                          <a:pt x="39" y="70"/>
                          <a:pt x="43" y="69"/>
                          <a:pt x="46" y="68"/>
                        </a:cubicBezTo>
                        <a:cubicBezTo>
                          <a:pt x="52" y="63"/>
                          <a:pt x="57" y="59"/>
                          <a:pt x="63" y="55"/>
                        </a:cubicBezTo>
                        <a:cubicBezTo>
                          <a:pt x="67" y="49"/>
                          <a:pt x="70" y="42"/>
                          <a:pt x="70" y="35"/>
                        </a:cubicBezTo>
                        <a:cubicBezTo>
                          <a:pt x="70" y="15"/>
                          <a:pt x="54" y="0"/>
                          <a:pt x="35" y="0"/>
                        </a:cubicBezTo>
                        <a:cubicBezTo>
                          <a:pt x="35" y="24"/>
                          <a:pt x="35" y="24"/>
                          <a:pt x="35" y="24"/>
                        </a:cubicBezTo>
                        <a:cubicBezTo>
                          <a:pt x="40" y="24"/>
                          <a:pt x="45" y="29"/>
                          <a:pt x="45" y="35"/>
                        </a:cubicBezTo>
                        <a:cubicBezTo>
                          <a:pt x="45" y="40"/>
                          <a:pt x="40" y="45"/>
                          <a:pt x="35" y="45"/>
                        </a:cubicBezTo>
                        <a:lnTo>
                          <a:pt x="35" y="70"/>
                        </a:lnTo>
                        <a:close/>
                        <a:moveTo>
                          <a:pt x="35" y="0"/>
                        </a:moveTo>
                        <a:cubicBezTo>
                          <a:pt x="15" y="0"/>
                          <a:pt x="0" y="15"/>
                          <a:pt x="0" y="35"/>
                        </a:cubicBezTo>
                        <a:cubicBezTo>
                          <a:pt x="0" y="54"/>
                          <a:pt x="15" y="70"/>
                          <a:pt x="35" y="70"/>
                        </a:cubicBezTo>
                        <a:cubicBezTo>
                          <a:pt x="35" y="70"/>
                          <a:pt x="35" y="70"/>
                          <a:pt x="35" y="70"/>
                        </a:cubicBezTo>
                        <a:cubicBezTo>
                          <a:pt x="35" y="45"/>
                          <a:pt x="35" y="45"/>
                          <a:pt x="35" y="45"/>
                        </a:cubicBezTo>
                        <a:cubicBezTo>
                          <a:pt x="35" y="45"/>
                          <a:pt x="35" y="45"/>
                          <a:pt x="35" y="45"/>
                        </a:cubicBezTo>
                        <a:cubicBezTo>
                          <a:pt x="35" y="45"/>
                          <a:pt x="35" y="45"/>
                          <a:pt x="35" y="45"/>
                        </a:cubicBezTo>
                        <a:cubicBezTo>
                          <a:pt x="29" y="45"/>
                          <a:pt x="25" y="40"/>
                          <a:pt x="25" y="35"/>
                        </a:cubicBezTo>
                        <a:cubicBezTo>
                          <a:pt x="25" y="29"/>
                          <a:pt x="29" y="24"/>
                          <a:pt x="35" y="24"/>
                        </a:cubicBezTo>
                        <a:cubicBezTo>
                          <a:pt x="35" y="24"/>
                          <a:pt x="35" y="24"/>
                          <a:pt x="35" y="24"/>
                        </a:cubicBezTo>
                        <a:cubicBezTo>
                          <a:pt x="35" y="0"/>
                          <a:pt x="35" y="0"/>
                          <a:pt x="35" y="0"/>
                        </a:cubicBezTo>
                        <a:close/>
                      </a:path>
                    </a:pathLst>
                  </a:custGeom>
                  <a:grpFill/>
                  <a:ln>
                    <a:noFill/>
                  </a:ln>
                </p:spPr>
                <p:txBody>
                  <a:bodyPr anchor="ctr"/>
                  <a:lstStyle/>
                  <a:p>
                    <a:pPr algn="ctr"/>
                    <a:endParaRPr>
                      <a:cs typeface="+mn-ea"/>
                      <a:sym typeface="+mn-lt"/>
                    </a:endParaRPr>
                  </a:p>
                </p:txBody>
              </p:sp>
              <p:sp>
                <p:nvSpPr>
                  <p:cNvPr id="65" name="Freeform: Shape 92"/>
                  <p:cNvSpPr>
                    <a:spLocks/>
                  </p:cNvSpPr>
                  <p:nvPr/>
                </p:nvSpPr>
                <p:spPr bwMode="auto">
                  <a:xfrm>
                    <a:off x="3376905" y="1625420"/>
                    <a:ext cx="257337" cy="216898"/>
                  </a:xfrm>
                  <a:custGeom>
                    <a:avLst/>
                    <a:gdLst>
                      <a:gd name="T0" fmla="*/ 15 w 58"/>
                      <a:gd name="T1" fmla="*/ 49 h 49"/>
                      <a:gd name="T2" fmla="*/ 17 w 58"/>
                      <a:gd name="T3" fmla="*/ 49 h 49"/>
                      <a:gd name="T4" fmla="*/ 21 w 58"/>
                      <a:gd name="T5" fmla="*/ 43 h 49"/>
                      <a:gd name="T6" fmla="*/ 15 w 58"/>
                      <a:gd name="T7" fmla="*/ 43 h 49"/>
                      <a:gd name="T8" fmla="*/ 15 w 58"/>
                      <a:gd name="T9" fmla="*/ 49 h 49"/>
                      <a:gd name="T10" fmla="*/ 15 w 58"/>
                      <a:gd name="T11" fmla="*/ 31 h 49"/>
                      <a:gd name="T12" fmla="*/ 19 w 58"/>
                      <a:gd name="T13" fmla="*/ 25 h 49"/>
                      <a:gd name="T14" fmla="*/ 27 w 58"/>
                      <a:gd name="T15" fmla="*/ 36 h 49"/>
                      <a:gd name="T16" fmla="*/ 35 w 58"/>
                      <a:gd name="T17" fmla="*/ 26 h 49"/>
                      <a:gd name="T18" fmla="*/ 41 w 58"/>
                      <a:gd name="T19" fmla="*/ 16 h 49"/>
                      <a:gd name="T20" fmla="*/ 41 w 58"/>
                      <a:gd name="T21" fmla="*/ 16 h 49"/>
                      <a:gd name="T22" fmla="*/ 42 w 58"/>
                      <a:gd name="T23" fmla="*/ 17 h 49"/>
                      <a:gd name="T24" fmla="*/ 58 w 58"/>
                      <a:gd name="T25" fmla="*/ 0 h 49"/>
                      <a:gd name="T26" fmla="*/ 15 w 58"/>
                      <a:gd name="T27" fmla="*/ 0 h 49"/>
                      <a:gd name="T28" fmla="*/ 15 w 58"/>
                      <a:gd name="T29" fmla="*/ 7 h 49"/>
                      <a:gd name="T30" fmla="*/ 20 w 58"/>
                      <a:gd name="T31" fmla="*/ 12 h 49"/>
                      <a:gd name="T32" fmla="*/ 15 w 58"/>
                      <a:gd name="T33" fmla="*/ 17 h 49"/>
                      <a:gd name="T34" fmla="*/ 15 w 58"/>
                      <a:gd name="T35" fmla="*/ 31 h 49"/>
                      <a:gd name="T36" fmla="*/ 0 w 58"/>
                      <a:gd name="T37" fmla="*/ 49 h 49"/>
                      <a:gd name="T38" fmla="*/ 15 w 58"/>
                      <a:gd name="T39" fmla="*/ 49 h 49"/>
                      <a:gd name="T40" fmla="*/ 15 w 58"/>
                      <a:gd name="T41" fmla="*/ 43 h 49"/>
                      <a:gd name="T42" fmla="*/ 5 w 58"/>
                      <a:gd name="T43" fmla="*/ 43 h 49"/>
                      <a:gd name="T44" fmla="*/ 5 w 58"/>
                      <a:gd name="T45" fmla="*/ 43 h 49"/>
                      <a:gd name="T46" fmla="*/ 15 w 58"/>
                      <a:gd name="T47" fmla="*/ 31 h 49"/>
                      <a:gd name="T48" fmla="*/ 15 w 58"/>
                      <a:gd name="T49" fmla="*/ 17 h 49"/>
                      <a:gd name="T50" fmla="*/ 15 w 58"/>
                      <a:gd name="T51" fmla="*/ 17 h 49"/>
                      <a:gd name="T52" fmla="*/ 9 w 58"/>
                      <a:gd name="T53" fmla="*/ 12 h 49"/>
                      <a:gd name="T54" fmla="*/ 15 w 58"/>
                      <a:gd name="T55" fmla="*/ 7 h 49"/>
                      <a:gd name="T56" fmla="*/ 15 w 58"/>
                      <a:gd name="T57" fmla="*/ 7 h 49"/>
                      <a:gd name="T58" fmla="*/ 15 w 58"/>
                      <a:gd name="T59" fmla="*/ 7 h 49"/>
                      <a:gd name="T60" fmla="*/ 15 w 58"/>
                      <a:gd name="T61" fmla="*/ 0 h 49"/>
                      <a:gd name="T62" fmla="*/ 0 w 58"/>
                      <a:gd name="T63" fmla="*/ 0 h 49"/>
                      <a:gd name="T64" fmla="*/ 0 w 58"/>
                      <a:gd name="T65"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 h="49">
                        <a:moveTo>
                          <a:pt x="15" y="49"/>
                        </a:moveTo>
                        <a:cubicBezTo>
                          <a:pt x="17" y="49"/>
                          <a:pt x="17" y="49"/>
                          <a:pt x="17" y="49"/>
                        </a:cubicBezTo>
                        <a:cubicBezTo>
                          <a:pt x="18" y="47"/>
                          <a:pt x="20" y="45"/>
                          <a:pt x="21" y="43"/>
                        </a:cubicBezTo>
                        <a:cubicBezTo>
                          <a:pt x="15" y="43"/>
                          <a:pt x="15" y="43"/>
                          <a:pt x="15" y="43"/>
                        </a:cubicBezTo>
                        <a:cubicBezTo>
                          <a:pt x="15" y="49"/>
                          <a:pt x="15" y="49"/>
                          <a:pt x="15" y="49"/>
                        </a:cubicBezTo>
                        <a:close/>
                        <a:moveTo>
                          <a:pt x="15" y="31"/>
                        </a:moveTo>
                        <a:cubicBezTo>
                          <a:pt x="19" y="25"/>
                          <a:pt x="19" y="25"/>
                          <a:pt x="19" y="25"/>
                        </a:cubicBezTo>
                        <a:cubicBezTo>
                          <a:pt x="27" y="36"/>
                          <a:pt x="27" y="36"/>
                          <a:pt x="27" y="36"/>
                        </a:cubicBezTo>
                        <a:cubicBezTo>
                          <a:pt x="29" y="32"/>
                          <a:pt x="32" y="29"/>
                          <a:pt x="35" y="26"/>
                        </a:cubicBezTo>
                        <a:cubicBezTo>
                          <a:pt x="41" y="16"/>
                          <a:pt x="41" y="16"/>
                          <a:pt x="41" y="16"/>
                        </a:cubicBezTo>
                        <a:cubicBezTo>
                          <a:pt x="41" y="16"/>
                          <a:pt x="41" y="16"/>
                          <a:pt x="41" y="16"/>
                        </a:cubicBezTo>
                        <a:cubicBezTo>
                          <a:pt x="42" y="17"/>
                          <a:pt x="42" y="17"/>
                          <a:pt x="42" y="17"/>
                        </a:cubicBezTo>
                        <a:cubicBezTo>
                          <a:pt x="47" y="11"/>
                          <a:pt x="53" y="6"/>
                          <a:pt x="58" y="0"/>
                        </a:cubicBezTo>
                        <a:cubicBezTo>
                          <a:pt x="15" y="0"/>
                          <a:pt x="15" y="0"/>
                          <a:pt x="15" y="0"/>
                        </a:cubicBezTo>
                        <a:cubicBezTo>
                          <a:pt x="15" y="7"/>
                          <a:pt x="15" y="7"/>
                          <a:pt x="15" y="7"/>
                        </a:cubicBezTo>
                        <a:cubicBezTo>
                          <a:pt x="18" y="7"/>
                          <a:pt x="20" y="9"/>
                          <a:pt x="20" y="12"/>
                        </a:cubicBezTo>
                        <a:cubicBezTo>
                          <a:pt x="20" y="15"/>
                          <a:pt x="18" y="17"/>
                          <a:pt x="15" y="17"/>
                        </a:cubicBezTo>
                        <a:lnTo>
                          <a:pt x="15" y="31"/>
                        </a:lnTo>
                        <a:close/>
                        <a:moveTo>
                          <a:pt x="0" y="49"/>
                        </a:moveTo>
                        <a:cubicBezTo>
                          <a:pt x="15" y="49"/>
                          <a:pt x="15" y="49"/>
                          <a:pt x="15" y="49"/>
                        </a:cubicBezTo>
                        <a:cubicBezTo>
                          <a:pt x="15" y="43"/>
                          <a:pt x="15" y="43"/>
                          <a:pt x="15" y="43"/>
                        </a:cubicBezTo>
                        <a:cubicBezTo>
                          <a:pt x="5" y="43"/>
                          <a:pt x="5" y="43"/>
                          <a:pt x="5" y="43"/>
                        </a:cubicBezTo>
                        <a:cubicBezTo>
                          <a:pt x="5" y="43"/>
                          <a:pt x="5" y="43"/>
                          <a:pt x="5" y="43"/>
                        </a:cubicBezTo>
                        <a:cubicBezTo>
                          <a:pt x="15" y="31"/>
                          <a:pt x="15" y="31"/>
                          <a:pt x="15" y="31"/>
                        </a:cubicBezTo>
                        <a:cubicBezTo>
                          <a:pt x="15" y="17"/>
                          <a:pt x="15" y="17"/>
                          <a:pt x="15" y="17"/>
                        </a:cubicBezTo>
                        <a:cubicBezTo>
                          <a:pt x="15" y="17"/>
                          <a:pt x="15" y="17"/>
                          <a:pt x="15" y="17"/>
                        </a:cubicBezTo>
                        <a:cubicBezTo>
                          <a:pt x="12" y="17"/>
                          <a:pt x="9" y="15"/>
                          <a:pt x="9" y="12"/>
                        </a:cubicBezTo>
                        <a:cubicBezTo>
                          <a:pt x="9" y="9"/>
                          <a:pt x="12" y="7"/>
                          <a:pt x="15" y="7"/>
                        </a:cubicBezTo>
                        <a:cubicBezTo>
                          <a:pt x="15" y="7"/>
                          <a:pt x="15" y="7"/>
                          <a:pt x="15" y="7"/>
                        </a:cubicBezTo>
                        <a:cubicBezTo>
                          <a:pt x="15" y="7"/>
                          <a:pt x="15" y="7"/>
                          <a:pt x="15" y="7"/>
                        </a:cubicBezTo>
                        <a:cubicBezTo>
                          <a:pt x="15" y="0"/>
                          <a:pt x="15" y="0"/>
                          <a:pt x="15" y="0"/>
                        </a:cubicBezTo>
                        <a:cubicBezTo>
                          <a:pt x="0" y="0"/>
                          <a:pt x="0" y="0"/>
                          <a:pt x="0" y="0"/>
                        </a:cubicBezTo>
                        <a:lnTo>
                          <a:pt x="0" y="49"/>
                        </a:lnTo>
                        <a:close/>
                      </a:path>
                    </a:pathLst>
                  </a:custGeom>
                  <a:grpFill/>
                  <a:ln>
                    <a:noFill/>
                  </a:ln>
                </p:spPr>
                <p:txBody>
                  <a:bodyPr anchor="ctr"/>
                  <a:lstStyle/>
                  <a:p>
                    <a:pPr algn="ctr"/>
                    <a:endParaRPr>
                      <a:cs typeface="+mn-ea"/>
                      <a:sym typeface="+mn-lt"/>
                    </a:endParaRPr>
                  </a:p>
                </p:txBody>
              </p:sp>
              <p:sp>
                <p:nvSpPr>
                  <p:cNvPr id="66" name="Freeform: Shape 93"/>
                  <p:cNvSpPr>
                    <a:spLocks/>
                  </p:cNvSpPr>
                  <p:nvPr/>
                </p:nvSpPr>
                <p:spPr bwMode="auto">
                  <a:xfrm>
                    <a:off x="3946722" y="1143832"/>
                    <a:ext cx="164205" cy="234054"/>
                  </a:xfrm>
                  <a:custGeom>
                    <a:avLst/>
                    <a:gdLst>
                      <a:gd name="T0" fmla="*/ 37 w 37"/>
                      <a:gd name="T1" fmla="*/ 35 h 53"/>
                      <a:gd name="T2" fmla="*/ 37 w 37"/>
                      <a:gd name="T3" fmla="*/ 0 h 53"/>
                      <a:gd name="T4" fmla="*/ 19 w 37"/>
                      <a:gd name="T5" fmla="*/ 0 h 53"/>
                      <a:gd name="T6" fmla="*/ 0 w 37"/>
                      <a:gd name="T7" fmla="*/ 49 h 53"/>
                      <a:gd name="T8" fmla="*/ 10 w 37"/>
                      <a:gd name="T9" fmla="*/ 53 h 53"/>
                      <a:gd name="T10" fmla="*/ 34 w 37"/>
                      <a:gd name="T11" fmla="*/ 43 h 53"/>
                      <a:gd name="T12" fmla="*/ 37 w 37"/>
                      <a:gd name="T13" fmla="*/ 35 h 53"/>
                    </a:gdLst>
                    <a:ahLst/>
                    <a:cxnLst>
                      <a:cxn ang="0">
                        <a:pos x="T0" y="T1"/>
                      </a:cxn>
                      <a:cxn ang="0">
                        <a:pos x="T2" y="T3"/>
                      </a:cxn>
                      <a:cxn ang="0">
                        <a:pos x="T4" y="T5"/>
                      </a:cxn>
                      <a:cxn ang="0">
                        <a:pos x="T6" y="T7"/>
                      </a:cxn>
                      <a:cxn ang="0">
                        <a:pos x="T8" y="T9"/>
                      </a:cxn>
                      <a:cxn ang="0">
                        <a:pos x="T10" y="T11"/>
                      </a:cxn>
                      <a:cxn ang="0">
                        <a:pos x="T12" y="T13"/>
                      </a:cxn>
                    </a:cxnLst>
                    <a:rect l="0" t="0" r="r" b="b"/>
                    <a:pathLst>
                      <a:path w="37" h="53">
                        <a:moveTo>
                          <a:pt x="37" y="35"/>
                        </a:moveTo>
                        <a:cubicBezTo>
                          <a:pt x="37" y="0"/>
                          <a:pt x="37" y="0"/>
                          <a:pt x="37" y="0"/>
                        </a:cubicBezTo>
                        <a:cubicBezTo>
                          <a:pt x="19" y="0"/>
                          <a:pt x="19" y="0"/>
                          <a:pt x="19" y="0"/>
                        </a:cubicBezTo>
                        <a:cubicBezTo>
                          <a:pt x="0" y="49"/>
                          <a:pt x="0" y="49"/>
                          <a:pt x="0" y="49"/>
                        </a:cubicBezTo>
                        <a:cubicBezTo>
                          <a:pt x="10" y="53"/>
                          <a:pt x="10" y="53"/>
                          <a:pt x="10" y="53"/>
                        </a:cubicBezTo>
                        <a:cubicBezTo>
                          <a:pt x="18" y="50"/>
                          <a:pt x="26" y="46"/>
                          <a:pt x="34" y="43"/>
                        </a:cubicBezTo>
                        <a:lnTo>
                          <a:pt x="37" y="35"/>
                        </a:lnTo>
                        <a:close/>
                      </a:path>
                    </a:pathLst>
                  </a:custGeom>
                  <a:grpFill/>
                  <a:ln>
                    <a:noFill/>
                  </a:ln>
                </p:spPr>
                <p:txBody>
                  <a:bodyPr anchor="ctr"/>
                  <a:lstStyle/>
                  <a:p>
                    <a:pPr algn="ctr"/>
                    <a:endParaRPr>
                      <a:cs typeface="+mn-ea"/>
                      <a:sym typeface="+mn-lt"/>
                    </a:endParaRPr>
                  </a:p>
                </p:txBody>
              </p:sp>
              <p:sp>
                <p:nvSpPr>
                  <p:cNvPr id="67" name="Freeform: Shape 94"/>
                  <p:cNvSpPr>
                    <a:spLocks/>
                  </p:cNvSpPr>
                  <p:nvPr/>
                </p:nvSpPr>
                <p:spPr bwMode="auto">
                  <a:xfrm>
                    <a:off x="4124407" y="1143832"/>
                    <a:ext cx="30635" cy="84553"/>
                  </a:xfrm>
                  <a:custGeom>
                    <a:avLst/>
                    <a:gdLst>
                      <a:gd name="T0" fmla="*/ 0 w 7"/>
                      <a:gd name="T1" fmla="*/ 19 h 19"/>
                      <a:gd name="T2" fmla="*/ 6 w 7"/>
                      <a:gd name="T3" fmla="*/ 0 h 19"/>
                      <a:gd name="T4" fmla="*/ 7 w 7"/>
                      <a:gd name="T5" fmla="*/ 0 h 19"/>
                      <a:gd name="T6" fmla="*/ 0 w 7"/>
                      <a:gd name="T7" fmla="*/ 0 h 19"/>
                      <a:gd name="T8" fmla="*/ 0 w 7"/>
                      <a:gd name="T9" fmla="*/ 19 h 19"/>
                    </a:gdLst>
                    <a:ahLst/>
                    <a:cxnLst>
                      <a:cxn ang="0">
                        <a:pos x="T0" y="T1"/>
                      </a:cxn>
                      <a:cxn ang="0">
                        <a:pos x="T2" y="T3"/>
                      </a:cxn>
                      <a:cxn ang="0">
                        <a:pos x="T4" y="T5"/>
                      </a:cxn>
                      <a:cxn ang="0">
                        <a:pos x="T6" y="T7"/>
                      </a:cxn>
                      <a:cxn ang="0">
                        <a:pos x="T8" y="T9"/>
                      </a:cxn>
                    </a:cxnLst>
                    <a:rect l="0" t="0" r="r" b="b"/>
                    <a:pathLst>
                      <a:path w="7" h="19">
                        <a:moveTo>
                          <a:pt x="0" y="19"/>
                        </a:moveTo>
                        <a:cubicBezTo>
                          <a:pt x="6" y="15"/>
                          <a:pt x="6" y="7"/>
                          <a:pt x="6" y="0"/>
                        </a:cubicBezTo>
                        <a:cubicBezTo>
                          <a:pt x="6" y="0"/>
                          <a:pt x="6" y="0"/>
                          <a:pt x="7" y="0"/>
                        </a:cubicBezTo>
                        <a:cubicBezTo>
                          <a:pt x="0" y="0"/>
                          <a:pt x="0" y="0"/>
                          <a:pt x="0" y="0"/>
                        </a:cubicBezTo>
                        <a:lnTo>
                          <a:pt x="0" y="19"/>
                        </a:lnTo>
                        <a:close/>
                      </a:path>
                    </a:pathLst>
                  </a:custGeom>
                  <a:grpFill/>
                  <a:ln>
                    <a:noFill/>
                  </a:ln>
                </p:spPr>
                <p:txBody>
                  <a:bodyPr anchor="ctr"/>
                  <a:lstStyle/>
                  <a:p>
                    <a:pPr algn="ctr"/>
                    <a:endParaRPr>
                      <a:cs typeface="+mn-ea"/>
                      <a:sym typeface="+mn-lt"/>
                    </a:endParaRPr>
                  </a:p>
                </p:txBody>
              </p:sp>
              <p:sp>
                <p:nvSpPr>
                  <p:cNvPr id="68" name="Freeform: Shape 95"/>
                  <p:cNvSpPr>
                    <a:spLocks/>
                  </p:cNvSpPr>
                  <p:nvPr/>
                </p:nvSpPr>
                <p:spPr bwMode="auto">
                  <a:xfrm>
                    <a:off x="4124407" y="1143832"/>
                    <a:ext cx="136021" cy="181361"/>
                  </a:xfrm>
                  <a:custGeom>
                    <a:avLst/>
                    <a:gdLst>
                      <a:gd name="T0" fmla="*/ 9 w 31"/>
                      <a:gd name="T1" fmla="*/ 0 h 41"/>
                      <a:gd name="T2" fmla="*/ 9 w 31"/>
                      <a:gd name="T3" fmla="*/ 0 h 41"/>
                      <a:gd name="T4" fmla="*/ 0 w 31"/>
                      <a:gd name="T5" fmla="*/ 21 h 41"/>
                      <a:gd name="T6" fmla="*/ 0 w 31"/>
                      <a:gd name="T7" fmla="*/ 35 h 41"/>
                      <a:gd name="T8" fmla="*/ 2 w 31"/>
                      <a:gd name="T9" fmla="*/ 41 h 41"/>
                      <a:gd name="T10" fmla="*/ 31 w 31"/>
                      <a:gd name="T11" fmla="*/ 32 h 41"/>
                      <a:gd name="T12" fmla="*/ 18 w 31"/>
                      <a:gd name="T13" fmla="*/ 0 h 41"/>
                      <a:gd name="T14" fmla="*/ 9 w 31"/>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41">
                        <a:moveTo>
                          <a:pt x="9" y="0"/>
                        </a:moveTo>
                        <a:cubicBezTo>
                          <a:pt x="9" y="0"/>
                          <a:pt x="9" y="0"/>
                          <a:pt x="9" y="0"/>
                        </a:cubicBezTo>
                        <a:cubicBezTo>
                          <a:pt x="9" y="8"/>
                          <a:pt x="8" y="18"/>
                          <a:pt x="0" y="21"/>
                        </a:cubicBezTo>
                        <a:cubicBezTo>
                          <a:pt x="0" y="35"/>
                          <a:pt x="0" y="35"/>
                          <a:pt x="0" y="35"/>
                        </a:cubicBezTo>
                        <a:cubicBezTo>
                          <a:pt x="2" y="41"/>
                          <a:pt x="2" y="41"/>
                          <a:pt x="2" y="41"/>
                        </a:cubicBezTo>
                        <a:cubicBezTo>
                          <a:pt x="11" y="37"/>
                          <a:pt x="21" y="35"/>
                          <a:pt x="31" y="32"/>
                        </a:cubicBezTo>
                        <a:cubicBezTo>
                          <a:pt x="18" y="0"/>
                          <a:pt x="18" y="0"/>
                          <a:pt x="18" y="0"/>
                        </a:cubicBezTo>
                        <a:lnTo>
                          <a:pt x="9" y="0"/>
                        </a:lnTo>
                        <a:close/>
                      </a:path>
                    </a:pathLst>
                  </a:custGeom>
                  <a:grpFill/>
                  <a:ln>
                    <a:noFill/>
                  </a:ln>
                </p:spPr>
                <p:txBody>
                  <a:bodyPr anchor="ctr"/>
                  <a:lstStyle/>
                  <a:p>
                    <a:pPr algn="ctr"/>
                    <a:endParaRPr>
                      <a:cs typeface="+mn-ea"/>
                      <a:sym typeface="+mn-lt"/>
                    </a:endParaRPr>
                  </a:p>
                </p:txBody>
              </p:sp>
              <p:sp>
                <p:nvSpPr>
                  <p:cNvPr id="69" name="Freeform: Shape 96"/>
                  <p:cNvSpPr>
                    <a:spLocks/>
                  </p:cNvSpPr>
                  <p:nvPr/>
                </p:nvSpPr>
                <p:spPr bwMode="auto">
                  <a:xfrm>
                    <a:off x="4031275" y="1113197"/>
                    <a:ext cx="171558" cy="22057"/>
                  </a:xfrm>
                  <a:custGeom>
                    <a:avLst/>
                    <a:gdLst>
                      <a:gd name="T0" fmla="*/ 140 w 140"/>
                      <a:gd name="T1" fmla="*/ 0 h 18"/>
                      <a:gd name="T2" fmla="*/ 0 w 140"/>
                      <a:gd name="T3" fmla="*/ 0 h 18"/>
                      <a:gd name="T4" fmla="*/ 0 w 140"/>
                      <a:gd name="T5" fmla="*/ 18 h 18"/>
                      <a:gd name="T6" fmla="*/ 65 w 140"/>
                      <a:gd name="T7" fmla="*/ 18 h 18"/>
                      <a:gd name="T8" fmla="*/ 76 w 140"/>
                      <a:gd name="T9" fmla="*/ 18 h 18"/>
                      <a:gd name="T10" fmla="*/ 140 w 140"/>
                      <a:gd name="T11" fmla="*/ 18 h 18"/>
                      <a:gd name="T12" fmla="*/ 140 w 14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140" h="18">
                        <a:moveTo>
                          <a:pt x="140" y="0"/>
                        </a:moveTo>
                        <a:lnTo>
                          <a:pt x="0" y="0"/>
                        </a:lnTo>
                        <a:lnTo>
                          <a:pt x="0" y="18"/>
                        </a:lnTo>
                        <a:lnTo>
                          <a:pt x="65" y="18"/>
                        </a:lnTo>
                        <a:lnTo>
                          <a:pt x="76" y="18"/>
                        </a:lnTo>
                        <a:lnTo>
                          <a:pt x="140" y="18"/>
                        </a:lnTo>
                        <a:lnTo>
                          <a:pt x="140" y="0"/>
                        </a:lnTo>
                        <a:close/>
                      </a:path>
                    </a:pathLst>
                  </a:custGeom>
                  <a:grpFill/>
                  <a:ln>
                    <a:noFill/>
                  </a:ln>
                </p:spPr>
                <p:txBody>
                  <a:bodyPr anchor="ctr"/>
                  <a:lstStyle/>
                  <a:p>
                    <a:pPr algn="ctr"/>
                    <a:endParaRPr>
                      <a:cs typeface="+mn-ea"/>
                      <a:sym typeface="+mn-lt"/>
                    </a:endParaRPr>
                  </a:p>
                </p:txBody>
              </p:sp>
              <p:sp>
                <p:nvSpPr>
                  <p:cNvPr id="70" name="Freeform: Shape 97"/>
                  <p:cNvSpPr>
                    <a:spLocks/>
                  </p:cNvSpPr>
                  <p:nvPr/>
                </p:nvSpPr>
                <p:spPr bwMode="auto">
                  <a:xfrm>
                    <a:off x="3351171" y="3599560"/>
                    <a:ext cx="247533" cy="145824"/>
                  </a:xfrm>
                  <a:custGeom>
                    <a:avLst/>
                    <a:gdLst>
                      <a:gd name="T0" fmla="*/ 32 w 56"/>
                      <a:gd name="T1" fmla="*/ 0 h 33"/>
                      <a:gd name="T2" fmla="*/ 32 w 56"/>
                      <a:gd name="T3" fmla="*/ 6 h 33"/>
                      <a:gd name="T4" fmla="*/ 0 w 56"/>
                      <a:gd name="T5" fmla="*/ 33 h 33"/>
                      <a:gd name="T6" fmla="*/ 32 w 56"/>
                      <a:gd name="T7" fmla="*/ 27 h 33"/>
                      <a:gd name="T8" fmla="*/ 32 w 56"/>
                      <a:gd name="T9" fmla="*/ 32 h 33"/>
                      <a:gd name="T10" fmla="*/ 56 w 56"/>
                      <a:gd name="T11" fmla="*/ 16 h 33"/>
                      <a:gd name="T12" fmla="*/ 32 w 56"/>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56" h="33">
                        <a:moveTo>
                          <a:pt x="32" y="0"/>
                        </a:moveTo>
                        <a:cubicBezTo>
                          <a:pt x="32" y="6"/>
                          <a:pt x="32" y="6"/>
                          <a:pt x="32" y="6"/>
                        </a:cubicBezTo>
                        <a:cubicBezTo>
                          <a:pt x="4" y="6"/>
                          <a:pt x="0" y="33"/>
                          <a:pt x="0" y="33"/>
                        </a:cubicBezTo>
                        <a:cubicBezTo>
                          <a:pt x="0" y="33"/>
                          <a:pt x="9" y="27"/>
                          <a:pt x="32" y="27"/>
                        </a:cubicBezTo>
                        <a:cubicBezTo>
                          <a:pt x="32" y="32"/>
                          <a:pt x="32" y="32"/>
                          <a:pt x="32" y="32"/>
                        </a:cubicBezTo>
                        <a:cubicBezTo>
                          <a:pt x="56" y="16"/>
                          <a:pt x="56" y="16"/>
                          <a:pt x="56" y="16"/>
                        </a:cubicBezTo>
                        <a:lnTo>
                          <a:pt x="32" y="0"/>
                        </a:lnTo>
                        <a:close/>
                      </a:path>
                    </a:pathLst>
                  </a:custGeom>
                  <a:grpFill/>
                  <a:ln>
                    <a:noFill/>
                  </a:ln>
                </p:spPr>
                <p:txBody>
                  <a:bodyPr anchor="ctr"/>
                  <a:lstStyle/>
                  <a:p>
                    <a:pPr algn="ctr"/>
                    <a:endParaRPr>
                      <a:cs typeface="+mn-ea"/>
                      <a:sym typeface="+mn-lt"/>
                    </a:endParaRPr>
                  </a:p>
                </p:txBody>
              </p:sp>
              <p:sp>
                <p:nvSpPr>
                  <p:cNvPr id="71" name="Freeform: Shape 98"/>
                  <p:cNvSpPr>
                    <a:spLocks/>
                  </p:cNvSpPr>
                  <p:nvPr/>
                </p:nvSpPr>
                <p:spPr bwMode="auto">
                  <a:xfrm>
                    <a:off x="3329114" y="3728228"/>
                    <a:ext cx="242632" cy="145824"/>
                  </a:xfrm>
                  <a:custGeom>
                    <a:avLst/>
                    <a:gdLst>
                      <a:gd name="T0" fmla="*/ 24 w 55"/>
                      <a:gd name="T1" fmla="*/ 33 h 33"/>
                      <a:gd name="T2" fmla="*/ 24 w 55"/>
                      <a:gd name="T3" fmla="*/ 28 h 33"/>
                      <a:gd name="T4" fmla="*/ 55 w 55"/>
                      <a:gd name="T5" fmla="*/ 0 h 33"/>
                      <a:gd name="T6" fmla="*/ 24 w 55"/>
                      <a:gd name="T7" fmla="*/ 7 h 33"/>
                      <a:gd name="T8" fmla="*/ 24 w 55"/>
                      <a:gd name="T9" fmla="*/ 1 h 33"/>
                      <a:gd name="T10" fmla="*/ 0 w 55"/>
                      <a:gd name="T11" fmla="*/ 17 h 33"/>
                      <a:gd name="T12" fmla="*/ 24 w 55"/>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55" h="33">
                        <a:moveTo>
                          <a:pt x="24" y="33"/>
                        </a:moveTo>
                        <a:cubicBezTo>
                          <a:pt x="24" y="28"/>
                          <a:pt x="24" y="28"/>
                          <a:pt x="24" y="28"/>
                        </a:cubicBezTo>
                        <a:cubicBezTo>
                          <a:pt x="52" y="28"/>
                          <a:pt x="55" y="0"/>
                          <a:pt x="55" y="0"/>
                        </a:cubicBezTo>
                        <a:cubicBezTo>
                          <a:pt x="55" y="0"/>
                          <a:pt x="47" y="7"/>
                          <a:pt x="24" y="7"/>
                        </a:cubicBezTo>
                        <a:cubicBezTo>
                          <a:pt x="24" y="1"/>
                          <a:pt x="24" y="1"/>
                          <a:pt x="24" y="1"/>
                        </a:cubicBezTo>
                        <a:cubicBezTo>
                          <a:pt x="0" y="17"/>
                          <a:pt x="0" y="17"/>
                          <a:pt x="0" y="17"/>
                        </a:cubicBezTo>
                        <a:lnTo>
                          <a:pt x="24" y="33"/>
                        </a:lnTo>
                        <a:close/>
                      </a:path>
                    </a:pathLst>
                  </a:custGeom>
                  <a:grpFill/>
                  <a:ln>
                    <a:noFill/>
                  </a:ln>
                </p:spPr>
                <p:txBody>
                  <a:bodyPr anchor="ctr"/>
                  <a:lstStyle/>
                  <a:p>
                    <a:pPr algn="ctr"/>
                    <a:endParaRPr>
                      <a:cs typeface="+mn-ea"/>
                      <a:sym typeface="+mn-lt"/>
                    </a:endParaRPr>
                  </a:p>
                </p:txBody>
              </p:sp>
              <p:sp>
                <p:nvSpPr>
                  <p:cNvPr id="72" name="Freeform: Shape 99"/>
                  <p:cNvSpPr>
                    <a:spLocks/>
                  </p:cNvSpPr>
                  <p:nvPr/>
                </p:nvSpPr>
                <p:spPr bwMode="auto">
                  <a:xfrm>
                    <a:off x="5196643" y="1104619"/>
                    <a:ext cx="203418" cy="203419"/>
                  </a:xfrm>
                  <a:custGeom>
                    <a:avLst/>
                    <a:gdLst>
                      <a:gd name="T0" fmla="*/ 34 w 46"/>
                      <a:gd name="T1" fmla="*/ 43 h 46"/>
                      <a:gd name="T2" fmla="*/ 43 w 46"/>
                      <a:gd name="T3" fmla="*/ 34 h 46"/>
                      <a:gd name="T4" fmla="*/ 45 w 46"/>
                      <a:gd name="T5" fmla="*/ 27 h 46"/>
                      <a:gd name="T6" fmla="*/ 45 w 46"/>
                      <a:gd name="T7" fmla="*/ 18 h 46"/>
                      <a:gd name="T8" fmla="*/ 43 w 46"/>
                      <a:gd name="T9" fmla="*/ 11 h 46"/>
                      <a:gd name="T10" fmla="*/ 34 w 46"/>
                      <a:gd name="T11" fmla="*/ 3 h 46"/>
                      <a:gd name="T12" fmla="*/ 31 w 46"/>
                      <a:gd name="T13" fmla="*/ 1 h 46"/>
                      <a:gd name="T14" fmla="*/ 24 w 46"/>
                      <a:gd name="T15" fmla="*/ 0 h 46"/>
                      <a:gd name="T16" fmla="*/ 25 w 46"/>
                      <a:gd name="T17" fmla="*/ 2 h 46"/>
                      <a:gd name="T18" fmla="*/ 28 w 46"/>
                      <a:gd name="T19" fmla="*/ 2 h 46"/>
                      <a:gd name="T20" fmla="*/ 31 w 46"/>
                      <a:gd name="T21" fmla="*/ 3 h 46"/>
                      <a:gd name="T22" fmla="*/ 30 w 46"/>
                      <a:gd name="T23" fmla="*/ 3 h 46"/>
                      <a:gd name="T24" fmla="*/ 26 w 46"/>
                      <a:gd name="T25" fmla="*/ 5 h 46"/>
                      <a:gd name="T26" fmla="*/ 27 w 46"/>
                      <a:gd name="T27" fmla="*/ 7 h 46"/>
                      <a:gd name="T28" fmla="*/ 29 w 46"/>
                      <a:gd name="T29" fmla="*/ 8 h 46"/>
                      <a:gd name="T30" fmla="*/ 32 w 46"/>
                      <a:gd name="T31" fmla="*/ 4 h 46"/>
                      <a:gd name="T32" fmla="*/ 35 w 46"/>
                      <a:gd name="T33" fmla="*/ 5 h 46"/>
                      <a:gd name="T34" fmla="*/ 37 w 46"/>
                      <a:gd name="T35" fmla="*/ 6 h 46"/>
                      <a:gd name="T36" fmla="*/ 38 w 46"/>
                      <a:gd name="T37" fmla="*/ 9 h 46"/>
                      <a:gd name="T38" fmla="*/ 37 w 46"/>
                      <a:gd name="T39" fmla="*/ 11 h 46"/>
                      <a:gd name="T40" fmla="*/ 36 w 46"/>
                      <a:gd name="T41" fmla="*/ 9 h 46"/>
                      <a:gd name="T42" fmla="*/ 33 w 46"/>
                      <a:gd name="T43" fmla="*/ 10 h 46"/>
                      <a:gd name="T44" fmla="*/ 35 w 46"/>
                      <a:gd name="T45" fmla="*/ 11 h 46"/>
                      <a:gd name="T46" fmla="*/ 30 w 46"/>
                      <a:gd name="T47" fmla="*/ 13 h 46"/>
                      <a:gd name="T48" fmla="*/ 28 w 46"/>
                      <a:gd name="T49" fmla="*/ 15 h 46"/>
                      <a:gd name="T50" fmla="*/ 25 w 46"/>
                      <a:gd name="T51" fmla="*/ 17 h 46"/>
                      <a:gd name="T52" fmla="*/ 26 w 46"/>
                      <a:gd name="T53" fmla="*/ 27 h 46"/>
                      <a:gd name="T54" fmla="*/ 29 w 46"/>
                      <a:gd name="T55" fmla="*/ 28 h 46"/>
                      <a:gd name="T56" fmla="*/ 31 w 46"/>
                      <a:gd name="T57" fmla="*/ 28 h 46"/>
                      <a:gd name="T58" fmla="*/ 36 w 46"/>
                      <a:gd name="T59" fmla="*/ 31 h 46"/>
                      <a:gd name="T60" fmla="*/ 38 w 46"/>
                      <a:gd name="T61" fmla="*/ 33 h 46"/>
                      <a:gd name="T62" fmla="*/ 41 w 46"/>
                      <a:gd name="T63" fmla="*/ 34 h 46"/>
                      <a:gd name="T64" fmla="*/ 26 w 46"/>
                      <a:gd name="T65" fmla="*/ 40 h 46"/>
                      <a:gd name="T66" fmla="*/ 0 w 46"/>
                      <a:gd name="T67" fmla="*/ 19 h 46"/>
                      <a:gd name="T68" fmla="*/ 0 w 46"/>
                      <a:gd name="T69" fmla="*/ 28 h 46"/>
                      <a:gd name="T70" fmla="*/ 4 w 46"/>
                      <a:gd name="T71" fmla="*/ 37 h 46"/>
                      <a:gd name="T72" fmla="*/ 14 w 46"/>
                      <a:gd name="T73" fmla="*/ 44 h 46"/>
                      <a:gd name="T74" fmla="*/ 23 w 46"/>
                      <a:gd name="T75" fmla="*/ 36 h 46"/>
                      <a:gd name="T76" fmla="*/ 22 w 46"/>
                      <a:gd name="T77" fmla="*/ 33 h 46"/>
                      <a:gd name="T78" fmla="*/ 23 w 46"/>
                      <a:gd name="T79" fmla="*/ 29 h 46"/>
                      <a:gd name="T80" fmla="*/ 21 w 46"/>
                      <a:gd name="T81" fmla="*/ 28 h 46"/>
                      <a:gd name="T82" fmla="*/ 18 w 46"/>
                      <a:gd name="T83" fmla="*/ 26 h 46"/>
                      <a:gd name="T84" fmla="*/ 13 w 46"/>
                      <a:gd name="T85" fmla="*/ 24 h 46"/>
                      <a:gd name="T86" fmla="*/ 11 w 46"/>
                      <a:gd name="T87" fmla="*/ 20 h 46"/>
                      <a:gd name="T88" fmla="*/ 10 w 46"/>
                      <a:gd name="T89" fmla="*/ 20 h 46"/>
                      <a:gd name="T90" fmla="*/ 9 w 46"/>
                      <a:gd name="T91" fmla="*/ 21 h 46"/>
                      <a:gd name="T92" fmla="*/ 8 w 46"/>
                      <a:gd name="T93" fmla="*/ 17 h 46"/>
                      <a:gd name="T94" fmla="*/ 8 w 46"/>
                      <a:gd name="T95" fmla="*/ 13 h 46"/>
                      <a:gd name="T96" fmla="*/ 10 w 46"/>
                      <a:gd name="T97" fmla="*/ 9 h 46"/>
                      <a:gd name="T98" fmla="*/ 9 w 46"/>
                      <a:gd name="T99" fmla="*/ 6 h 46"/>
                      <a:gd name="T100" fmla="*/ 20 w 46"/>
                      <a:gd name="T101" fmla="*/ 1 h 46"/>
                      <a:gd name="T102" fmla="*/ 24 w 46"/>
                      <a:gd name="T103" fmla="*/ 0 h 46"/>
                      <a:gd name="T104" fmla="*/ 14 w 46"/>
                      <a:gd name="T105" fmla="*/ 1 h 46"/>
                      <a:gd name="T106" fmla="*/ 6 w 46"/>
                      <a:gd name="T107" fmla="*/ 6 h 46"/>
                      <a:gd name="T108" fmla="*/ 1 w 46"/>
                      <a:gd name="T109" fmla="*/ 14 h 46"/>
                      <a:gd name="T110" fmla="*/ 24 w 46"/>
                      <a:gd name="T111" fmla="*/ 29 h 46"/>
                      <a:gd name="T112" fmla="*/ 21 w 46"/>
                      <a:gd name="T113" fmla="*/ 25 h 46"/>
                      <a:gd name="T114" fmla="*/ 20 w 46"/>
                      <a:gd name="T115" fmla="*/ 23 h 46"/>
                      <a:gd name="T116" fmla="*/ 16 w 46"/>
                      <a:gd name="T117" fmla="*/ 24 h 46"/>
                      <a:gd name="T118" fmla="*/ 18 w 46"/>
                      <a:gd name="T119" fmla="*/ 19 h 46"/>
                      <a:gd name="T120" fmla="*/ 22 w 46"/>
                      <a:gd name="T121" fmla="*/ 19 h 46"/>
                      <a:gd name="T122" fmla="*/ 24 w 46"/>
                      <a:gd name="T123" fmla="*/ 1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 h="46">
                        <a:moveTo>
                          <a:pt x="24" y="46"/>
                        </a:moveTo>
                        <a:cubicBezTo>
                          <a:pt x="25" y="46"/>
                          <a:pt x="27" y="45"/>
                          <a:pt x="28" y="45"/>
                        </a:cubicBezTo>
                        <a:cubicBezTo>
                          <a:pt x="29" y="45"/>
                          <a:pt x="29" y="45"/>
                          <a:pt x="30" y="45"/>
                        </a:cubicBezTo>
                        <a:cubicBezTo>
                          <a:pt x="30" y="44"/>
                          <a:pt x="31" y="44"/>
                          <a:pt x="31" y="44"/>
                        </a:cubicBezTo>
                        <a:cubicBezTo>
                          <a:pt x="32" y="44"/>
                          <a:pt x="32" y="44"/>
                          <a:pt x="33" y="43"/>
                        </a:cubicBezTo>
                        <a:cubicBezTo>
                          <a:pt x="33" y="43"/>
                          <a:pt x="34" y="43"/>
                          <a:pt x="34" y="43"/>
                        </a:cubicBezTo>
                        <a:cubicBezTo>
                          <a:pt x="36" y="42"/>
                          <a:pt x="37" y="41"/>
                          <a:pt x="38" y="40"/>
                        </a:cubicBezTo>
                        <a:cubicBezTo>
                          <a:pt x="38" y="40"/>
                          <a:pt x="39" y="39"/>
                          <a:pt x="39" y="39"/>
                        </a:cubicBezTo>
                        <a:cubicBezTo>
                          <a:pt x="39" y="39"/>
                          <a:pt x="39" y="39"/>
                          <a:pt x="40" y="38"/>
                        </a:cubicBezTo>
                        <a:cubicBezTo>
                          <a:pt x="40" y="38"/>
                          <a:pt x="40" y="37"/>
                          <a:pt x="41" y="37"/>
                        </a:cubicBezTo>
                        <a:cubicBezTo>
                          <a:pt x="41" y="36"/>
                          <a:pt x="42" y="36"/>
                          <a:pt x="42" y="35"/>
                        </a:cubicBezTo>
                        <a:cubicBezTo>
                          <a:pt x="42" y="35"/>
                          <a:pt x="43" y="34"/>
                          <a:pt x="43" y="34"/>
                        </a:cubicBezTo>
                        <a:cubicBezTo>
                          <a:pt x="43" y="34"/>
                          <a:pt x="43" y="34"/>
                          <a:pt x="43" y="33"/>
                        </a:cubicBezTo>
                        <a:cubicBezTo>
                          <a:pt x="43" y="33"/>
                          <a:pt x="43" y="33"/>
                          <a:pt x="43" y="33"/>
                        </a:cubicBezTo>
                        <a:cubicBezTo>
                          <a:pt x="44" y="32"/>
                          <a:pt x="44" y="32"/>
                          <a:pt x="44" y="32"/>
                        </a:cubicBezTo>
                        <a:cubicBezTo>
                          <a:pt x="44" y="31"/>
                          <a:pt x="44" y="31"/>
                          <a:pt x="44" y="31"/>
                        </a:cubicBezTo>
                        <a:cubicBezTo>
                          <a:pt x="45" y="30"/>
                          <a:pt x="45" y="29"/>
                          <a:pt x="45" y="28"/>
                        </a:cubicBezTo>
                        <a:cubicBezTo>
                          <a:pt x="45" y="28"/>
                          <a:pt x="45" y="28"/>
                          <a:pt x="45" y="27"/>
                        </a:cubicBezTo>
                        <a:cubicBezTo>
                          <a:pt x="45" y="27"/>
                          <a:pt x="45" y="27"/>
                          <a:pt x="45" y="26"/>
                        </a:cubicBezTo>
                        <a:cubicBezTo>
                          <a:pt x="45" y="26"/>
                          <a:pt x="46" y="25"/>
                          <a:pt x="46" y="25"/>
                        </a:cubicBezTo>
                        <a:cubicBezTo>
                          <a:pt x="46" y="24"/>
                          <a:pt x="46" y="23"/>
                          <a:pt x="46" y="23"/>
                        </a:cubicBezTo>
                        <a:cubicBezTo>
                          <a:pt x="46" y="22"/>
                          <a:pt x="46" y="21"/>
                          <a:pt x="46" y="20"/>
                        </a:cubicBezTo>
                        <a:cubicBezTo>
                          <a:pt x="46" y="20"/>
                          <a:pt x="46" y="20"/>
                          <a:pt x="45" y="19"/>
                        </a:cubicBezTo>
                        <a:cubicBezTo>
                          <a:pt x="45" y="19"/>
                          <a:pt x="45" y="18"/>
                          <a:pt x="45" y="18"/>
                        </a:cubicBezTo>
                        <a:cubicBezTo>
                          <a:pt x="45" y="18"/>
                          <a:pt x="45" y="17"/>
                          <a:pt x="45" y="17"/>
                        </a:cubicBezTo>
                        <a:cubicBezTo>
                          <a:pt x="45" y="16"/>
                          <a:pt x="45" y="15"/>
                          <a:pt x="44" y="15"/>
                        </a:cubicBezTo>
                        <a:cubicBezTo>
                          <a:pt x="44" y="15"/>
                          <a:pt x="44" y="14"/>
                          <a:pt x="44" y="14"/>
                        </a:cubicBezTo>
                        <a:cubicBezTo>
                          <a:pt x="44" y="14"/>
                          <a:pt x="44" y="13"/>
                          <a:pt x="43" y="13"/>
                        </a:cubicBezTo>
                        <a:cubicBezTo>
                          <a:pt x="43" y="13"/>
                          <a:pt x="43" y="12"/>
                          <a:pt x="43" y="12"/>
                        </a:cubicBezTo>
                        <a:cubicBezTo>
                          <a:pt x="43" y="12"/>
                          <a:pt x="43" y="12"/>
                          <a:pt x="43" y="11"/>
                        </a:cubicBezTo>
                        <a:cubicBezTo>
                          <a:pt x="42" y="10"/>
                          <a:pt x="41" y="9"/>
                          <a:pt x="41" y="8"/>
                        </a:cubicBezTo>
                        <a:cubicBezTo>
                          <a:pt x="40" y="8"/>
                          <a:pt x="40" y="8"/>
                          <a:pt x="40" y="7"/>
                        </a:cubicBezTo>
                        <a:cubicBezTo>
                          <a:pt x="39" y="7"/>
                          <a:pt x="39" y="7"/>
                          <a:pt x="39" y="6"/>
                        </a:cubicBezTo>
                        <a:cubicBezTo>
                          <a:pt x="39" y="6"/>
                          <a:pt x="38" y="6"/>
                          <a:pt x="38" y="6"/>
                        </a:cubicBezTo>
                        <a:cubicBezTo>
                          <a:pt x="38" y="5"/>
                          <a:pt x="37" y="5"/>
                          <a:pt x="36" y="4"/>
                        </a:cubicBezTo>
                        <a:cubicBezTo>
                          <a:pt x="36" y="4"/>
                          <a:pt x="35" y="3"/>
                          <a:pt x="34" y="3"/>
                        </a:cubicBezTo>
                        <a:cubicBezTo>
                          <a:pt x="34" y="2"/>
                          <a:pt x="33" y="2"/>
                          <a:pt x="33" y="2"/>
                        </a:cubicBezTo>
                        <a:cubicBezTo>
                          <a:pt x="33" y="2"/>
                          <a:pt x="33" y="2"/>
                          <a:pt x="33" y="2"/>
                        </a:cubicBezTo>
                        <a:cubicBezTo>
                          <a:pt x="32" y="2"/>
                          <a:pt x="32" y="2"/>
                          <a:pt x="32" y="2"/>
                        </a:cubicBezTo>
                        <a:cubicBezTo>
                          <a:pt x="32" y="2"/>
                          <a:pt x="32" y="2"/>
                          <a:pt x="32" y="2"/>
                        </a:cubicBezTo>
                        <a:cubicBezTo>
                          <a:pt x="32" y="1"/>
                          <a:pt x="31" y="1"/>
                          <a:pt x="31" y="1"/>
                        </a:cubicBezTo>
                        <a:cubicBezTo>
                          <a:pt x="31" y="1"/>
                          <a:pt x="31" y="1"/>
                          <a:pt x="31" y="1"/>
                        </a:cubicBezTo>
                        <a:cubicBezTo>
                          <a:pt x="31" y="1"/>
                          <a:pt x="30" y="1"/>
                          <a:pt x="30" y="1"/>
                        </a:cubicBezTo>
                        <a:cubicBezTo>
                          <a:pt x="30" y="1"/>
                          <a:pt x="30" y="1"/>
                          <a:pt x="30" y="1"/>
                        </a:cubicBezTo>
                        <a:cubicBezTo>
                          <a:pt x="29" y="1"/>
                          <a:pt x="29" y="0"/>
                          <a:pt x="28" y="0"/>
                        </a:cubicBezTo>
                        <a:cubicBezTo>
                          <a:pt x="28" y="0"/>
                          <a:pt x="27" y="0"/>
                          <a:pt x="27" y="0"/>
                        </a:cubicBezTo>
                        <a:cubicBezTo>
                          <a:pt x="27" y="0"/>
                          <a:pt x="27" y="0"/>
                          <a:pt x="27" y="0"/>
                        </a:cubicBezTo>
                        <a:cubicBezTo>
                          <a:pt x="26" y="0"/>
                          <a:pt x="25" y="0"/>
                          <a:pt x="24" y="0"/>
                        </a:cubicBezTo>
                        <a:cubicBezTo>
                          <a:pt x="24" y="1"/>
                          <a:pt x="24" y="1"/>
                          <a:pt x="24" y="1"/>
                        </a:cubicBezTo>
                        <a:cubicBezTo>
                          <a:pt x="25" y="1"/>
                          <a:pt x="26" y="1"/>
                          <a:pt x="27" y="1"/>
                        </a:cubicBezTo>
                        <a:cubicBezTo>
                          <a:pt x="27" y="1"/>
                          <a:pt x="27" y="1"/>
                          <a:pt x="27" y="1"/>
                        </a:cubicBezTo>
                        <a:cubicBezTo>
                          <a:pt x="26" y="2"/>
                          <a:pt x="26" y="2"/>
                          <a:pt x="26" y="2"/>
                        </a:cubicBezTo>
                        <a:cubicBezTo>
                          <a:pt x="26" y="2"/>
                          <a:pt x="25" y="2"/>
                          <a:pt x="25" y="2"/>
                        </a:cubicBezTo>
                        <a:cubicBezTo>
                          <a:pt x="25" y="2"/>
                          <a:pt x="25" y="2"/>
                          <a:pt x="25" y="2"/>
                        </a:cubicBezTo>
                        <a:cubicBezTo>
                          <a:pt x="26" y="2"/>
                          <a:pt x="26" y="2"/>
                          <a:pt x="26" y="2"/>
                        </a:cubicBezTo>
                        <a:cubicBezTo>
                          <a:pt x="27" y="2"/>
                          <a:pt x="27" y="2"/>
                          <a:pt x="27" y="2"/>
                        </a:cubicBezTo>
                        <a:cubicBezTo>
                          <a:pt x="27" y="2"/>
                          <a:pt x="27" y="2"/>
                          <a:pt x="27" y="2"/>
                        </a:cubicBezTo>
                        <a:cubicBezTo>
                          <a:pt x="27" y="2"/>
                          <a:pt x="28" y="1"/>
                          <a:pt x="28" y="1"/>
                        </a:cubicBezTo>
                        <a:cubicBezTo>
                          <a:pt x="28" y="1"/>
                          <a:pt x="28" y="2"/>
                          <a:pt x="28" y="2"/>
                        </a:cubicBezTo>
                        <a:cubicBezTo>
                          <a:pt x="28" y="2"/>
                          <a:pt x="28" y="2"/>
                          <a:pt x="28" y="2"/>
                        </a:cubicBezTo>
                        <a:cubicBezTo>
                          <a:pt x="28" y="2"/>
                          <a:pt x="29" y="2"/>
                          <a:pt x="29" y="2"/>
                        </a:cubicBezTo>
                        <a:cubicBezTo>
                          <a:pt x="29" y="2"/>
                          <a:pt x="29" y="2"/>
                          <a:pt x="29" y="2"/>
                        </a:cubicBezTo>
                        <a:cubicBezTo>
                          <a:pt x="29" y="2"/>
                          <a:pt x="30" y="2"/>
                          <a:pt x="30" y="2"/>
                        </a:cubicBezTo>
                        <a:cubicBezTo>
                          <a:pt x="30" y="2"/>
                          <a:pt x="31" y="2"/>
                          <a:pt x="31" y="3"/>
                        </a:cubicBezTo>
                        <a:cubicBezTo>
                          <a:pt x="31" y="3"/>
                          <a:pt x="31" y="3"/>
                          <a:pt x="31" y="3"/>
                        </a:cubicBezTo>
                        <a:cubicBezTo>
                          <a:pt x="31" y="3"/>
                          <a:pt x="31" y="3"/>
                          <a:pt x="31" y="3"/>
                        </a:cubicBezTo>
                        <a:cubicBezTo>
                          <a:pt x="31" y="3"/>
                          <a:pt x="31" y="3"/>
                          <a:pt x="31" y="3"/>
                        </a:cubicBezTo>
                        <a:cubicBezTo>
                          <a:pt x="31" y="3"/>
                          <a:pt x="32" y="3"/>
                          <a:pt x="32" y="4"/>
                        </a:cubicBezTo>
                        <a:cubicBezTo>
                          <a:pt x="31" y="4"/>
                          <a:pt x="31" y="4"/>
                          <a:pt x="31" y="4"/>
                        </a:cubicBezTo>
                        <a:cubicBezTo>
                          <a:pt x="30" y="4"/>
                          <a:pt x="30" y="4"/>
                          <a:pt x="30" y="4"/>
                        </a:cubicBezTo>
                        <a:cubicBezTo>
                          <a:pt x="30" y="3"/>
                          <a:pt x="30" y="3"/>
                          <a:pt x="30" y="3"/>
                        </a:cubicBezTo>
                        <a:cubicBezTo>
                          <a:pt x="30" y="3"/>
                          <a:pt x="30" y="3"/>
                          <a:pt x="30" y="3"/>
                        </a:cubicBezTo>
                        <a:cubicBezTo>
                          <a:pt x="30" y="3"/>
                          <a:pt x="30" y="3"/>
                          <a:pt x="30" y="3"/>
                        </a:cubicBezTo>
                        <a:cubicBezTo>
                          <a:pt x="29" y="3"/>
                          <a:pt x="29" y="4"/>
                          <a:pt x="29" y="4"/>
                        </a:cubicBezTo>
                        <a:cubicBezTo>
                          <a:pt x="29" y="4"/>
                          <a:pt x="29" y="4"/>
                          <a:pt x="29" y="4"/>
                        </a:cubicBezTo>
                        <a:cubicBezTo>
                          <a:pt x="28" y="4"/>
                          <a:pt x="28" y="4"/>
                          <a:pt x="28" y="4"/>
                        </a:cubicBezTo>
                        <a:cubicBezTo>
                          <a:pt x="28" y="4"/>
                          <a:pt x="27" y="4"/>
                          <a:pt x="27" y="4"/>
                        </a:cubicBezTo>
                        <a:cubicBezTo>
                          <a:pt x="27" y="4"/>
                          <a:pt x="27" y="4"/>
                          <a:pt x="26" y="5"/>
                        </a:cubicBezTo>
                        <a:cubicBezTo>
                          <a:pt x="26" y="5"/>
                          <a:pt x="26" y="5"/>
                          <a:pt x="25" y="5"/>
                        </a:cubicBezTo>
                        <a:cubicBezTo>
                          <a:pt x="25" y="5"/>
                          <a:pt x="25" y="6"/>
                          <a:pt x="25" y="6"/>
                        </a:cubicBezTo>
                        <a:cubicBezTo>
                          <a:pt x="25" y="6"/>
                          <a:pt x="25" y="6"/>
                          <a:pt x="25" y="6"/>
                        </a:cubicBezTo>
                        <a:cubicBezTo>
                          <a:pt x="25" y="6"/>
                          <a:pt x="25" y="6"/>
                          <a:pt x="25" y="6"/>
                        </a:cubicBezTo>
                        <a:cubicBezTo>
                          <a:pt x="25" y="7"/>
                          <a:pt x="26" y="6"/>
                          <a:pt x="26" y="6"/>
                        </a:cubicBezTo>
                        <a:cubicBezTo>
                          <a:pt x="26" y="6"/>
                          <a:pt x="26" y="7"/>
                          <a:pt x="27" y="7"/>
                        </a:cubicBezTo>
                        <a:cubicBezTo>
                          <a:pt x="27" y="7"/>
                          <a:pt x="27" y="7"/>
                          <a:pt x="28" y="7"/>
                        </a:cubicBezTo>
                        <a:cubicBezTo>
                          <a:pt x="28" y="7"/>
                          <a:pt x="28" y="7"/>
                          <a:pt x="28" y="7"/>
                        </a:cubicBezTo>
                        <a:cubicBezTo>
                          <a:pt x="28" y="8"/>
                          <a:pt x="28" y="8"/>
                          <a:pt x="28" y="8"/>
                        </a:cubicBezTo>
                        <a:cubicBezTo>
                          <a:pt x="28" y="8"/>
                          <a:pt x="28" y="8"/>
                          <a:pt x="28" y="9"/>
                        </a:cubicBezTo>
                        <a:cubicBezTo>
                          <a:pt x="28" y="9"/>
                          <a:pt x="28" y="9"/>
                          <a:pt x="28" y="9"/>
                        </a:cubicBezTo>
                        <a:cubicBezTo>
                          <a:pt x="29" y="9"/>
                          <a:pt x="29" y="9"/>
                          <a:pt x="29" y="8"/>
                        </a:cubicBezTo>
                        <a:cubicBezTo>
                          <a:pt x="29" y="8"/>
                          <a:pt x="29" y="8"/>
                          <a:pt x="29" y="8"/>
                        </a:cubicBezTo>
                        <a:cubicBezTo>
                          <a:pt x="30" y="8"/>
                          <a:pt x="31" y="7"/>
                          <a:pt x="31" y="6"/>
                        </a:cubicBezTo>
                        <a:cubicBezTo>
                          <a:pt x="31" y="6"/>
                          <a:pt x="31" y="6"/>
                          <a:pt x="31" y="5"/>
                        </a:cubicBezTo>
                        <a:cubicBezTo>
                          <a:pt x="31" y="5"/>
                          <a:pt x="32" y="5"/>
                          <a:pt x="32" y="5"/>
                        </a:cubicBezTo>
                        <a:cubicBezTo>
                          <a:pt x="32" y="5"/>
                          <a:pt x="32" y="5"/>
                          <a:pt x="32" y="5"/>
                        </a:cubicBezTo>
                        <a:cubicBezTo>
                          <a:pt x="32" y="4"/>
                          <a:pt x="32" y="4"/>
                          <a:pt x="32" y="4"/>
                        </a:cubicBezTo>
                        <a:cubicBezTo>
                          <a:pt x="32" y="4"/>
                          <a:pt x="32" y="4"/>
                          <a:pt x="32" y="4"/>
                        </a:cubicBezTo>
                        <a:cubicBezTo>
                          <a:pt x="32" y="4"/>
                          <a:pt x="32" y="4"/>
                          <a:pt x="33" y="4"/>
                        </a:cubicBezTo>
                        <a:cubicBezTo>
                          <a:pt x="33" y="4"/>
                          <a:pt x="33" y="4"/>
                          <a:pt x="33" y="4"/>
                        </a:cubicBezTo>
                        <a:cubicBezTo>
                          <a:pt x="33" y="4"/>
                          <a:pt x="34" y="4"/>
                          <a:pt x="34" y="4"/>
                        </a:cubicBezTo>
                        <a:cubicBezTo>
                          <a:pt x="34" y="4"/>
                          <a:pt x="34" y="5"/>
                          <a:pt x="34" y="5"/>
                        </a:cubicBezTo>
                        <a:cubicBezTo>
                          <a:pt x="34" y="5"/>
                          <a:pt x="35" y="5"/>
                          <a:pt x="35" y="5"/>
                        </a:cubicBezTo>
                        <a:cubicBezTo>
                          <a:pt x="35" y="5"/>
                          <a:pt x="34" y="5"/>
                          <a:pt x="34" y="5"/>
                        </a:cubicBezTo>
                        <a:cubicBezTo>
                          <a:pt x="34" y="5"/>
                          <a:pt x="34" y="5"/>
                          <a:pt x="34" y="5"/>
                        </a:cubicBezTo>
                        <a:cubicBezTo>
                          <a:pt x="34" y="6"/>
                          <a:pt x="35" y="6"/>
                          <a:pt x="35" y="6"/>
                        </a:cubicBezTo>
                        <a:cubicBezTo>
                          <a:pt x="35" y="6"/>
                          <a:pt x="35" y="6"/>
                          <a:pt x="35" y="6"/>
                        </a:cubicBezTo>
                        <a:cubicBezTo>
                          <a:pt x="36" y="6"/>
                          <a:pt x="36" y="5"/>
                          <a:pt x="36" y="5"/>
                        </a:cubicBezTo>
                        <a:cubicBezTo>
                          <a:pt x="36" y="6"/>
                          <a:pt x="36" y="6"/>
                          <a:pt x="37" y="6"/>
                        </a:cubicBezTo>
                        <a:cubicBezTo>
                          <a:pt x="37" y="6"/>
                          <a:pt x="37" y="6"/>
                          <a:pt x="37" y="6"/>
                        </a:cubicBezTo>
                        <a:cubicBezTo>
                          <a:pt x="37" y="6"/>
                          <a:pt x="37" y="7"/>
                          <a:pt x="37" y="7"/>
                        </a:cubicBezTo>
                        <a:cubicBezTo>
                          <a:pt x="37" y="7"/>
                          <a:pt x="37" y="7"/>
                          <a:pt x="37" y="8"/>
                        </a:cubicBezTo>
                        <a:cubicBezTo>
                          <a:pt x="38" y="8"/>
                          <a:pt x="38" y="8"/>
                          <a:pt x="38" y="8"/>
                        </a:cubicBezTo>
                        <a:cubicBezTo>
                          <a:pt x="38" y="8"/>
                          <a:pt x="38" y="8"/>
                          <a:pt x="38" y="8"/>
                        </a:cubicBezTo>
                        <a:cubicBezTo>
                          <a:pt x="38" y="9"/>
                          <a:pt x="38" y="9"/>
                          <a:pt x="38" y="9"/>
                        </a:cubicBezTo>
                        <a:cubicBezTo>
                          <a:pt x="37" y="9"/>
                          <a:pt x="37" y="9"/>
                          <a:pt x="37" y="10"/>
                        </a:cubicBezTo>
                        <a:cubicBezTo>
                          <a:pt x="37" y="10"/>
                          <a:pt x="38" y="10"/>
                          <a:pt x="38" y="10"/>
                        </a:cubicBezTo>
                        <a:cubicBezTo>
                          <a:pt x="38" y="10"/>
                          <a:pt x="38" y="10"/>
                          <a:pt x="38" y="10"/>
                        </a:cubicBezTo>
                        <a:cubicBezTo>
                          <a:pt x="38" y="11"/>
                          <a:pt x="38" y="11"/>
                          <a:pt x="38" y="11"/>
                        </a:cubicBezTo>
                        <a:cubicBezTo>
                          <a:pt x="38" y="11"/>
                          <a:pt x="38" y="11"/>
                          <a:pt x="37" y="11"/>
                        </a:cubicBezTo>
                        <a:cubicBezTo>
                          <a:pt x="37" y="11"/>
                          <a:pt x="37" y="11"/>
                          <a:pt x="37" y="11"/>
                        </a:cubicBezTo>
                        <a:cubicBezTo>
                          <a:pt x="37" y="11"/>
                          <a:pt x="37" y="11"/>
                          <a:pt x="37" y="11"/>
                        </a:cubicBezTo>
                        <a:cubicBezTo>
                          <a:pt x="36" y="11"/>
                          <a:pt x="36" y="11"/>
                          <a:pt x="36" y="11"/>
                        </a:cubicBezTo>
                        <a:cubicBezTo>
                          <a:pt x="36" y="10"/>
                          <a:pt x="36" y="10"/>
                          <a:pt x="37" y="9"/>
                        </a:cubicBezTo>
                        <a:cubicBezTo>
                          <a:pt x="37" y="9"/>
                          <a:pt x="37" y="9"/>
                          <a:pt x="37" y="9"/>
                        </a:cubicBezTo>
                        <a:cubicBezTo>
                          <a:pt x="37" y="9"/>
                          <a:pt x="37" y="9"/>
                          <a:pt x="36" y="9"/>
                        </a:cubicBezTo>
                        <a:cubicBezTo>
                          <a:pt x="36" y="9"/>
                          <a:pt x="36" y="9"/>
                          <a:pt x="36" y="9"/>
                        </a:cubicBezTo>
                        <a:cubicBezTo>
                          <a:pt x="35" y="10"/>
                          <a:pt x="35" y="9"/>
                          <a:pt x="34" y="10"/>
                        </a:cubicBezTo>
                        <a:cubicBezTo>
                          <a:pt x="34" y="10"/>
                          <a:pt x="35" y="10"/>
                          <a:pt x="35" y="10"/>
                        </a:cubicBezTo>
                        <a:cubicBezTo>
                          <a:pt x="35" y="10"/>
                          <a:pt x="34" y="10"/>
                          <a:pt x="34" y="10"/>
                        </a:cubicBezTo>
                        <a:cubicBezTo>
                          <a:pt x="34" y="10"/>
                          <a:pt x="34" y="10"/>
                          <a:pt x="34" y="10"/>
                        </a:cubicBezTo>
                        <a:cubicBezTo>
                          <a:pt x="34" y="9"/>
                          <a:pt x="34" y="9"/>
                          <a:pt x="33" y="9"/>
                        </a:cubicBezTo>
                        <a:cubicBezTo>
                          <a:pt x="33" y="10"/>
                          <a:pt x="33" y="10"/>
                          <a:pt x="33" y="10"/>
                        </a:cubicBezTo>
                        <a:cubicBezTo>
                          <a:pt x="33" y="10"/>
                          <a:pt x="34" y="10"/>
                          <a:pt x="34" y="10"/>
                        </a:cubicBezTo>
                        <a:cubicBezTo>
                          <a:pt x="34" y="10"/>
                          <a:pt x="33" y="11"/>
                          <a:pt x="33" y="11"/>
                        </a:cubicBezTo>
                        <a:cubicBezTo>
                          <a:pt x="33" y="11"/>
                          <a:pt x="33" y="11"/>
                          <a:pt x="34" y="11"/>
                        </a:cubicBezTo>
                        <a:cubicBezTo>
                          <a:pt x="34" y="11"/>
                          <a:pt x="34" y="11"/>
                          <a:pt x="34" y="11"/>
                        </a:cubicBezTo>
                        <a:cubicBezTo>
                          <a:pt x="34" y="11"/>
                          <a:pt x="34" y="11"/>
                          <a:pt x="34" y="11"/>
                        </a:cubicBezTo>
                        <a:cubicBezTo>
                          <a:pt x="34" y="11"/>
                          <a:pt x="35" y="11"/>
                          <a:pt x="35" y="11"/>
                        </a:cubicBezTo>
                        <a:cubicBezTo>
                          <a:pt x="35" y="11"/>
                          <a:pt x="35" y="12"/>
                          <a:pt x="34" y="12"/>
                        </a:cubicBezTo>
                        <a:cubicBezTo>
                          <a:pt x="34" y="12"/>
                          <a:pt x="33" y="12"/>
                          <a:pt x="33" y="12"/>
                        </a:cubicBezTo>
                        <a:cubicBezTo>
                          <a:pt x="33" y="12"/>
                          <a:pt x="32" y="13"/>
                          <a:pt x="32" y="12"/>
                        </a:cubicBezTo>
                        <a:cubicBezTo>
                          <a:pt x="32" y="12"/>
                          <a:pt x="32" y="12"/>
                          <a:pt x="33" y="12"/>
                        </a:cubicBezTo>
                        <a:cubicBezTo>
                          <a:pt x="32" y="12"/>
                          <a:pt x="32" y="12"/>
                          <a:pt x="31" y="12"/>
                        </a:cubicBezTo>
                        <a:cubicBezTo>
                          <a:pt x="31" y="12"/>
                          <a:pt x="30" y="12"/>
                          <a:pt x="30" y="13"/>
                        </a:cubicBezTo>
                        <a:cubicBezTo>
                          <a:pt x="30" y="13"/>
                          <a:pt x="30" y="13"/>
                          <a:pt x="30" y="13"/>
                        </a:cubicBezTo>
                        <a:cubicBezTo>
                          <a:pt x="30" y="13"/>
                          <a:pt x="30" y="13"/>
                          <a:pt x="29" y="14"/>
                        </a:cubicBezTo>
                        <a:cubicBezTo>
                          <a:pt x="29" y="14"/>
                          <a:pt x="29" y="14"/>
                          <a:pt x="29" y="14"/>
                        </a:cubicBezTo>
                        <a:cubicBezTo>
                          <a:pt x="29" y="14"/>
                          <a:pt x="28" y="14"/>
                          <a:pt x="28" y="14"/>
                        </a:cubicBezTo>
                        <a:cubicBezTo>
                          <a:pt x="28" y="14"/>
                          <a:pt x="28" y="14"/>
                          <a:pt x="28" y="14"/>
                        </a:cubicBezTo>
                        <a:cubicBezTo>
                          <a:pt x="28" y="14"/>
                          <a:pt x="28" y="14"/>
                          <a:pt x="28" y="15"/>
                        </a:cubicBezTo>
                        <a:cubicBezTo>
                          <a:pt x="27" y="15"/>
                          <a:pt x="27" y="15"/>
                          <a:pt x="27" y="15"/>
                        </a:cubicBezTo>
                        <a:cubicBezTo>
                          <a:pt x="27" y="15"/>
                          <a:pt x="27" y="15"/>
                          <a:pt x="27" y="15"/>
                        </a:cubicBezTo>
                        <a:cubicBezTo>
                          <a:pt x="27" y="15"/>
                          <a:pt x="27" y="16"/>
                          <a:pt x="27" y="16"/>
                        </a:cubicBezTo>
                        <a:cubicBezTo>
                          <a:pt x="26" y="16"/>
                          <a:pt x="26" y="17"/>
                          <a:pt x="26" y="17"/>
                        </a:cubicBezTo>
                        <a:cubicBezTo>
                          <a:pt x="26" y="17"/>
                          <a:pt x="25" y="17"/>
                          <a:pt x="25" y="17"/>
                        </a:cubicBezTo>
                        <a:cubicBezTo>
                          <a:pt x="25" y="17"/>
                          <a:pt x="25" y="17"/>
                          <a:pt x="25" y="17"/>
                        </a:cubicBezTo>
                        <a:cubicBezTo>
                          <a:pt x="24" y="17"/>
                          <a:pt x="24" y="18"/>
                          <a:pt x="24" y="18"/>
                        </a:cubicBezTo>
                        <a:cubicBezTo>
                          <a:pt x="24" y="28"/>
                          <a:pt x="24" y="28"/>
                          <a:pt x="24" y="28"/>
                        </a:cubicBezTo>
                        <a:cubicBezTo>
                          <a:pt x="24" y="28"/>
                          <a:pt x="24" y="28"/>
                          <a:pt x="25" y="28"/>
                        </a:cubicBezTo>
                        <a:cubicBezTo>
                          <a:pt x="25" y="28"/>
                          <a:pt x="25" y="28"/>
                          <a:pt x="25" y="27"/>
                        </a:cubicBezTo>
                        <a:cubicBezTo>
                          <a:pt x="25" y="27"/>
                          <a:pt x="25" y="27"/>
                          <a:pt x="26" y="27"/>
                        </a:cubicBezTo>
                        <a:cubicBezTo>
                          <a:pt x="26" y="27"/>
                          <a:pt x="26" y="27"/>
                          <a:pt x="26" y="27"/>
                        </a:cubicBezTo>
                        <a:cubicBezTo>
                          <a:pt x="26" y="27"/>
                          <a:pt x="26" y="27"/>
                          <a:pt x="27" y="27"/>
                        </a:cubicBezTo>
                        <a:cubicBezTo>
                          <a:pt x="27" y="27"/>
                          <a:pt x="26" y="27"/>
                          <a:pt x="26" y="27"/>
                        </a:cubicBezTo>
                        <a:cubicBezTo>
                          <a:pt x="27" y="28"/>
                          <a:pt x="27" y="27"/>
                          <a:pt x="27" y="27"/>
                        </a:cubicBezTo>
                        <a:cubicBezTo>
                          <a:pt x="27" y="27"/>
                          <a:pt x="28" y="27"/>
                          <a:pt x="28" y="27"/>
                        </a:cubicBezTo>
                        <a:cubicBezTo>
                          <a:pt x="28" y="27"/>
                          <a:pt x="28" y="28"/>
                          <a:pt x="28" y="28"/>
                        </a:cubicBezTo>
                        <a:cubicBezTo>
                          <a:pt x="28" y="28"/>
                          <a:pt x="29" y="28"/>
                          <a:pt x="29" y="28"/>
                        </a:cubicBezTo>
                        <a:cubicBezTo>
                          <a:pt x="29" y="28"/>
                          <a:pt x="29" y="28"/>
                          <a:pt x="29" y="28"/>
                        </a:cubicBezTo>
                        <a:cubicBezTo>
                          <a:pt x="30" y="28"/>
                          <a:pt x="30" y="28"/>
                          <a:pt x="30" y="28"/>
                        </a:cubicBezTo>
                        <a:cubicBezTo>
                          <a:pt x="30" y="27"/>
                          <a:pt x="31" y="28"/>
                          <a:pt x="31" y="28"/>
                        </a:cubicBezTo>
                        <a:cubicBezTo>
                          <a:pt x="31" y="28"/>
                          <a:pt x="31" y="28"/>
                          <a:pt x="31" y="28"/>
                        </a:cubicBezTo>
                        <a:cubicBezTo>
                          <a:pt x="31" y="28"/>
                          <a:pt x="31" y="28"/>
                          <a:pt x="31" y="28"/>
                        </a:cubicBezTo>
                        <a:cubicBezTo>
                          <a:pt x="31" y="28"/>
                          <a:pt x="31" y="28"/>
                          <a:pt x="31" y="28"/>
                        </a:cubicBezTo>
                        <a:cubicBezTo>
                          <a:pt x="31" y="29"/>
                          <a:pt x="32" y="29"/>
                          <a:pt x="32" y="29"/>
                        </a:cubicBezTo>
                        <a:cubicBezTo>
                          <a:pt x="32" y="29"/>
                          <a:pt x="32" y="29"/>
                          <a:pt x="32" y="29"/>
                        </a:cubicBezTo>
                        <a:cubicBezTo>
                          <a:pt x="33" y="30"/>
                          <a:pt x="33" y="30"/>
                          <a:pt x="33" y="30"/>
                        </a:cubicBezTo>
                        <a:cubicBezTo>
                          <a:pt x="34" y="30"/>
                          <a:pt x="34" y="30"/>
                          <a:pt x="34" y="30"/>
                        </a:cubicBezTo>
                        <a:cubicBezTo>
                          <a:pt x="34" y="30"/>
                          <a:pt x="35" y="30"/>
                          <a:pt x="35" y="30"/>
                        </a:cubicBezTo>
                        <a:cubicBezTo>
                          <a:pt x="35" y="30"/>
                          <a:pt x="36" y="31"/>
                          <a:pt x="36" y="31"/>
                        </a:cubicBezTo>
                        <a:cubicBezTo>
                          <a:pt x="36" y="31"/>
                          <a:pt x="36" y="31"/>
                          <a:pt x="36" y="31"/>
                        </a:cubicBezTo>
                        <a:cubicBezTo>
                          <a:pt x="36" y="32"/>
                          <a:pt x="36" y="32"/>
                          <a:pt x="36" y="32"/>
                        </a:cubicBezTo>
                        <a:cubicBezTo>
                          <a:pt x="36" y="32"/>
                          <a:pt x="36" y="32"/>
                          <a:pt x="36" y="33"/>
                        </a:cubicBezTo>
                        <a:cubicBezTo>
                          <a:pt x="37" y="33"/>
                          <a:pt x="37" y="33"/>
                          <a:pt x="37" y="33"/>
                        </a:cubicBezTo>
                        <a:cubicBezTo>
                          <a:pt x="37" y="33"/>
                          <a:pt x="37" y="33"/>
                          <a:pt x="37" y="33"/>
                        </a:cubicBezTo>
                        <a:cubicBezTo>
                          <a:pt x="37" y="33"/>
                          <a:pt x="38" y="33"/>
                          <a:pt x="38" y="33"/>
                        </a:cubicBezTo>
                        <a:cubicBezTo>
                          <a:pt x="38" y="33"/>
                          <a:pt x="38" y="33"/>
                          <a:pt x="38" y="33"/>
                        </a:cubicBezTo>
                        <a:cubicBezTo>
                          <a:pt x="38" y="33"/>
                          <a:pt x="39" y="34"/>
                          <a:pt x="39" y="34"/>
                        </a:cubicBezTo>
                        <a:cubicBezTo>
                          <a:pt x="39" y="34"/>
                          <a:pt x="39" y="34"/>
                          <a:pt x="39" y="34"/>
                        </a:cubicBezTo>
                        <a:cubicBezTo>
                          <a:pt x="39" y="34"/>
                          <a:pt x="40" y="34"/>
                          <a:pt x="40" y="34"/>
                        </a:cubicBezTo>
                        <a:cubicBezTo>
                          <a:pt x="40" y="34"/>
                          <a:pt x="40" y="34"/>
                          <a:pt x="40" y="34"/>
                        </a:cubicBezTo>
                        <a:cubicBezTo>
                          <a:pt x="41" y="34"/>
                          <a:pt x="41" y="34"/>
                          <a:pt x="41" y="34"/>
                        </a:cubicBezTo>
                        <a:cubicBezTo>
                          <a:pt x="38" y="39"/>
                          <a:pt x="33" y="43"/>
                          <a:pt x="28" y="44"/>
                        </a:cubicBezTo>
                        <a:cubicBezTo>
                          <a:pt x="28" y="44"/>
                          <a:pt x="28" y="44"/>
                          <a:pt x="28" y="43"/>
                        </a:cubicBezTo>
                        <a:cubicBezTo>
                          <a:pt x="28" y="43"/>
                          <a:pt x="28" y="42"/>
                          <a:pt x="28" y="42"/>
                        </a:cubicBezTo>
                        <a:cubicBezTo>
                          <a:pt x="28" y="42"/>
                          <a:pt x="27" y="41"/>
                          <a:pt x="27" y="41"/>
                        </a:cubicBezTo>
                        <a:cubicBezTo>
                          <a:pt x="27" y="41"/>
                          <a:pt x="27" y="40"/>
                          <a:pt x="26" y="40"/>
                        </a:cubicBezTo>
                        <a:cubicBezTo>
                          <a:pt x="26" y="40"/>
                          <a:pt x="26" y="40"/>
                          <a:pt x="26" y="40"/>
                        </a:cubicBezTo>
                        <a:cubicBezTo>
                          <a:pt x="25" y="40"/>
                          <a:pt x="25" y="39"/>
                          <a:pt x="25" y="39"/>
                        </a:cubicBezTo>
                        <a:cubicBezTo>
                          <a:pt x="24" y="39"/>
                          <a:pt x="24" y="39"/>
                          <a:pt x="24" y="39"/>
                        </a:cubicBezTo>
                        <a:cubicBezTo>
                          <a:pt x="24" y="39"/>
                          <a:pt x="24" y="38"/>
                          <a:pt x="24" y="38"/>
                        </a:cubicBezTo>
                        <a:lnTo>
                          <a:pt x="24" y="46"/>
                        </a:lnTo>
                        <a:close/>
                        <a:moveTo>
                          <a:pt x="0" y="18"/>
                        </a:moveTo>
                        <a:cubicBezTo>
                          <a:pt x="0" y="18"/>
                          <a:pt x="0" y="19"/>
                          <a:pt x="0" y="19"/>
                        </a:cubicBezTo>
                        <a:cubicBezTo>
                          <a:pt x="0" y="20"/>
                          <a:pt x="0" y="20"/>
                          <a:pt x="0" y="20"/>
                        </a:cubicBezTo>
                        <a:cubicBezTo>
                          <a:pt x="0" y="21"/>
                          <a:pt x="0" y="22"/>
                          <a:pt x="0" y="23"/>
                        </a:cubicBezTo>
                        <a:cubicBezTo>
                          <a:pt x="0" y="23"/>
                          <a:pt x="0" y="24"/>
                          <a:pt x="0" y="25"/>
                        </a:cubicBezTo>
                        <a:cubicBezTo>
                          <a:pt x="0" y="25"/>
                          <a:pt x="0" y="26"/>
                          <a:pt x="0" y="26"/>
                        </a:cubicBezTo>
                        <a:cubicBezTo>
                          <a:pt x="0" y="27"/>
                          <a:pt x="0" y="27"/>
                          <a:pt x="0" y="27"/>
                        </a:cubicBezTo>
                        <a:cubicBezTo>
                          <a:pt x="0" y="28"/>
                          <a:pt x="0" y="28"/>
                          <a:pt x="0" y="28"/>
                        </a:cubicBezTo>
                        <a:cubicBezTo>
                          <a:pt x="0" y="29"/>
                          <a:pt x="1" y="30"/>
                          <a:pt x="1" y="31"/>
                        </a:cubicBezTo>
                        <a:cubicBezTo>
                          <a:pt x="1" y="31"/>
                          <a:pt x="1" y="31"/>
                          <a:pt x="1" y="32"/>
                        </a:cubicBezTo>
                        <a:cubicBezTo>
                          <a:pt x="1" y="32"/>
                          <a:pt x="2" y="32"/>
                          <a:pt x="2" y="33"/>
                        </a:cubicBezTo>
                        <a:cubicBezTo>
                          <a:pt x="2" y="33"/>
                          <a:pt x="2" y="33"/>
                          <a:pt x="2" y="33"/>
                        </a:cubicBezTo>
                        <a:cubicBezTo>
                          <a:pt x="2" y="34"/>
                          <a:pt x="2" y="34"/>
                          <a:pt x="3" y="34"/>
                        </a:cubicBezTo>
                        <a:cubicBezTo>
                          <a:pt x="3" y="35"/>
                          <a:pt x="4" y="36"/>
                          <a:pt x="4" y="37"/>
                        </a:cubicBezTo>
                        <a:cubicBezTo>
                          <a:pt x="5" y="37"/>
                          <a:pt x="5" y="38"/>
                          <a:pt x="6" y="38"/>
                        </a:cubicBezTo>
                        <a:cubicBezTo>
                          <a:pt x="6" y="39"/>
                          <a:pt x="6" y="39"/>
                          <a:pt x="6" y="39"/>
                        </a:cubicBezTo>
                        <a:cubicBezTo>
                          <a:pt x="7" y="39"/>
                          <a:pt x="7" y="40"/>
                          <a:pt x="7" y="40"/>
                        </a:cubicBezTo>
                        <a:cubicBezTo>
                          <a:pt x="8" y="41"/>
                          <a:pt x="10" y="42"/>
                          <a:pt x="11" y="43"/>
                        </a:cubicBezTo>
                        <a:cubicBezTo>
                          <a:pt x="11" y="43"/>
                          <a:pt x="12" y="43"/>
                          <a:pt x="12" y="43"/>
                        </a:cubicBezTo>
                        <a:cubicBezTo>
                          <a:pt x="13" y="44"/>
                          <a:pt x="13" y="44"/>
                          <a:pt x="14" y="44"/>
                        </a:cubicBezTo>
                        <a:cubicBezTo>
                          <a:pt x="14" y="44"/>
                          <a:pt x="15" y="44"/>
                          <a:pt x="15" y="45"/>
                        </a:cubicBezTo>
                        <a:cubicBezTo>
                          <a:pt x="18" y="45"/>
                          <a:pt x="20" y="46"/>
                          <a:pt x="23" y="46"/>
                        </a:cubicBezTo>
                        <a:cubicBezTo>
                          <a:pt x="23" y="46"/>
                          <a:pt x="24" y="46"/>
                          <a:pt x="24" y="46"/>
                        </a:cubicBezTo>
                        <a:cubicBezTo>
                          <a:pt x="24" y="38"/>
                          <a:pt x="24" y="38"/>
                          <a:pt x="24" y="38"/>
                        </a:cubicBezTo>
                        <a:cubicBezTo>
                          <a:pt x="24" y="38"/>
                          <a:pt x="24" y="38"/>
                          <a:pt x="24" y="38"/>
                        </a:cubicBezTo>
                        <a:cubicBezTo>
                          <a:pt x="24" y="37"/>
                          <a:pt x="23" y="37"/>
                          <a:pt x="23" y="36"/>
                        </a:cubicBezTo>
                        <a:cubicBezTo>
                          <a:pt x="23" y="36"/>
                          <a:pt x="23" y="36"/>
                          <a:pt x="23" y="36"/>
                        </a:cubicBezTo>
                        <a:cubicBezTo>
                          <a:pt x="22" y="36"/>
                          <a:pt x="22" y="35"/>
                          <a:pt x="22" y="35"/>
                        </a:cubicBezTo>
                        <a:cubicBezTo>
                          <a:pt x="22" y="35"/>
                          <a:pt x="22" y="35"/>
                          <a:pt x="22" y="35"/>
                        </a:cubicBezTo>
                        <a:cubicBezTo>
                          <a:pt x="22" y="34"/>
                          <a:pt x="22" y="34"/>
                          <a:pt x="22" y="34"/>
                        </a:cubicBezTo>
                        <a:cubicBezTo>
                          <a:pt x="22" y="34"/>
                          <a:pt x="22" y="34"/>
                          <a:pt x="22" y="33"/>
                        </a:cubicBezTo>
                        <a:cubicBezTo>
                          <a:pt x="22" y="33"/>
                          <a:pt x="22" y="33"/>
                          <a:pt x="22" y="33"/>
                        </a:cubicBezTo>
                        <a:cubicBezTo>
                          <a:pt x="22" y="32"/>
                          <a:pt x="22" y="32"/>
                          <a:pt x="22" y="32"/>
                        </a:cubicBezTo>
                        <a:cubicBezTo>
                          <a:pt x="23" y="32"/>
                          <a:pt x="23" y="32"/>
                          <a:pt x="23" y="32"/>
                        </a:cubicBezTo>
                        <a:cubicBezTo>
                          <a:pt x="23" y="32"/>
                          <a:pt x="23" y="32"/>
                          <a:pt x="23" y="31"/>
                        </a:cubicBezTo>
                        <a:cubicBezTo>
                          <a:pt x="23" y="31"/>
                          <a:pt x="24" y="31"/>
                          <a:pt x="24" y="31"/>
                        </a:cubicBezTo>
                        <a:cubicBezTo>
                          <a:pt x="24" y="31"/>
                          <a:pt x="24" y="30"/>
                          <a:pt x="24" y="30"/>
                        </a:cubicBezTo>
                        <a:cubicBezTo>
                          <a:pt x="24" y="29"/>
                          <a:pt x="23" y="29"/>
                          <a:pt x="23" y="29"/>
                        </a:cubicBezTo>
                        <a:cubicBezTo>
                          <a:pt x="23" y="29"/>
                          <a:pt x="23" y="28"/>
                          <a:pt x="23" y="28"/>
                        </a:cubicBezTo>
                        <a:cubicBezTo>
                          <a:pt x="23" y="28"/>
                          <a:pt x="23" y="29"/>
                          <a:pt x="23" y="29"/>
                        </a:cubicBezTo>
                        <a:cubicBezTo>
                          <a:pt x="22" y="29"/>
                          <a:pt x="22" y="29"/>
                          <a:pt x="22" y="29"/>
                        </a:cubicBezTo>
                        <a:cubicBezTo>
                          <a:pt x="22" y="29"/>
                          <a:pt x="22" y="29"/>
                          <a:pt x="22" y="29"/>
                        </a:cubicBezTo>
                        <a:cubicBezTo>
                          <a:pt x="21" y="29"/>
                          <a:pt x="21" y="29"/>
                          <a:pt x="21" y="29"/>
                        </a:cubicBezTo>
                        <a:cubicBezTo>
                          <a:pt x="21" y="29"/>
                          <a:pt x="21" y="28"/>
                          <a:pt x="21" y="28"/>
                        </a:cubicBezTo>
                        <a:cubicBezTo>
                          <a:pt x="20" y="28"/>
                          <a:pt x="20" y="28"/>
                          <a:pt x="20" y="28"/>
                        </a:cubicBezTo>
                        <a:cubicBezTo>
                          <a:pt x="20" y="28"/>
                          <a:pt x="20" y="28"/>
                          <a:pt x="20" y="27"/>
                        </a:cubicBezTo>
                        <a:cubicBezTo>
                          <a:pt x="20" y="27"/>
                          <a:pt x="20" y="27"/>
                          <a:pt x="19" y="26"/>
                        </a:cubicBezTo>
                        <a:cubicBezTo>
                          <a:pt x="19" y="26"/>
                          <a:pt x="19" y="26"/>
                          <a:pt x="18" y="26"/>
                        </a:cubicBezTo>
                        <a:cubicBezTo>
                          <a:pt x="18" y="26"/>
                          <a:pt x="18" y="26"/>
                          <a:pt x="18" y="26"/>
                        </a:cubicBezTo>
                        <a:cubicBezTo>
                          <a:pt x="18" y="26"/>
                          <a:pt x="18" y="26"/>
                          <a:pt x="18" y="26"/>
                        </a:cubicBezTo>
                        <a:cubicBezTo>
                          <a:pt x="17" y="26"/>
                          <a:pt x="17" y="25"/>
                          <a:pt x="16" y="25"/>
                        </a:cubicBezTo>
                        <a:cubicBezTo>
                          <a:pt x="16" y="25"/>
                          <a:pt x="16" y="25"/>
                          <a:pt x="16" y="25"/>
                        </a:cubicBezTo>
                        <a:cubicBezTo>
                          <a:pt x="15" y="25"/>
                          <a:pt x="15" y="25"/>
                          <a:pt x="15" y="25"/>
                        </a:cubicBezTo>
                        <a:cubicBezTo>
                          <a:pt x="14" y="25"/>
                          <a:pt x="14" y="25"/>
                          <a:pt x="14" y="25"/>
                        </a:cubicBezTo>
                        <a:cubicBezTo>
                          <a:pt x="14" y="25"/>
                          <a:pt x="13" y="24"/>
                          <a:pt x="13" y="24"/>
                        </a:cubicBezTo>
                        <a:cubicBezTo>
                          <a:pt x="13" y="24"/>
                          <a:pt x="13" y="24"/>
                          <a:pt x="13" y="24"/>
                        </a:cubicBezTo>
                        <a:cubicBezTo>
                          <a:pt x="13" y="24"/>
                          <a:pt x="12" y="24"/>
                          <a:pt x="12" y="24"/>
                        </a:cubicBezTo>
                        <a:cubicBezTo>
                          <a:pt x="12" y="24"/>
                          <a:pt x="12" y="23"/>
                          <a:pt x="12" y="23"/>
                        </a:cubicBezTo>
                        <a:cubicBezTo>
                          <a:pt x="12" y="23"/>
                          <a:pt x="12" y="23"/>
                          <a:pt x="12" y="23"/>
                        </a:cubicBezTo>
                        <a:cubicBezTo>
                          <a:pt x="12" y="22"/>
                          <a:pt x="12" y="22"/>
                          <a:pt x="11" y="21"/>
                        </a:cubicBezTo>
                        <a:cubicBezTo>
                          <a:pt x="11" y="21"/>
                          <a:pt x="11" y="21"/>
                          <a:pt x="11" y="21"/>
                        </a:cubicBezTo>
                        <a:cubicBezTo>
                          <a:pt x="11" y="20"/>
                          <a:pt x="11" y="20"/>
                          <a:pt x="11" y="20"/>
                        </a:cubicBezTo>
                        <a:cubicBezTo>
                          <a:pt x="11" y="20"/>
                          <a:pt x="10" y="20"/>
                          <a:pt x="10" y="20"/>
                        </a:cubicBezTo>
                        <a:cubicBezTo>
                          <a:pt x="10" y="19"/>
                          <a:pt x="10" y="19"/>
                          <a:pt x="10" y="19"/>
                        </a:cubicBezTo>
                        <a:cubicBezTo>
                          <a:pt x="10" y="19"/>
                          <a:pt x="10" y="19"/>
                          <a:pt x="10" y="18"/>
                        </a:cubicBezTo>
                        <a:cubicBezTo>
                          <a:pt x="10" y="18"/>
                          <a:pt x="9" y="18"/>
                          <a:pt x="9" y="19"/>
                        </a:cubicBezTo>
                        <a:cubicBezTo>
                          <a:pt x="9" y="19"/>
                          <a:pt x="9" y="19"/>
                          <a:pt x="9" y="19"/>
                        </a:cubicBezTo>
                        <a:cubicBezTo>
                          <a:pt x="10" y="19"/>
                          <a:pt x="9" y="20"/>
                          <a:pt x="10" y="20"/>
                        </a:cubicBezTo>
                        <a:cubicBezTo>
                          <a:pt x="10" y="20"/>
                          <a:pt x="10" y="20"/>
                          <a:pt x="10" y="20"/>
                        </a:cubicBezTo>
                        <a:cubicBezTo>
                          <a:pt x="10" y="21"/>
                          <a:pt x="10" y="21"/>
                          <a:pt x="10" y="21"/>
                        </a:cubicBezTo>
                        <a:cubicBezTo>
                          <a:pt x="10" y="21"/>
                          <a:pt x="10" y="22"/>
                          <a:pt x="10" y="22"/>
                        </a:cubicBezTo>
                        <a:cubicBezTo>
                          <a:pt x="10" y="22"/>
                          <a:pt x="10" y="22"/>
                          <a:pt x="10" y="21"/>
                        </a:cubicBezTo>
                        <a:cubicBezTo>
                          <a:pt x="10" y="21"/>
                          <a:pt x="9" y="21"/>
                          <a:pt x="9" y="21"/>
                        </a:cubicBezTo>
                        <a:cubicBezTo>
                          <a:pt x="9" y="21"/>
                          <a:pt x="10" y="21"/>
                          <a:pt x="9" y="21"/>
                        </a:cubicBezTo>
                        <a:cubicBezTo>
                          <a:pt x="9" y="20"/>
                          <a:pt x="9" y="20"/>
                          <a:pt x="9" y="20"/>
                        </a:cubicBezTo>
                        <a:cubicBezTo>
                          <a:pt x="9" y="20"/>
                          <a:pt x="9" y="20"/>
                          <a:pt x="9" y="19"/>
                        </a:cubicBezTo>
                        <a:cubicBezTo>
                          <a:pt x="9" y="19"/>
                          <a:pt x="9" y="19"/>
                          <a:pt x="9" y="19"/>
                        </a:cubicBezTo>
                        <a:cubicBezTo>
                          <a:pt x="8" y="19"/>
                          <a:pt x="8" y="18"/>
                          <a:pt x="8" y="18"/>
                        </a:cubicBezTo>
                        <a:cubicBezTo>
                          <a:pt x="8" y="18"/>
                          <a:pt x="8" y="17"/>
                          <a:pt x="8" y="17"/>
                        </a:cubicBezTo>
                        <a:cubicBezTo>
                          <a:pt x="8" y="17"/>
                          <a:pt x="8" y="17"/>
                          <a:pt x="8" y="17"/>
                        </a:cubicBezTo>
                        <a:cubicBezTo>
                          <a:pt x="8" y="17"/>
                          <a:pt x="8" y="17"/>
                          <a:pt x="7" y="17"/>
                        </a:cubicBezTo>
                        <a:cubicBezTo>
                          <a:pt x="7" y="16"/>
                          <a:pt x="7" y="16"/>
                          <a:pt x="7" y="16"/>
                        </a:cubicBezTo>
                        <a:cubicBezTo>
                          <a:pt x="7" y="16"/>
                          <a:pt x="7" y="15"/>
                          <a:pt x="7" y="15"/>
                        </a:cubicBezTo>
                        <a:cubicBezTo>
                          <a:pt x="7" y="15"/>
                          <a:pt x="7" y="14"/>
                          <a:pt x="7" y="14"/>
                        </a:cubicBezTo>
                        <a:cubicBezTo>
                          <a:pt x="7" y="14"/>
                          <a:pt x="8" y="14"/>
                          <a:pt x="8" y="13"/>
                        </a:cubicBezTo>
                        <a:cubicBezTo>
                          <a:pt x="8" y="13"/>
                          <a:pt x="8" y="13"/>
                          <a:pt x="8" y="13"/>
                        </a:cubicBezTo>
                        <a:cubicBezTo>
                          <a:pt x="8" y="13"/>
                          <a:pt x="8" y="12"/>
                          <a:pt x="9" y="12"/>
                        </a:cubicBezTo>
                        <a:cubicBezTo>
                          <a:pt x="9" y="12"/>
                          <a:pt x="9" y="11"/>
                          <a:pt x="9" y="11"/>
                        </a:cubicBezTo>
                        <a:cubicBezTo>
                          <a:pt x="10" y="11"/>
                          <a:pt x="10" y="10"/>
                          <a:pt x="10" y="10"/>
                        </a:cubicBezTo>
                        <a:cubicBezTo>
                          <a:pt x="10" y="10"/>
                          <a:pt x="9" y="10"/>
                          <a:pt x="9" y="9"/>
                        </a:cubicBezTo>
                        <a:cubicBezTo>
                          <a:pt x="9" y="9"/>
                          <a:pt x="10" y="9"/>
                          <a:pt x="10" y="9"/>
                        </a:cubicBezTo>
                        <a:cubicBezTo>
                          <a:pt x="10" y="9"/>
                          <a:pt x="10" y="9"/>
                          <a:pt x="10" y="9"/>
                        </a:cubicBezTo>
                        <a:cubicBezTo>
                          <a:pt x="10" y="8"/>
                          <a:pt x="10" y="8"/>
                          <a:pt x="10" y="8"/>
                        </a:cubicBezTo>
                        <a:cubicBezTo>
                          <a:pt x="10" y="8"/>
                          <a:pt x="10" y="8"/>
                          <a:pt x="10" y="7"/>
                        </a:cubicBezTo>
                        <a:cubicBezTo>
                          <a:pt x="10" y="7"/>
                          <a:pt x="9" y="8"/>
                          <a:pt x="9" y="7"/>
                        </a:cubicBezTo>
                        <a:cubicBezTo>
                          <a:pt x="9" y="7"/>
                          <a:pt x="9" y="7"/>
                          <a:pt x="9" y="7"/>
                        </a:cubicBezTo>
                        <a:cubicBezTo>
                          <a:pt x="9" y="7"/>
                          <a:pt x="9" y="7"/>
                          <a:pt x="9" y="7"/>
                        </a:cubicBezTo>
                        <a:cubicBezTo>
                          <a:pt x="9" y="6"/>
                          <a:pt x="9" y="6"/>
                          <a:pt x="9" y="6"/>
                        </a:cubicBezTo>
                        <a:cubicBezTo>
                          <a:pt x="9" y="6"/>
                          <a:pt x="9" y="6"/>
                          <a:pt x="9" y="6"/>
                        </a:cubicBezTo>
                        <a:cubicBezTo>
                          <a:pt x="12" y="3"/>
                          <a:pt x="15" y="2"/>
                          <a:pt x="19" y="1"/>
                        </a:cubicBezTo>
                        <a:cubicBezTo>
                          <a:pt x="19" y="1"/>
                          <a:pt x="19" y="1"/>
                          <a:pt x="19" y="1"/>
                        </a:cubicBezTo>
                        <a:cubicBezTo>
                          <a:pt x="19" y="1"/>
                          <a:pt x="19" y="1"/>
                          <a:pt x="19" y="1"/>
                        </a:cubicBezTo>
                        <a:cubicBezTo>
                          <a:pt x="19" y="1"/>
                          <a:pt x="19" y="1"/>
                          <a:pt x="20" y="1"/>
                        </a:cubicBezTo>
                        <a:cubicBezTo>
                          <a:pt x="20" y="1"/>
                          <a:pt x="20" y="1"/>
                          <a:pt x="20" y="1"/>
                        </a:cubicBezTo>
                        <a:cubicBezTo>
                          <a:pt x="21" y="1"/>
                          <a:pt x="21" y="2"/>
                          <a:pt x="22" y="2"/>
                        </a:cubicBezTo>
                        <a:cubicBezTo>
                          <a:pt x="22" y="2"/>
                          <a:pt x="22" y="1"/>
                          <a:pt x="22" y="1"/>
                        </a:cubicBezTo>
                        <a:cubicBezTo>
                          <a:pt x="22" y="1"/>
                          <a:pt x="22" y="1"/>
                          <a:pt x="22" y="1"/>
                        </a:cubicBezTo>
                        <a:cubicBezTo>
                          <a:pt x="22" y="1"/>
                          <a:pt x="22" y="1"/>
                          <a:pt x="23" y="1"/>
                        </a:cubicBezTo>
                        <a:cubicBezTo>
                          <a:pt x="23" y="1"/>
                          <a:pt x="24" y="1"/>
                          <a:pt x="24" y="1"/>
                        </a:cubicBezTo>
                        <a:cubicBezTo>
                          <a:pt x="24" y="0"/>
                          <a:pt x="24" y="0"/>
                          <a:pt x="24" y="0"/>
                        </a:cubicBezTo>
                        <a:cubicBezTo>
                          <a:pt x="24" y="0"/>
                          <a:pt x="23" y="0"/>
                          <a:pt x="23" y="0"/>
                        </a:cubicBezTo>
                        <a:cubicBezTo>
                          <a:pt x="23" y="0"/>
                          <a:pt x="23" y="0"/>
                          <a:pt x="23" y="0"/>
                        </a:cubicBezTo>
                        <a:cubicBezTo>
                          <a:pt x="22" y="0"/>
                          <a:pt x="22" y="0"/>
                          <a:pt x="22" y="0"/>
                        </a:cubicBezTo>
                        <a:cubicBezTo>
                          <a:pt x="20" y="0"/>
                          <a:pt x="17" y="0"/>
                          <a:pt x="15" y="1"/>
                        </a:cubicBezTo>
                        <a:cubicBezTo>
                          <a:pt x="15" y="1"/>
                          <a:pt x="14" y="1"/>
                          <a:pt x="14" y="1"/>
                        </a:cubicBezTo>
                        <a:cubicBezTo>
                          <a:pt x="14" y="1"/>
                          <a:pt x="14" y="1"/>
                          <a:pt x="14" y="1"/>
                        </a:cubicBezTo>
                        <a:cubicBezTo>
                          <a:pt x="14" y="1"/>
                          <a:pt x="13" y="2"/>
                          <a:pt x="13" y="2"/>
                        </a:cubicBezTo>
                        <a:cubicBezTo>
                          <a:pt x="13" y="2"/>
                          <a:pt x="12" y="2"/>
                          <a:pt x="12" y="2"/>
                        </a:cubicBezTo>
                        <a:cubicBezTo>
                          <a:pt x="12" y="2"/>
                          <a:pt x="11" y="2"/>
                          <a:pt x="11" y="3"/>
                        </a:cubicBezTo>
                        <a:cubicBezTo>
                          <a:pt x="10" y="3"/>
                          <a:pt x="9" y="4"/>
                          <a:pt x="7" y="5"/>
                        </a:cubicBezTo>
                        <a:cubicBezTo>
                          <a:pt x="7" y="5"/>
                          <a:pt x="7" y="5"/>
                          <a:pt x="7" y="6"/>
                        </a:cubicBezTo>
                        <a:cubicBezTo>
                          <a:pt x="7" y="6"/>
                          <a:pt x="7" y="6"/>
                          <a:pt x="6" y="6"/>
                        </a:cubicBezTo>
                        <a:cubicBezTo>
                          <a:pt x="6" y="7"/>
                          <a:pt x="6" y="7"/>
                          <a:pt x="6" y="7"/>
                        </a:cubicBezTo>
                        <a:cubicBezTo>
                          <a:pt x="5" y="8"/>
                          <a:pt x="5" y="8"/>
                          <a:pt x="4" y="8"/>
                        </a:cubicBezTo>
                        <a:cubicBezTo>
                          <a:pt x="4" y="9"/>
                          <a:pt x="3" y="10"/>
                          <a:pt x="3" y="11"/>
                        </a:cubicBezTo>
                        <a:cubicBezTo>
                          <a:pt x="2" y="12"/>
                          <a:pt x="2" y="12"/>
                          <a:pt x="2" y="12"/>
                        </a:cubicBezTo>
                        <a:cubicBezTo>
                          <a:pt x="2" y="12"/>
                          <a:pt x="2" y="13"/>
                          <a:pt x="2" y="13"/>
                        </a:cubicBezTo>
                        <a:cubicBezTo>
                          <a:pt x="2" y="13"/>
                          <a:pt x="1" y="14"/>
                          <a:pt x="1" y="14"/>
                        </a:cubicBezTo>
                        <a:cubicBezTo>
                          <a:pt x="1" y="14"/>
                          <a:pt x="1" y="15"/>
                          <a:pt x="1" y="15"/>
                        </a:cubicBezTo>
                        <a:cubicBezTo>
                          <a:pt x="1" y="15"/>
                          <a:pt x="0" y="16"/>
                          <a:pt x="0" y="17"/>
                        </a:cubicBezTo>
                        <a:cubicBezTo>
                          <a:pt x="0" y="17"/>
                          <a:pt x="0" y="18"/>
                          <a:pt x="0" y="18"/>
                        </a:cubicBezTo>
                        <a:close/>
                        <a:moveTo>
                          <a:pt x="24" y="18"/>
                        </a:moveTo>
                        <a:cubicBezTo>
                          <a:pt x="24" y="28"/>
                          <a:pt x="24" y="28"/>
                          <a:pt x="24" y="28"/>
                        </a:cubicBezTo>
                        <a:cubicBezTo>
                          <a:pt x="24" y="29"/>
                          <a:pt x="24" y="29"/>
                          <a:pt x="24" y="29"/>
                        </a:cubicBezTo>
                        <a:cubicBezTo>
                          <a:pt x="24" y="29"/>
                          <a:pt x="24" y="28"/>
                          <a:pt x="23" y="28"/>
                        </a:cubicBezTo>
                        <a:cubicBezTo>
                          <a:pt x="23" y="28"/>
                          <a:pt x="23" y="28"/>
                          <a:pt x="22" y="28"/>
                        </a:cubicBezTo>
                        <a:cubicBezTo>
                          <a:pt x="22" y="28"/>
                          <a:pt x="21" y="28"/>
                          <a:pt x="21" y="27"/>
                        </a:cubicBezTo>
                        <a:cubicBezTo>
                          <a:pt x="21" y="27"/>
                          <a:pt x="21" y="27"/>
                          <a:pt x="21" y="26"/>
                        </a:cubicBezTo>
                        <a:cubicBezTo>
                          <a:pt x="21" y="26"/>
                          <a:pt x="21" y="26"/>
                          <a:pt x="21" y="26"/>
                        </a:cubicBezTo>
                        <a:cubicBezTo>
                          <a:pt x="21" y="25"/>
                          <a:pt x="21" y="25"/>
                          <a:pt x="21" y="25"/>
                        </a:cubicBezTo>
                        <a:cubicBezTo>
                          <a:pt x="20" y="25"/>
                          <a:pt x="20" y="25"/>
                          <a:pt x="19" y="25"/>
                        </a:cubicBezTo>
                        <a:cubicBezTo>
                          <a:pt x="19" y="25"/>
                          <a:pt x="19" y="25"/>
                          <a:pt x="19" y="25"/>
                        </a:cubicBezTo>
                        <a:cubicBezTo>
                          <a:pt x="19" y="25"/>
                          <a:pt x="19" y="24"/>
                          <a:pt x="19" y="24"/>
                        </a:cubicBezTo>
                        <a:cubicBezTo>
                          <a:pt x="19" y="24"/>
                          <a:pt x="20" y="24"/>
                          <a:pt x="20" y="24"/>
                        </a:cubicBezTo>
                        <a:cubicBezTo>
                          <a:pt x="20" y="24"/>
                          <a:pt x="20" y="24"/>
                          <a:pt x="20" y="23"/>
                        </a:cubicBezTo>
                        <a:cubicBezTo>
                          <a:pt x="20" y="23"/>
                          <a:pt x="20" y="23"/>
                          <a:pt x="20" y="23"/>
                        </a:cubicBezTo>
                        <a:cubicBezTo>
                          <a:pt x="20" y="23"/>
                          <a:pt x="20" y="23"/>
                          <a:pt x="20" y="23"/>
                        </a:cubicBezTo>
                        <a:cubicBezTo>
                          <a:pt x="19" y="23"/>
                          <a:pt x="19" y="23"/>
                          <a:pt x="19" y="23"/>
                        </a:cubicBezTo>
                        <a:cubicBezTo>
                          <a:pt x="18" y="23"/>
                          <a:pt x="18" y="24"/>
                          <a:pt x="18" y="24"/>
                        </a:cubicBezTo>
                        <a:cubicBezTo>
                          <a:pt x="18" y="24"/>
                          <a:pt x="18" y="24"/>
                          <a:pt x="17" y="24"/>
                        </a:cubicBezTo>
                        <a:cubicBezTo>
                          <a:pt x="17" y="24"/>
                          <a:pt x="17" y="24"/>
                          <a:pt x="17" y="24"/>
                        </a:cubicBezTo>
                        <a:cubicBezTo>
                          <a:pt x="17" y="24"/>
                          <a:pt x="16" y="24"/>
                          <a:pt x="16" y="24"/>
                        </a:cubicBezTo>
                        <a:cubicBezTo>
                          <a:pt x="16" y="24"/>
                          <a:pt x="16" y="23"/>
                          <a:pt x="16" y="23"/>
                        </a:cubicBezTo>
                        <a:cubicBezTo>
                          <a:pt x="15" y="22"/>
                          <a:pt x="16" y="21"/>
                          <a:pt x="16" y="21"/>
                        </a:cubicBezTo>
                        <a:cubicBezTo>
                          <a:pt x="16" y="21"/>
                          <a:pt x="16" y="21"/>
                          <a:pt x="16" y="21"/>
                        </a:cubicBezTo>
                        <a:cubicBezTo>
                          <a:pt x="16" y="20"/>
                          <a:pt x="16" y="20"/>
                          <a:pt x="16" y="20"/>
                        </a:cubicBezTo>
                        <a:cubicBezTo>
                          <a:pt x="16" y="20"/>
                          <a:pt x="17" y="19"/>
                          <a:pt x="17" y="19"/>
                        </a:cubicBezTo>
                        <a:cubicBezTo>
                          <a:pt x="17" y="19"/>
                          <a:pt x="18" y="19"/>
                          <a:pt x="18" y="19"/>
                        </a:cubicBezTo>
                        <a:cubicBezTo>
                          <a:pt x="18" y="19"/>
                          <a:pt x="19" y="19"/>
                          <a:pt x="19" y="19"/>
                        </a:cubicBezTo>
                        <a:cubicBezTo>
                          <a:pt x="19" y="19"/>
                          <a:pt x="19" y="19"/>
                          <a:pt x="19" y="19"/>
                        </a:cubicBezTo>
                        <a:cubicBezTo>
                          <a:pt x="20" y="19"/>
                          <a:pt x="20" y="19"/>
                          <a:pt x="20" y="19"/>
                        </a:cubicBezTo>
                        <a:cubicBezTo>
                          <a:pt x="21" y="19"/>
                          <a:pt x="21" y="18"/>
                          <a:pt x="21" y="19"/>
                        </a:cubicBezTo>
                        <a:cubicBezTo>
                          <a:pt x="22" y="19"/>
                          <a:pt x="22" y="19"/>
                          <a:pt x="22" y="19"/>
                        </a:cubicBezTo>
                        <a:cubicBezTo>
                          <a:pt x="22" y="19"/>
                          <a:pt x="22" y="19"/>
                          <a:pt x="22" y="19"/>
                        </a:cubicBezTo>
                        <a:cubicBezTo>
                          <a:pt x="22" y="19"/>
                          <a:pt x="23" y="19"/>
                          <a:pt x="23" y="19"/>
                        </a:cubicBezTo>
                        <a:cubicBezTo>
                          <a:pt x="23" y="19"/>
                          <a:pt x="23" y="20"/>
                          <a:pt x="23" y="20"/>
                        </a:cubicBezTo>
                        <a:cubicBezTo>
                          <a:pt x="23" y="20"/>
                          <a:pt x="23" y="20"/>
                          <a:pt x="24" y="20"/>
                        </a:cubicBezTo>
                        <a:cubicBezTo>
                          <a:pt x="24" y="20"/>
                          <a:pt x="24" y="20"/>
                          <a:pt x="24" y="20"/>
                        </a:cubicBezTo>
                        <a:cubicBezTo>
                          <a:pt x="24" y="19"/>
                          <a:pt x="24" y="19"/>
                          <a:pt x="24" y="19"/>
                        </a:cubicBezTo>
                        <a:cubicBezTo>
                          <a:pt x="24" y="19"/>
                          <a:pt x="24" y="19"/>
                          <a:pt x="24" y="19"/>
                        </a:cubicBezTo>
                        <a:cubicBezTo>
                          <a:pt x="24" y="18"/>
                          <a:pt x="24" y="18"/>
                          <a:pt x="24" y="18"/>
                        </a:cubicBezTo>
                        <a:close/>
                      </a:path>
                    </a:pathLst>
                  </a:custGeom>
                  <a:grpFill/>
                  <a:ln>
                    <a:noFill/>
                  </a:ln>
                </p:spPr>
                <p:txBody>
                  <a:bodyPr anchor="ctr"/>
                  <a:lstStyle/>
                  <a:p>
                    <a:pPr algn="ctr"/>
                    <a:endParaRPr>
                      <a:cs typeface="+mn-ea"/>
                      <a:sym typeface="+mn-lt"/>
                    </a:endParaRPr>
                  </a:p>
                </p:txBody>
              </p:sp>
              <p:sp>
                <p:nvSpPr>
                  <p:cNvPr id="73" name="Freeform: Shape 100"/>
                  <p:cNvSpPr>
                    <a:spLocks/>
                  </p:cNvSpPr>
                  <p:nvPr/>
                </p:nvSpPr>
                <p:spPr bwMode="auto">
                  <a:xfrm>
                    <a:off x="3152654" y="1776145"/>
                    <a:ext cx="113963" cy="185037"/>
                  </a:xfrm>
                  <a:custGeom>
                    <a:avLst/>
                    <a:gdLst>
                      <a:gd name="T0" fmla="*/ 0 w 26"/>
                      <a:gd name="T1" fmla="*/ 29 h 42"/>
                      <a:gd name="T2" fmla="*/ 0 w 26"/>
                      <a:gd name="T3" fmla="*/ 35 h 42"/>
                      <a:gd name="T4" fmla="*/ 8 w 26"/>
                      <a:gd name="T5" fmla="*/ 42 h 42"/>
                      <a:gd name="T6" fmla="*/ 18 w 26"/>
                      <a:gd name="T7" fmla="*/ 42 h 42"/>
                      <a:gd name="T8" fmla="*/ 26 w 26"/>
                      <a:gd name="T9" fmla="*/ 35 h 42"/>
                      <a:gd name="T10" fmla="*/ 26 w 26"/>
                      <a:gd name="T11" fmla="*/ 29 h 42"/>
                      <a:gd name="T12" fmla="*/ 17 w 26"/>
                      <a:gd name="T13" fmla="*/ 29 h 42"/>
                      <a:gd name="T14" fmla="*/ 17 w 26"/>
                      <a:gd name="T15" fmla="*/ 24 h 42"/>
                      <a:gd name="T16" fmla="*/ 26 w 26"/>
                      <a:gd name="T17" fmla="*/ 24 h 42"/>
                      <a:gd name="T18" fmla="*/ 26 w 26"/>
                      <a:gd name="T19" fmla="*/ 16 h 42"/>
                      <a:gd name="T20" fmla="*/ 17 w 26"/>
                      <a:gd name="T21" fmla="*/ 16 h 42"/>
                      <a:gd name="T22" fmla="*/ 17 w 26"/>
                      <a:gd name="T23" fmla="*/ 10 h 42"/>
                      <a:gd name="T24" fmla="*/ 26 w 26"/>
                      <a:gd name="T25" fmla="*/ 10 h 42"/>
                      <a:gd name="T26" fmla="*/ 26 w 26"/>
                      <a:gd name="T27" fmla="*/ 7 h 42"/>
                      <a:gd name="T28" fmla="*/ 18 w 26"/>
                      <a:gd name="T29" fmla="*/ 0 h 42"/>
                      <a:gd name="T30" fmla="*/ 8 w 26"/>
                      <a:gd name="T31" fmla="*/ 0 h 42"/>
                      <a:gd name="T32" fmla="*/ 0 w 26"/>
                      <a:gd name="T33" fmla="*/ 7 h 42"/>
                      <a:gd name="T34" fmla="*/ 0 w 26"/>
                      <a:gd name="T35" fmla="*/ 10 h 42"/>
                      <a:gd name="T36" fmla="*/ 9 w 26"/>
                      <a:gd name="T37" fmla="*/ 10 h 42"/>
                      <a:gd name="T38" fmla="*/ 9 w 26"/>
                      <a:gd name="T39" fmla="*/ 16 h 42"/>
                      <a:gd name="T40" fmla="*/ 0 w 26"/>
                      <a:gd name="T41" fmla="*/ 16 h 42"/>
                      <a:gd name="T42" fmla="*/ 0 w 26"/>
                      <a:gd name="T43" fmla="*/ 24 h 42"/>
                      <a:gd name="T44" fmla="*/ 9 w 26"/>
                      <a:gd name="T45" fmla="*/ 24 h 42"/>
                      <a:gd name="T46" fmla="*/ 9 w 26"/>
                      <a:gd name="T47" fmla="*/ 29 h 42"/>
                      <a:gd name="T48" fmla="*/ 0 w 26"/>
                      <a:gd name="T49" fmla="*/ 2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 h="42">
                        <a:moveTo>
                          <a:pt x="0" y="29"/>
                        </a:moveTo>
                        <a:cubicBezTo>
                          <a:pt x="0" y="35"/>
                          <a:pt x="0" y="35"/>
                          <a:pt x="0" y="35"/>
                        </a:cubicBezTo>
                        <a:cubicBezTo>
                          <a:pt x="0" y="39"/>
                          <a:pt x="4" y="42"/>
                          <a:pt x="8" y="42"/>
                        </a:cubicBezTo>
                        <a:cubicBezTo>
                          <a:pt x="18" y="42"/>
                          <a:pt x="18" y="42"/>
                          <a:pt x="18" y="42"/>
                        </a:cubicBezTo>
                        <a:cubicBezTo>
                          <a:pt x="22" y="42"/>
                          <a:pt x="26" y="39"/>
                          <a:pt x="26" y="35"/>
                        </a:cubicBezTo>
                        <a:cubicBezTo>
                          <a:pt x="26" y="29"/>
                          <a:pt x="26" y="29"/>
                          <a:pt x="26" y="29"/>
                        </a:cubicBezTo>
                        <a:cubicBezTo>
                          <a:pt x="17" y="29"/>
                          <a:pt x="17" y="29"/>
                          <a:pt x="17" y="29"/>
                        </a:cubicBezTo>
                        <a:cubicBezTo>
                          <a:pt x="17" y="24"/>
                          <a:pt x="17" y="24"/>
                          <a:pt x="17" y="24"/>
                        </a:cubicBezTo>
                        <a:cubicBezTo>
                          <a:pt x="26" y="24"/>
                          <a:pt x="26" y="24"/>
                          <a:pt x="26" y="24"/>
                        </a:cubicBezTo>
                        <a:cubicBezTo>
                          <a:pt x="26" y="16"/>
                          <a:pt x="26" y="16"/>
                          <a:pt x="26" y="16"/>
                        </a:cubicBezTo>
                        <a:cubicBezTo>
                          <a:pt x="17" y="16"/>
                          <a:pt x="17" y="16"/>
                          <a:pt x="17" y="16"/>
                        </a:cubicBezTo>
                        <a:cubicBezTo>
                          <a:pt x="17" y="10"/>
                          <a:pt x="17" y="10"/>
                          <a:pt x="17" y="10"/>
                        </a:cubicBezTo>
                        <a:cubicBezTo>
                          <a:pt x="26" y="10"/>
                          <a:pt x="26" y="10"/>
                          <a:pt x="26" y="10"/>
                        </a:cubicBezTo>
                        <a:cubicBezTo>
                          <a:pt x="26" y="7"/>
                          <a:pt x="26" y="7"/>
                          <a:pt x="26" y="7"/>
                        </a:cubicBezTo>
                        <a:cubicBezTo>
                          <a:pt x="26" y="3"/>
                          <a:pt x="22" y="0"/>
                          <a:pt x="18" y="0"/>
                        </a:cubicBezTo>
                        <a:cubicBezTo>
                          <a:pt x="8" y="0"/>
                          <a:pt x="8" y="0"/>
                          <a:pt x="8" y="0"/>
                        </a:cubicBezTo>
                        <a:cubicBezTo>
                          <a:pt x="4" y="0"/>
                          <a:pt x="0" y="3"/>
                          <a:pt x="0" y="7"/>
                        </a:cubicBezTo>
                        <a:cubicBezTo>
                          <a:pt x="0" y="10"/>
                          <a:pt x="0" y="10"/>
                          <a:pt x="0" y="10"/>
                        </a:cubicBezTo>
                        <a:cubicBezTo>
                          <a:pt x="9" y="10"/>
                          <a:pt x="9" y="10"/>
                          <a:pt x="9" y="10"/>
                        </a:cubicBezTo>
                        <a:cubicBezTo>
                          <a:pt x="9" y="16"/>
                          <a:pt x="9" y="16"/>
                          <a:pt x="9" y="16"/>
                        </a:cubicBezTo>
                        <a:cubicBezTo>
                          <a:pt x="0" y="16"/>
                          <a:pt x="0" y="16"/>
                          <a:pt x="0" y="16"/>
                        </a:cubicBezTo>
                        <a:cubicBezTo>
                          <a:pt x="0" y="24"/>
                          <a:pt x="0" y="24"/>
                          <a:pt x="0" y="24"/>
                        </a:cubicBezTo>
                        <a:cubicBezTo>
                          <a:pt x="9" y="24"/>
                          <a:pt x="9" y="24"/>
                          <a:pt x="9" y="24"/>
                        </a:cubicBezTo>
                        <a:cubicBezTo>
                          <a:pt x="9" y="29"/>
                          <a:pt x="9" y="29"/>
                          <a:pt x="9" y="29"/>
                        </a:cubicBezTo>
                        <a:lnTo>
                          <a:pt x="0" y="29"/>
                        </a:lnTo>
                        <a:close/>
                      </a:path>
                    </a:pathLst>
                  </a:custGeom>
                  <a:grpFill/>
                  <a:ln>
                    <a:noFill/>
                  </a:ln>
                </p:spPr>
                <p:txBody>
                  <a:bodyPr anchor="ctr"/>
                  <a:lstStyle/>
                  <a:p>
                    <a:pPr algn="ctr"/>
                    <a:endParaRPr>
                      <a:cs typeface="+mn-ea"/>
                      <a:sym typeface="+mn-lt"/>
                    </a:endParaRPr>
                  </a:p>
                </p:txBody>
              </p:sp>
              <p:sp>
                <p:nvSpPr>
                  <p:cNvPr id="74" name="Freeform: Shape 101"/>
                  <p:cNvSpPr>
                    <a:spLocks/>
                  </p:cNvSpPr>
                  <p:nvPr/>
                </p:nvSpPr>
                <p:spPr bwMode="auto">
                  <a:xfrm>
                    <a:off x="3120794" y="1944027"/>
                    <a:ext cx="177685" cy="113963"/>
                  </a:xfrm>
                  <a:custGeom>
                    <a:avLst/>
                    <a:gdLst>
                      <a:gd name="T0" fmla="*/ 0 w 40"/>
                      <a:gd name="T1" fmla="*/ 1 h 26"/>
                      <a:gd name="T2" fmla="*/ 13 w 40"/>
                      <a:gd name="T3" fmla="*/ 12 h 26"/>
                      <a:gd name="T4" fmla="*/ 17 w 40"/>
                      <a:gd name="T5" fmla="*/ 12 h 26"/>
                      <a:gd name="T6" fmla="*/ 17 w 40"/>
                      <a:gd name="T7" fmla="*/ 20 h 26"/>
                      <a:gd name="T8" fmla="*/ 12 w 40"/>
                      <a:gd name="T9" fmla="*/ 20 h 26"/>
                      <a:gd name="T10" fmla="*/ 12 w 40"/>
                      <a:gd name="T11" fmla="*/ 26 h 26"/>
                      <a:gd name="T12" fmla="*/ 28 w 40"/>
                      <a:gd name="T13" fmla="*/ 26 h 26"/>
                      <a:gd name="T14" fmla="*/ 28 w 40"/>
                      <a:gd name="T15" fmla="*/ 20 h 26"/>
                      <a:gd name="T16" fmla="*/ 23 w 40"/>
                      <a:gd name="T17" fmla="*/ 20 h 26"/>
                      <a:gd name="T18" fmla="*/ 23 w 40"/>
                      <a:gd name="T19" fmla="*/ 12 h 26"/>
                      <a:gd name="T20" fmla="*/ 27 w 40"/>
                      <a:gd name="T21" fmla="*/ 12 h 26"/>
                      <a:gd name="T22" fmla="*/ 40 w 40"/>
                      <a:gd name="T23" fmla="*/ 1 h 26"/>
                      <a:gd name="T24" fmla="*/ 35 w 40"/>
                      <a:gd name="T25" fmla="*/ 0 h 26"/>
                      <a:gd name="T26" fmla="*/ 27 w 40"/>
                      <a:gd name="T27" fmla="*/ 7 h 26"/>
                      <a:gd name="T28" fmla="*/ 13 w 40"/>
                      <a:gd name="T29" fmla="*/ 7 h 26"/>
                      <a:gd name="T30" fmla="*/ 5 w 40"/>
                      <a:gd name="T31" fmla="*/ 0 h 26"/>
                      <a:gd name="T32" fmla="*/ 0 w 40"/>
                      <a:gd name="T33"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26">
                        <a:moveTo>
                          <a:pt x="0" y="1"/>
                        </a:moveTo>
                        <a:cubicBezTo>
                          <a:pt x="1" y="7"/>
                          <a:pt x="7" y="12"/>
                          <a:pt x="13" y="12"/>
                        </a:cubicBezTo>
                        <a:cubicBezTo>
                          <a:pt x="17" y="12"/>
                          <a:pt x="17" y="12"/>
                          <a:pt x="17" y="12"/>
                        </a:cubicBezTo>
                        <a:cubicBezTo>
                          <a:pt x="17" y="20"/>
                          <a:pt x="17" y="20"/>
                          <a:pt x="17" y="20"/>
                        </a:cubicBezTo>
                        <a:cubicBezTo>
                          <a:pt x="12" y="20"/>
                          <a:pt x="12" y="20"/>
                          <a:pt x="12" y="20"/>
                        </a:cubicBezTo>
                        <a:cubicBezTo>
                          <a:pt x="12" y="26"/>
                          <a:pt x="12" y="26"/>
                          <a:pt x="12" y="26"/>
                        </a:cubicBezTo>
                        <a:cubicBezTo>
                          <a:pt x="28" y="26"/>
                          <a:pt x="28" y="26"/>
                          <a:pt x="28" y="26"/>
                        </a:cubicBezTo>
                        <a:cubicBezTo>
                          <a:pt x="28" y="20"/>
                          <a:pt x="28" y="20"/>
                          <a:pt x="28" y="20"/>
                        </a:cubicBezTo>
                        <a:cubicBezTo>
                          <a:pt x="23" y="20"/>
                          <a:pt x="23" y="20"/>
                          <a:pt x="23" y="20"/>
                        </a:cubicBezTo>
                        <a:cubicBezTo>
                          <a:pt x="23" y="12"/>
                          <a:pt x="23" y="12"/>
                          <a:pt x="23" y="12"/>
                        </a:cubicBezTo>
                        <a:cubicBezTo>
                          <a:pt x="27" y="12"/>
                          <a:pt x="27" y="12"/>
                          <a:pt x="27" y="12"/>
                        </a:cubicBezTo>
                        <a:cubicBezTo>
                          <a:pt x="33" y="12"/>
                          <a:pt x="39" y="6"/>
                          <a:pt x="40" y="1"/>
                        </a:cubicBezTo>
                        <a:cubicBezTo>
                          <a:pt x="35" y="0"/>
                          <a:pt x="35" y="0"/>
                          <a:pt x="35" y="0"/>
                        </a:cubicBezTo>
                        <a:cubicBezTo>
                          <a:pt x="34" y="3"/>
                          <a:pt x="31" y="7"/>
                          <a:pt x="27" y="7"/>
                        </a:cubicBezTo>
                        <a:cubicBezTo>
                          <a:pt x="13" y="7"/>
                          <a:pt x="13" y="7"/>
                          <a:pt x="13" y="7"/>
                        </a:cubicBezTo>
                        <a:cubicBezTo>
                          <a:pt x="10" y="7"/>
                          <a:pt x="6" y="4"/>
                          <a:pt x="5" y="0"/>
                        </a:cubicBezTo>
                        <a:lnTo>
                          <a:pt x="0" y="1"/>
                        </a:lnTo>
                        <a:close/>
                      </a:path>
                    </a:pathLst>
                  </a:custGeom>
                  <a:grpFill/>
                  <a:ln>
                    <a:noFill/>
                  </a:ln>
                </p:spPr>
                <p:txBody>
                  <a:bodyPr anchor="ctr"/>
                  <a:lstStyle/>
                  <a:p>
                    <a:pPr algn="ctr"/>
                    <a:endParaRPr>
                      <a:cs typeface="+mn-ea"/>
                      <a:sym typeface="+mn-lt"/>
                    </a:endParaRPr>
                  </a:p>
                </p:txBody>
              </p:sp>
              <p:sp>
                <p:nvSpPr>
                  <p:cNvPr id="75" name="Freeform: Shape 102"/>
                  <p:cNvSpPr>
                    <a:spLocks/>
                  </p:cNvSpPr>
                  <p:nvPr/>
                </p:nvSpPr>
                <p:spPr bwMode="auto">
                  <a:xfrm>
                    <a:off x="2949236" y="2720939"/>
                    <a:ext cx="159304" cy="251210"/>
                  </a:xfrm>
                  <a:custGeom>
                    <a:avLst/>
                    <a:gdLst>
                      <a:gd name="T0" fmla="*/ 130 w 130"/>
                      <a:gd name="T1" fmla="*/ 205 h 205"/>
                      <a:gd name="T2" fmla="*/ 115 w 130"/>
                      <a:gd name="T3" fmla="*/ 4 h 205"/>
                      <a:gd name="T4" fmla="*/ 101 w 130"/>
                      <a:gd name="T5" fmla="*/ 0 h 205"/>
                      <a:gd name="T6" fmla="*/ 115 w 130"/>
                      <a:gd name="T7" fmla="*/ 14 h 205"/>
                      <a:gd name="T8" fmla="*/ 115 w 130"/>
                      <a:gd name="T9" fmla="*/ 133 h 205"/>
                      <a:gd name="T10" fmla="*/ 101 w 130"/>
                      <a:gd name="T11" fmla="*/ 148 h 205"/>
                      <a:gd name="T12" fmla="*/ 115 w 130"/>
                      <a:gd name="T13" fmla="*/ 162 h 205"/>
                      <a:gd name="T14" fmla="*/ 101 w 130"/>
                      <a:gd name="T15" fmla="*/ 162 h 205"/>
                      <a:gd name="T16" fmla="*/ 115 w 130"/>
                      <a:gd name="T17" fmla="*/ 173 h 205"/>
                      <a:gd name="T18" fmla="*/ 115 w 130"/>
                      <a:gd name="T19" fmla="*/ 191 h 205"/>
                      <a:gd name="T20" fmla="*/ 101 w 130"/>
                      <a:gd name="T21" fmla="*/ 205 h 205"/>
                      <a:gd name="T22" fmla="*/ 90 w 130"/>
                      <a:gd name="T23" fmla="*/ 4 h 205"/>
                      <a:gd name="T24" fmla="*/ 65 w 130"/>
                      <a:gd name="T25" fmla="*/ 14 h 205"/>
                      <a:gd name="T26" fmla="*/ 101 w 130"/>
                      <a:gd name="T27" fmla="*/ 0 h 205"/>
                      <a:gd name="T28" fmla="*/ 90 w 130"/>
                      <a:gd name="T29" fmla="*/ 0 h 205"/>
                      <a:gd name="T30" fmla="*/ 101 w 130"/>
                      <a:gd name="T31" fmla="*/ 205 h 205"/>
                      <a:gd name="T32" fmla="*/ 90 w 130"/>
                      <a:gd name="T33" fmla="*/ 191 h 205"/>
                      <a:gd name="T34" fmla="*/ 101 w 130"/>
                      <a:gd name="T35" fmla="*/ 173 h 205"/>
                      <a:gd name="T36" fmla="*/ 90 w 130"/>
                      <a:gd name="T37" fmla="*/ 162 h 205"/>
                      <a:gd name="T38" fmla="*/ 101 w 130"/>
                      <a:gd name="T39" fmla="*/ 148 h 205"/>
                      <a:gd name="T40" fmla="*/ 65 w 130"/>
                      <a:gd name="T41" fmla="*/ 133 h 205"/>
                      <a:gd name="T42" fmla="*/ 76 w 130"/>
                      <a:gd name="T43" fmla="*/ 148 h 205"/>
                      <a:gd name="T44" fmla="*/ 76 w 130"/>
                      <a:gd name="T45" fmla="*/ 162 h 205"/>
                      <a:gd name="T46" fmla="*/ 65 w 130"/>
                      <a:gd name="T47" fmla="*/ 173 h 205"/>
                      <a:gd name="T48" fmla="*/ 76 w 130"/>
                      <a:gd name="T49" fmla="*/ 191 h 205"/>
                      <a:gd name="T50" fmla="*/ 65 w 130"/>
                      <a:gd name="T51" fmla="*/ 191 h 205"/>
                      <a:gd name="T52" fmla="*/ 65 w 130"/>
                      <a:gd name="T53" fmla="*/ 4 h 205"/>
                      <a:gd name="T54" fmla="*/ 25 w 130"/>
                      <a:gd name="T55" fmla="*/ 14 h 205"/>
                      <a:gd name="T56" fmla="*/ 65 w 130"/>
                      <a:gd name="T57" fmla="*/ 4 h 205"/>
                      <a:gd name="T58" fmla="*/ 25 w 130"/>
                      <a:gd name="T59" fmla="*/ 205 h 205"/>
                      <a:gd name="T60" fmla="*/ 65 w 130"/>
                      <a:gd name="T61" fmla="*/ 191 h 205"/>
                      <a:gd name="T62" fmla="*/ 50 w 130"/>
                      <a:gd name="T63" fmla="*/ 173 h 205"/>
                      <a:gd name="T64" fmla="*/ 65 w 130"/>
                      <a:gd name="T65" fmla="*/ 162 h 205"/>
                      <a:gd name="T66" fmla="*/ 50 w 130"/>
                      <a:gd name="T67" fmla="*/ 148 h 205"/>
                      <a:gd name="T68" fmla="*/ 65 w 130"/>
                      <a:gd name="T69" fmla="*/ 133 h 205"/>
                      <a:gd name="T70" fmla="*/ 25 w 130"/>
                      <a:gd name="T71" fmla="*/ 148 h 205"/>
                      <a:gd name="T72" fmla="*/ 40 w 130"/>
                      <a:gd name="T73" fmla="*/ 162 h 205"/>
                      <a:gd name="T74" fmla="*/ 25 w 130"/>
                      <a:gd name="T75" fmla="*/ 162 h 205"/>
                      <a:gd name="T76" fmla="*/ 40 w 130"/>
                      <a:gd name="T77" fmla="*/ 173 h 205"/>
                      <a:gd name="T78" fmla="*/ 40 w 130"/>
                      <a:gd name="T79" fmla="*/ 191 h 205"/>
                      <a:gd name="T80" fmla="*/ 25 w 130"/>
                      <a:gd name="T81" fmla="*/ 205 h 205"/>
                      <a:gd name="T82" fmla="*/ 0 w 130"/>
                      <a:gd name="T83" fmla="*/ 4 h 205"/>
                      <a:gd name="T84" fmla="*/ 25 w 130"/>
                      <a:gd name="T85" fmla="*/ 205 h 205"/>
                      <a:gd name="T86" fmla="*/ 14 w 130"/>
                      <a:gd name="T87" fmla="*/ 191 h 205"/>
                      <a:gd name="T88" fmla="*/ 25 w 130"/>
                      <a:gd name="T89" fmla="*/ 173 h 205"/>
                      <a:gd name="T90" fmla="*/ 14 w 130"/>
                      <a:gd name="T91" fmla="*/ 162 h 205"/>
                      <a:gd name="T92" fmla="*/ 25 w 130"/>
                      <a:gd name="T93" fmla="*/ 148 h 205"/>
                      <a:gd name="T94" fmla="*/ 14 w 130"/>
                      <a:gd name="T95" fmla="*/ 133 h 205"/>
                      <a:gd name="T96" fmla="*/ 25 w 130"/>
                      <a:gd name="T97" fmla="*/ 1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205">
                        <a:moveTo>
                          <a:pt x="101" y="205"/>
                        </a:moveTo>
                        <a:lnTo>
                          <a:pt x="130" y="205"/>
                        </a:lnTo>
                        <a:lnTo>
                          <a:pt x="130" y="4"/>
                        </a:lnTo>
                        <a:lnTo>
                          <a:pt x="115" y="4"/>
                        </a:lnTo>
                        <a:lnTo>
                          <a:pt x="115" y="0"/>
                        </a:lnTo>
                        <a:lnTo>
                          <a:pt x="101" y="0"/>
                        </a:lnTo>
                        <a:lnTo>
                          <a:pt x="101" y="14"/>
                        </a:lnTo>
                        <a:lnTo>
                          <a:pt x="115" y="14"/>
                        </a:lnTo>
                        <a:lnTo>
                          <a:pt x="115" y="133"/>
                        </a:lnTo>
                        <a:lnTo>
                          <a:pt x="115" y="133"/>
                        </a:lnTo>
                        <a:lnTo>
                          <a:pt x="101" y="133"/>
                        </a:lnTo>
                        <a:lnTo>
                          <a:pt x="101" y="148"/>
                        </a:lnTo>
                        <a:lnTo>
                          <a:pt x="115" y="148"/>
                        </a:lnTo>
                        <a:lnTo>
                          <a:pt x="115" y="162"/>
                        </a:lnTo>
                        <a:lnTo>
                          <a:pt x="115" y="162"/>
                        </a:lnTo>
                        <a:lnTo>
                          <a:pt x="101" y="162"/>
                        </a:lnTo>
                        <a:lnTo>
                          <a:pt x="101" y="173"/>
                        </a:lnTo>
                        <a:lnTo>
                          <a:pt x="115" y="173"/>
                        </a:lnTo>
                        <a:lnTo>
                          <a:pt x="115" y="191"/>
                        </a:lnTo>
                        <a:lnTo>
                          <a:pt x="115" y="191"/>
                        </a:lnTo>
                        <a:lnTo>
                          <a:pt x="101" y="191"/>
                        </a:lnTo>
                        <a:lnTo>
                          <a:pt x="101" y="205"/>
                        </a:lnTo>
                        <a:close/>
                        <a:moveTo>
                          <a:pt x="90" y="0"/>
                        </a:moveTo>
                        <a:lnTo>
                          <a:pt x="90" y="4"/>
                        </a:lnTo>
                        <a:lnTo>
                          <a:pt x="65" y="4"/>
                        </a:lnTo>
                        <a:lnTo>
                          <a:pt x="65" y="14"/>
                        </a:lnTo>
                        <a:lnTo>
                          <a:pt x="101" y="14"/>
                        </a:lnTo>
                        <a:lnTo>
                          <a:pt x="101" y="0"/>
                        </a:lnTo>
                        <a:lnTo>
                          <a:pt x="90" y="0"/>
                        </a:lnTo>
                        <a:lnTo>
                          <a:pt x="90" y="0"/>
                        </a:lnTo>
                        <a:close/>
                        <a:moveTo>
                          <a:pt x="65" y="205"/>
                        </a:moveTo>
                        <a:lnTo>
                          <a:pt x="101" y="205"/>
                        </a:lnTo>
                        <a:lnTo>
                          <a:pt x="101" y="191"/>
                        </a:lnTo>
                        <a:lnTo>
                          <a:pt x="90" y="191"/>
                        </a:lnTo>
                        <a:lnTo>
                          <a:pt x="90" y="173"/>
                        </a:lnTo>
                        <a:lnTo>
                          <a:pt x="101" y="173"/>
                        </a:lnTo>
                        <a:lnTo>
                          <a:pt x="101" y="162"/>
                        </a:lnTo>
                        <a:lnTo>
                          <a:pt x="90" y="162"/>
                        </a:lnTo>
                        <a:lnTo>
                          <a:pt x="90" y="148"/>
                        </a:lnTo>
                        <a:lnTo>
                          <a:pt x="101" y="148"/>
                        </a:lnTo>
                        <a:lnTo>
                          <a:pt x="101" y="133"/>
                        </a:lnTo>
                        <a:lnTo>
                          <a:pt x="65" y="133"/>
                        </a:lnTo>
                        <a:lnTo>
                          <a:pt x="65" y="148"/>
                        </a:lnTo>
                        <a:lnTo>
                          <a:pt x="76" y="148"/>
                        </a:lnTo>
                        <a:lnTo>
                          <a:pt x="76" y="162"/>
                        </a:lnTo>
                        <a:lnTo>
                          <a:pt x="76" y="162"/>
                        </a:lnTo>
                        <a:lnTo>
                          <a:pt x="65" y="162"/>
                        </a:lnTo>
                        <a:lnTo>
                          <a:pt x="65" y="173"/>
                        </a:lnTo>
                        <a:lnTo>
                          <a:pt x="76" y="173"/>
                        </a:lnTo>
                        <a:lnTo>
                          <a:pt x="76" y="191"/>
                        </a:lnTo>
                        <a:lnTo>
                          <a:pt x="76" y="191"/>
                        </a:lnTo>
                        <a:lnTo>
                          <a:pt x="65" y="191"/>
                        </a:lnTo>
                        <a:lnTo>
                          <a:pt x="65" y="205"/>
                        </a:lnTo>
                        <a:close/>
                        <a:moveTo>
                          <a:pt x="65" y="4"/>
                        </a:moveTo>
                        <a:lnTo>
                          <a:pt x="25" y="4"/>
                        </a:lnTo>
                        <a:lnTo>
                          <a:pt x="25" y="14"/>
                        </a:lnTo>
                        <a:lnTo>
                          <a:pt x="65" y="14"/>
                        </a:lnTo>
                        <a:lnTo>
                          <a:pt x="65" y="4"/>
                        </a:lnTo>
                        <a:lnTo>
                          <a:pt x="65" y="4"/>
                        </a:lnTo>
                        <a:close/>
                        <a:moveTo>
                          <a:pt x="25" y="205"/>
                        </a:moveTo>
                        <a:lnTo>
                          <a:pt x="65" y="205"/>
                        </a:lnTo>
                        <a:lnTo>
                          <a:pt x="65" y="191"/>
                        </a:lnTo>
                        <a:lnTo>
                          <a:pt x="50" y="191"/>
                        </a:lnTo>
                        <a:lnTo>
                          <a:pt x="50" y="173"/>
                        </a:lnTo>
                        <a:lnTo>
                          <a:pt x="65" y="173"/>
                        </a:lnTo>
                        <a:lnTo>
                          <a:pt x="65" y="162"/>
                        </a:lnTo>
                        <a:lnTo>
                          <a:pt x="50" y="162"/>
                        </a:lnTo>
                        <a:lnTo>
                          <a:pt x="50" y="148"/>
                        </a:lnTo>
                        <a:lnTo>
                          <a:pt x="65" y="148"/>
                        </a:lnTo>
                        <a:lnTo>
                          <a:pt x="65" y="133"/>
                        </a:lnTo>
                        <a:lnTo>
                          <a:pt x="25" y="133"/>
                        </a:lnTo>
                        <a:lnTo>
                          <a:pt x="25" y="148"/>
                        </a:lnTo>
                        <a:lnTo>
                          <a:pt x="40" y="148"/>
                        </a:lnTo>
                        <a:lnTo>
                          <a:pt x="40" y="162"/>
                        </a:lnTo>
                        <a:lnTo>
                          <a:pt x="40" y="162"/>
                        </a:lnTo>
                        <a:lnTo>
                          <a:pt x="25" y="162"/>
                        </a:lnTo>
                        <a:lnTo>
                          <a:pt x="25" y="173"/>
                        </a:lnTo>
                        <a:lnTo>
                          <a:pt x="40" y="173"/>
                        </a:lnTo>
                        <a:lnTo>
                          <a:pt x="40" y="191"/>
                        </a:lnTo>
                        <a:lnTo>
                          <a:pt x="40" y="191"/>
                        </a:lnTo>
                        <a:lnTo>
                          <a:pt x="25" y="191"/>
                        </a:lnTo>
                        <a:lnTo>
                          <a:pt x="25" y="205"/>
                        </a:lnTo>
                        <a:close/>
                        <a:moveTo>
                          <a:pt x="25" y="4"/>
                        </a:moveTo>
                        <a:lnTo>
                          <a:pt x="0" y="4"/>
                        </a:lnTo>
                        <a:lnTo>
                          <a:pt x="0" y="205"/>
                        </a:lnTo>
                        <a:lnTo>
                          <a:pt x="25" y="205"/>
                        </a:lnTo>
                        <a:lnTo>
                          <a:pt x="25" y="191"/>
                        </a:lnTo>
                        <a:lnTo>
                          <a:pt x="14" y="191"/>
                        </a:lnTo>
                        <a:lnTo>
                          <a:pt x="14" y="173"/>
                        </a:lnTo>
                        <a:lnTo>
                          <a:pt x="25" y="173"/>
                        </a:lnTo>
                        <a:lnTo>
                          <a:pt x="25" y="162"/>
                        </a:lnTo>
                        <a:lnTo>
                          <a:pt x="14" y="162"/>
                        </a:lnTo>
                        <a:lnTo>
                          <a:pt x="14" y="148"/>
                        </a:lnTo>
                        <a:lnTo>
                          <a:pt x="25" y="148"/>
                        </a:lnTo>
                        <a:lnTo>
                          <a:pt x="25" y="133"/>
                        </a:lnTo>
                        <a:lnTo>
                          <a:pt x="14" y="133"/>
                        </a:lnTo>
                        <a:lnTo>
                          <a:pt x="14" y="14"/>
                        </a:lnTo>
                        <a:lnTo>
                          <a:pt x="25" y="14"/>
                        </a:lnTo>
                        <a:lnTo>
                          <a:pt x="25" y="4"/>
                        </a:lnTo>
                        <a:close/>
                      </a:path>
                    </a:pathLst>
                  </a:custGeom>
                  <a:grpFill/>
                  <a:ln>
                    <a:noFill/>
                  </a:ln>
                </p:spPr>
                <p:txBody>
                  <a:bodyPr anchor="ctr"/>
                  <a:lstStyle/>
                  <a:p>
                    <a:pPr algn="ctr"/>
                    <a:endParaRPr>
                      <a:cs typeface="+mn-ea"/>
                      <a:sym typeface="+mn-lt"/>
                    </a:endParaRPr>
                  </a:p>
                </p:txBody>
              </p:sp>
              <p:sp>
                <p:nvSpPr>
                  <p:cNvPr id="76" name="Freeform: Shape 103"/>
                  <p:cNvSpPr>
                    <a:spLocks/>
                  </p:cNvSpPr>
                  <p:nvPr/>
                </p:nvSpPr>
                <p:spPr bwMode="auto">
                  <a:xfrm>
                    <a:off x="5708865" y="1497977"/>
                    <a:ext cx="145824" cy="145824"/>
                  </a:xfrm>
                  <a:custGeom>
                    <a:avLst/>
                    <a:gdLst>
                      <a:gd name="T0" fmla="*/ 16 w 33"/>
                      <a:gd name="T1" fmla="*/ 31 h 33"/>
                      <a:gd name="T2" fmla="*/ 19 w 33"/>
                      <a:gd name="T3" fmla="*/ 31 h 33"/>
                      <a:gd name="T4" fmla="*/ 20 w 33"/>
                      <a:gd name="T5" fmla="*/ 33 h 33"/>
                      <a:gd name="T6" fmla="*/ 26 w 33"/>
                      <a:gd name="T7" fmla="*/ 31 h 33"/>
                      <a:gd name="T8" fmla="*/ 25 w 33"/>
                      <a:gd name="T9" fmla="*/ 29 h 33"/>
                      <a:gd name="T10" fmla="*/ 28 w 33"/>
                      <a:gd name="T11" fmla="*/ 25 h 33"/>
                      <a:gd name="T12" fmla="*/ 30 w 33"/>
                      <a:gd name="T13" fmla="*/ 26 h 33"/>
                      <a:gd name="T14" fmla="*/ 33 w 33"/>
                      <a:gd name="T15" fmla="*/ 20 h 33"/>
                      <a:gd name="T16" fmla="*/ 30 w 33"/>
                      <a:gd name="T17" fmla="*/ 19 h 33"/>
                      <a:gd name="T18" fmla="*/ 30 w 33"/>
                      <a:gd name="T19" fmla="*/ 14 h 33"/>
                      <a:gd name="T20" fmla="*/ 33 w 33"/>
                      <a:gd name="T21" fmla="*/ 13 h 33"/>
                      <a:gd name="T22" fmla="*/ 30 w 33"/>
                      <a:gd name="T23" fmla="*/ 8 h 33"/>
                      <a:gd name="T24" fmla="*/ 28 w 33"/>
                      <a:gd name="T25" fmla="*/ 9 h 33"/>
                      <a:gd name="T26" fmla="*/ 24 w 33"/>
                      <a:gd name="T27" fmla="*/ 5 h 33"/>
                      <a:gd name="T28" fmla="*/ 25 w 33"/>
                      <a:gd name="T29" fmla="*/ 3 h 33"/>
                      <a:gd name="T30" fmla="*/ 20 w 33"/>
                      <a:gd name="T31" fmla="*/ 0 h 33"/>
                      <a:gd name="T32" fmla="*/ 19 w 33"/>
                      <a:gd name="T33" fmla="*/ 3 h 33"/>
                      <a:gd name="T34" fmla="*/ 16 w 33"/>
                      <a:gd name="T35" fmla="*/ 3 h 33"/>
                      <a:gd name="T36" fmla="*/ 16 w 33"/>
                      <a:gd name="T37" fmla="*/ 7 h 33"/>
                      <a:gd name="T38" fmla="*/ 25 w 33"/>
                      <a:gd name="T39" fmla="*/ 13 h 33"/>
                      <a:gd name="T40" fmla="*/ 20 w 33"/>
                      <a:gd name="T41" fmla="*/ 26 h 33"/>
                      <a:gd name="T42" fmla="*/ 16 w 33"/>
                      <a:gd name="T43" fmla="*/ 26 h 33"/>
                      <a:gd name="T44" fmla="*/ 16 w 33"/>
                      <a:gd name="T45" fmla="*/ 26 h 33"/>
                      <a:gd name="T46" fmla="*/ 16 w 33"/>
                      <a:gd name="T47" fmla="*/ 31 h 33"/>
                      <a:gd name="T48" fmla="*/ 2 w 33"/>
                      <a:gd name="T49" fmla="*/ 20 h 33"/>
                      <a:gd name="T50" fmla="*/ 0 w 33"/>
                      <a:gd name="T51" fmla="*/ 21 h 33"/>
                      <a:gd name="T52" fmla="*/ 2 w 33"/>
                      <a:gd name="T53" fmla="*/ 26 h 33"/>
                      <a:gd name="T54" fmla="*/ 5 w 33"/>
                      <a:gd name="T55" fmla="*/ 25 h 33"/>
                      <a:gd name="T56" fmla="*/ 8 w 33"/>
                      <a:gd name="T57" fmla="*/ 29 h 33"/>
                      <a:gd name="T58" fmla="*/ 7 w 33"/>
                      <a:gd name="T59" fmla="*/ 31 h 33"/>
                      <a:gd name="T60" fmla="*/ 13 w 33"/>
                      <a:gd name="T61" fmla="*/ 33 h 33"/>
                      <a:gd name="T62" fmla="*/ 14 w 33"/>
                      <a:gd name="T63" fmla="*/ 31 h 33"/>
                      <a:gd name="T64" fmla="*/ 16 w 33"/>
                      <a:gd name="T65" fmla="*/ 31 h 33"/>
                      <a:gd name="T66" fmla="*/ 16 w 33"/>
                      <a:gd name="T67" fmla="*/ 26 h 33"/>
                      <a:gd name="T68" fmla="*/ 8 w 33"/>
                      <a:gd name="T69" fmla="*/ 21 h 33"/>
                      <a:gd name="T70" fmla="*/ 13 w 33"/>
                      <a:gd name="T71" fmla="*/ 8 h 33"/>
                      <a:gd name="T72" fmla="*/ 13 w 33"/>
                      <a:gd name="T73" fmla="*/ 8 h 33"/>
                      <a:gd name="T74" fmla="*/ 16 w 33"/>
                      <a:gd name="T75" fmla="*/ 7 h 33"/>
                      <a:gd name="T76" fmla="*/ 16 w 33"/>
                      <a:gd name="T77" fmla="*/ 7 h 33"/>
                      <a:gd name="T78" fmla="*/ 16 w 33"/>
                      <a:gd name="T79" fmla="*/ 3 h 33"/>
                      <a:gd name="T80" fmla="*/ 14 w 33"/>
                      <a:gd name="T81" fmla="*/ 3 h 33"/>
                      <a:gd name="T82" fmla="*/ 13 w 33"/>
                      <a:gd name="T83" fmla="*/ 1 h 33"/>
                      <a:gd name="T84" fmla="*/ 7 w 33"/>
                      <a:gd name="T85" fmla="*/ 3 h 33"/>
                      <a:gd name="T86" fmla="*/ 8 w 33"/>
                      <a:gd name="T87" fmla="*/ 5 h 33"/>
                      <a:gd name="T88" fmla="*/ 5 w 33"/>
                      <a:gd name="T89" fmla="*/ 9 h 33"/>
                      <a:gd name="T90" fmla="*/ 2 w 33"/>
                      <a:gd name="T91" fmla="*/ 8 h 33"/>
                      <a:gd name="T92" fmla="*/ 0 w 33"/>
                      <a:gd name="T93" fmla="*/ 14 h 33"/>
                      <a:gd name="T94" fmla="*/ 2 w 33"/>
                      <a:gd name="T95" fmla="*/ 15 h 33"/>
                      <a:gd name="T96" fmla="*/ 2 w 33"/>
                      <a:gd name="T97" fmla="*/ 2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 h="33">
                        <a:moveTo>
                          <a:pt x="16" y="31"/>
                        </a:moveTo>
                        <a:cubicBezTo>
                          <a:pt x="17" y="31"/>
                          <a:pt x="18" y="31"/>
                          <a:pt x="19" y="31"/>
                        </a:cubicBezTo>
                        <a:cubicBezTo>
                          <a:pt x="20" y="33"/>
                          <a:pt x="20" y="33"/>
                          <a:pt x="20" y="33"/>
                        </a:cubicBezTo>
                        <a:cubicBezTo>
                          <a:pt x="26" y="31"/>
                          <a:pt x="26" y="31"/>
                          <a:pt x="26" y="31"/>
                        </a:cubicBezTo>
                        <a:cubicBezTo>
                          <a:pt x="25" y="29"/>
                          <a:pt x="25" y="29"/>
                          <a:pt x="25" y="29"/>
                        </a:cubicBezTo>
                        <a:cubicBezTo>
                          <a:pt x="26" y="28"/>
                          <a:pt x="27" y="26"/>
                          <a:pt x="28" y="25"/>
                        </a:cubicBezTo>
                        <a:cubicBezTo>
                          <a:pt x="30" y="26"/>
                          <a:pt x="30" y="26"/>
                          <a:pt x="30" y="26"/>
                        </a:cubicBezTo>
                        <a:cubicBezTo>
                          <a:pt x="33" y="20"/>
                          <a:pt x="33" y="20"/>
                          <a:pt x="33" y="20"/>
                        </a:cubicBezTo>
                        <a:cubicBezTo>
                          <a:pt x="30" y="19"/>
                          <a:pt x="30" y="19"/>
                          <a:pt x="30" y="19"/>
                        </a:cubicBezTo>
                        <a:cubicBezTo>
                          <a:pt x="31" y="18"/>
                          <a:pt x="31" y="16"/>
                          <a:pt x="30" y="14"/>
                        </a:cubicBezTo>
                        <a:cubicBezTo>
                          <a:pt x="33" y="13"/>
                          <a:pt x="33" y="13"/>
                          <a:pt x="33" y="13"/>
                        </a:cubicBezTo>
                        <a:cubicBezTo>
                          <a:pt x="30" y="8"/>
                          <a:pt x="30" y="8"/>
                          <a:pt x="30" y="8"/>
                        </a:cubicBezTo>
                        <a:cubicBezTo>
                          <a:pt x="28" y="9"/>
                          <a:pt x="28" y="9"/>
                          <a:pt x="28" y="9"/>
                        </a:cubicBezTo>
                        <a:cubicBezTo>
                          <a:pt x="27" y="7"/>
                          <a:pt x="26" y="6"/>
                          <a:pt x="24" y="5"/>
                        </a:cubicBezTo>
                        <a:cubicBezTo>
                          <a:pt x="25" y="3"/>
                          <a:pt x="25" y="3"/>
                          <a:pt x="25" y="3"/>
                        </a:cubicBezTo>
                        <a:cubicBezTo>
                          <a:pt x="20" y="0"/>
                          <a:pt x="20" y="0"/>
                          <a:pt x="20" y="0"/>
                        </a:cubicBezTo>
                        <a:cubicBezTo>
                          <a:pt x="19" y="3"/>
                          <a:pt x="19" y="3"/>
                          <a:pt x="19" y="3"/>
                        </a:cubicBezTo>
                        <a:cubicBezTo>
                          <a:pt x="18" y="3"/>
                          <a:pt x="17" y="3"/>
                          <a:pt x="16" y="3"/>
                        </a:cubicBezTo>
                        <a:cubicBezTo>
                          <a:pt x="16" y="7"/>
                          <a:pt x="16" y="7"/>
                          <a:pt x="16" y="7"/>
                        </a:cubicBezTo>
                        <a:cubicBezTo>
                          <a:pt x="20" y="7"/>
                          <a:pt x="24" y="10"/>
                          <a:pt x="25" y="13"/>
                        </a:cubicBezTo>
                        <a:cubicBezTo>
                          <a:pt x="27" y="18"/>
                          <a:pt x="25" y="24"/>
                          <a:pt x="20" y="26"/>
                        </a:cubicBezTo>
                        <a:cubicBezTo>
                          <a:pt x="19" y="26"/>
                          <a:pt x="18" y="26"/>
                          <a:pt x="16" y="26"/>
                        </a:cubicBezTo>
                        <a:cubicBezTo>
                          <a:pt x="16" y="26"/>
                          <a:pt x="16" y="26"/>
                          <a:pt x="16" y="26"/>
                        </a:cubicBezTo>
                        <a:lnTo>
                          <a:pt x="16" y="31"/>
                        </a:lnTo>
                        <a:close/>
                        <a:moveTo>
                          <a:pt x="2" y="20"/>
                        </a:moveTo>
                        <a:cubicBezTo>
                          <a:pt x="0" y="21"/>
                          <a:pt x="0" y="21"/>
                          <a:pt x="0" y="21"/>
                        </a:cubicBezTo>
                        <a:cubicBezTo>
                          <a:pt x="2" y="26"/>
                          <a:pt x="2" y="26"/>
                          <a:pt x="2" y="26"/>
                        </a:cubicBezTo>
                        <a:cubicBezTo>
                          <a:pt x="5" y="25"/>
                          <a:pt x="5" y="25"/>
                          <a:pt x="5" y="25"/>
                        </a:cubicBezTo>
                        <a:cubicBezTo>
                          <a:pt x="6" y="27"/>
                          <a:pt x="7" y="28"/>
                          <a:pt x="8" y="29"/>
                        </a:cubicBezTo>
                        <a:cubicBezTo>
                          <a:pt x="7" y="31"/>
                          <a:pt x="7" y="31"/>
                          <a:pt x="7" y="31"/>
                        </a:cubicBezTo>
                        <a:cubicBezTo>
                          <a:pt x="13" y="33"/>
                          <a:pt x="13" y="33"/>
                          <a:pt x="13" y="33"/>
                        </a:cubicBezTo>
                        <a:cubicBezTo>
                          <a:pt x="14" y="31"/>
                          <a:pt x="14" y="31"/>
                          <a:pt x="14" y="31"/>
                        </a:cubicBezTo>
                        <a:cubicBezTo>
                          <a:pt x="15" y="31"/>
                          <a:pt x="16" y="31"/>
                          <a:pt x="16" y="31"/>
                        </a:cubicBezTo>
                        <a:cubicBezTo>
                          <a:pt x="16" y="26"/>
                          <a:pt x="16" y="26"/>
                          <a:pt x="16" y="26"/>
                        </a:cubicBezTo>
                        <a:cubicBezTo>
                          <a:pt x="13" y="26"/>
                          <a:pt x="9" y="24"/>
                          <a:pt x="8" y="21"/>
                        </a:cubicBezTo>
                        <a:cubicBezTo>
                          <a:pt x="5" y="16"/>
                          <a:pt x="8" y="10"/>
                          <a:pt x="13" y="8"/>
                        </a:cubicBezTo>
                        <a:cubicBezTo>
                          <a:pt x="13" y="8"/>
                          <a:pt x="13" y="8"/>
                          <a:pt x="13" y="8"/>
                        </a:cubicBezTo>
                        <a:cubicBezTo>
                          <a:pt x="14" y="8"/>
                          <a:pt x="15" y="7"/>
                          <a:pt x="16" y="7"/>
                        </a:cubicBezTo>
                        <a:cubicBezTo>
                          <a:pt x="16" y="7"/>
                          <a:pt x="16" y="7"/>
                          <a:pt x="16" y="7"/>
                        </a:cubicBezTo>
                        <a:cubicBezTo>
                          <a:pt x="16" y="3"/>
                          <a:pt x="16" y="3"/>
                          <a:pt x="16" y="3"/>
                        </a:cubicBezTo>
                        <a:cubicBezTo>
                          <a:pt x="15" y="3"/>
                          <a:pt x="15" y="3"/>
                          <a:pt x="14" y="3"/>
                        </a:cubicBezTo>
                        <a:cubicBezTo>
                          <a:pt x="13" y="1"/>
                          <a:pt x="13" y="1"/>
                          <a:pt x="13" y="1"/>
                        </a:cubicBezTo>
                        <a:cubicBezTo>
                          <a:pt x="7" y="3"/>
                          <a:pt x="7" y="3"/>
                          <a:pt x="7" y="3"/>
                        </a:cubicBezTo>
                        <a:cubicBezTo>
                          <a:pt x="8" y="5"/>
                          <a:pt x="8" y="5"/>
                          <a:pt x="8" y="5"/>
                        </a:cubicBezTo>
                        <a:cubicBezTo>
                          <a:pt x="7" y="6"/>
                          <a:pt x="6" y="7"/>
                          <a:pt x="5" y="9"/>
                        </a:cubicBezTo>
                        <a:cubicBezTo>
                          <a:pt x="2" y="8"/>
                          <a:pt x="2" y="8"/>
                          <a:pt x="2" y="8"/>
                        </a:cubicBezTo>
                        <a:cubicBezTo>
                          <a:pt x="0" y="14"/>
                          <a:pt x="0" y="14"/>
                          <a:pt x="0" y="14"/>
                        </a:cubicBezTo>
                        <a:cubicBezTo>
                          <a:pt x="2" y="15"/>
                          <a:pt x="2" y="15"/>
                          <a:pt x="2" y="15"/>
                        </a:cubicBezTo>
                        <a:cubicBezTo>
                          <a:pt x="2" y="16"/>
                          <a:pt x="2" y="18"/>
                          <a:pt x="2" y="20"/>
                        </a:cubicBezTo>
                        <a:close/>
                      </a:path>
                    </a:pathLst>
                  </a:custGeom>
                  <a:grpFill/>
                  <a:ln>
                    <a:noFill/>
                  </a:ln>
                </p:spPr>
                <p:txBody>
                  <a:bodyPr anchor="ctr"/>
                  <a:lstStyle/>
                  <a:p>
                    <a:pPr algn="ctr"/>
                    <a:endParaRPr>
                      <a:cs typeface="+mn-ea"/>
                      <a:sym typeface="+mn-lt"/>
                    </a:endParaRPr>
                  </a:p>
                </p:txBody>
              </p:sp>
              <p:sp>
                <p:nvSpPr>
                  <p:cNvPr id="77" name="Freeform: Shape 104"/>
                  <p:cNvSpPr>
                    <a:spLocks/>
                  </p:cNvSpPr>
                  <p:nvPr/>
                </p:nvSpPr>
                <p:spPr bwMode="auto">
                  <a:xfrm>
                    <a:off x="3876873" y="1241865"/>
                    <a:ext cx="25734" cy="30635"/>
                  </a:xfrm>
                  <a:custGeom>
                    <a:avLst/>
                    <a:gdLst>
                      <a:gd name="T0" fmla="*/ 0 w 6"/>
                      <a:gd name="T1" fmla="*/ 0 h 7"/>
                      <a:gd name="T2" fmla="*/ 2 w 6"/>
                      <a:gd name="T3" fmla="*/ 7 h 7"/>
                      <a:gd name="T4" fmla="*/ 6 w 6"/>
                      <a:gd name="T5" fmla="*/ 0 h 7"/>
                      <a:gd name="T6" fmla="*/ 0 w 6"/>
                      <a:gd name="T7" fmla="*/ 0 h 7"/>
                    </a:gdLst>
                    <a:ahLst/>
                    <a:cxnLst>
                      <a:cxn ang="0">
                        <a:pos x="T0" y="T1"/>
                      </a:cxn>
                      <a:cxn ang="0">
                        <a:pos x="T2" y="T3"/>
                      </a:cxn>
                      <a:cxn ang="0">
                        <a:pos x="T4" y="T5"/>
                      </a:cxn>
                      <a:cxn ang="0">
                        <a:pos x="T6" y="T7"/>
                      </a:cxn>
                    </a:cxnLst>
                    <a:rect l="0" t="0" r="r" b="b"/>
                    <a:pathLst>
                      <a:path w="6" h="7">
                        <a:moveTo>
                          <a:pt x="0" y="0"/>
                        </a:moveTo>
                        <a:cubicBezTo>
                          <a:pt x="0" y="3"/>
                          <a:pt x="1" y="5"/>
                          <a:pt x="2" y="7"/>
                        </a:cubicBezTo>
                        <a:cubicBezTo>
                          <a:pt x="5" y="5"/>
                          <a:pt x="6" y="3"/>
                          <a:pt x="6" y="0"/>
                        </a:cubicBezTo>
                        <a:lnTo>
                          <a:pt x="0" y="0"/>
                        </a:lnTo>
                        <a:close/>
                      </a:path>
                    </a:pathLst>
                  </a:custGeom>
                  <a:grpFill/>
                  <a:ln>
                    <a:noFill/>
                  </a:ln>
                </p:spPr>
                <p:txBody>
                  <a:bodyPr anchor="ctr"/>
                  <a:lstStyle/>
                  <a:p>
                    <a:pPr algn="ctr"/>
                    <a:endParaRPr>
                      <a:cs typeface="+mn-ea"/>
                      <a:sym typeface="+mn-lt"/>
                    </a:endParaRPr>
                  </a:p>
                </p:txBody>
              </p:sp>
              <p:sp>
                <p:nvSpPr>
                  <p:cNvPr id="78" name="Freeform: Shape 105"/>
                  <p:cNvSpPr>
                    <a:spLocks/>
                  </p:cNvSpPr>
                  <p:nvPr/>
                </p:nvSpPr>
                <p:spPr bwMode="auto">
                  <a:xfrm>
                    <a:off x="3876873" y="1197751"/>
                    <a:ext cx="25734" cy="34312"/>
                  </a:xfrm>
                  <a:custGeom>
                    <a:avLst/>
                    <a:gdLst>
                      <a:gd name="T0" fmla="*/ 2 w 6"/>
                      <a:gd name="T1" fmla="*/ 0 h 8"/>
                      <a:gd name="T2" fmla="*/ 0 w 6"/>
                      <a:gd name="T3" fmla="*/ 8 h 8"/>
                      <a:gd name="T4" fmla="*/ 6 w 6"/>
                      <a:gd name="T5" fmla="*/ 8 h 8"/>
                      <a:gd name="T6" fmla="*/ 2 w 6"/>
                      <a:gd name="T7" fmla="*/ 0 h 8"/>
                    </a:gdLst>
                    <a:ahLst/>
                    <a:cxnLst>
                      <a:cxn ang="0">
                        <a:pos x="T0" y="T1"/>
                      </a:cxn>
                      <a:cxn ang="0">
                        <a:pos x="T2" y="T3"/>
                      </a:cxn>
                      <a:cxn ang="0">
                        <a:pos x="T4" y="T5"/>
                      </a:cxn>
                      <a:cxn ang="0">
                        <a:pos x="T6" y="T7"/>
                      </a:cxn>
                    </a:cxnLst>
                    <a:rect l="0" t="0" r="r" b="b"/>
                    <a:pathLst>
                      <a:path w="6" h="8">
                        <a:moveTo>
                          <a:pt x="2" y="0"/>
                        </a:moveTo>
                        <a:cubicBezTo>
                          <a:pt x="1" y="2"/>
                          <a:pt x="0" y="5"/>
                          <a:pt x="0" y="8"/>
                        </a:cubicBezTo>
                        <a:cubicBezTo>
                          <a:pt x="6" y="8"/>
                          <a:pt x="6" y="8"/>
                          <a:pt x="6" y="8"/>
                        </a:cubicBezTo>
                        <a:cubicBezTo>
                          <a:pt x="6" y="5"/>
                          <a:pt x="5" y="2"/>
                          <a:pt x="2" y="0"/>
                        </a:cubicBezTo>
                        <a:close/>
                      </a:path>
                    </a:pathLst>
                  </a:custGeom>
                  <a:grpFill/>
                  <a:ln>
                    <a:noFill/>
                  </a:ln>
                </p:spPr>
                <p:txBody>
                  <a:bodyPr anchor="ctr"/>
                  <a:lstStyle/>
                  <a:p>
                    <a:pPr algn="ctr"/>
                    <a:endParaRPr>
                      <a:cs typeface="+mn-ea"/>
                      <a:sym typeface="+mn-lt"/>
                    </a:endParaRPr>
                  </a:p>
                </p:txBody>
              </p:sp>
              <p:sp>
                <p:nvSpPr>
                  <p:cNvPr id="79" name="Freeform: Shape 106"/>
                  <p:cNvSpPr>
                    <a:spLocks/>
                  </p:cNvSpPr>
                  <p:nvPr/>
                </p:nvSpPr>
                <p:spPr bwMode="auto">
                  <a:xfrm>
                    <a:off x="3854816" y="1184271"/>
                    <a:ext cx="25734" cy="47791"/>
                  </a:xfrm>
                  <a:custGeom>
                    <a:avLst/>
                    <a:gdLst>
                      <a:gd name="T0" fmla="*/ 0 w 6"/>
                      <a:gd name="T1" fmla="*/ 0 h 11"/>
                      <a:gd name="T2" fmla="*/ 0 w 6"/>
                      <a:gd name="T3" fmla="*/ 11 h 11"/>
                      <a:gd name="T4" fmla="*/ 3 w 6"/>
                      <a:gd name="T5" fmla="*/ 11 h 11"/>
                      <a:gd name="T6" fmla="*/ 6 w 6"/>
                      <a:gd name="T7" fmla="*/ 2 h 11"/>
                      <a:gd name="T8" fmla="*/ 0 w 6"/>
                      <a:gd name="T9" fmla="*/ 0 h 11"/>
                    </a:gdLst>
                    <a:ahLst/>
                    <a:cxnLst>
                      <a:cxn ang="0">
                        <a:pos x="T0" y="T1"/>
                      </a:cxn>
                      <a:cxn ang="0">
                        <a:pos x="T2" y="T3"/>
                      </a:cxn>
                      <a:cxn ang="0">
                        <a:pos x="T4" y="T5"/>
                      </a:cxn>
                      <a:cxn ang="0">
                        <a:pos x="T6" y="T7"/>
                      </a:cxn>
                      <a:cxn ang="0">
                        <a:pos x="T8" y="T9"/>
                      </a:cxn>
                    </a:cxnLst>
                    <a:rect l="0" t="0" r="r" b="b"/>
                    <a:pathLst>
                      <a:path w="6" h="11">
                        <a:moveTo>
                          <a:pt x="0" y="0"/>
                        </a:moveTo>
                        <a:cubicBezTo>
                          <a:pt x="0" y="11"/>
                          <a:pt x="0" y="11"/>
                          <a:pt x="0" y="11"/>
                        </a:cubicBezTo>
                        <a:cubicBezTo>
                          <a:pt x="3" y="11"/>
                          <a:pt x="3" y="11"/>
                          <a:pt x="3" y="11"/>
                        </a:cubicBezTo>
                        <a:cubicBezTo>
                          <a:pt x="3" y="7"/>
                          <a:pt x="4" y="4"/>
                          <a:pt x="6" y="2"/>
                        </a:cubicBezTo>
                        <a:cubicBezTo>
                          <a:pt x="4" y="1"/>
                          <a:pt x="2" y="0"/>
                          <a:pt x="0" y="0"/>
                        </a:cubicBezTo>
                        <a:close/>
                      </a:path>
                    </a:pathLst>
                  </a:custGeom>
                  <a:grpFill/>
                  <a:ln>
                    <a:noFill/>
                  </a:ln>
                </p:spPr>
                <p:txBody>
                  <a:bodyPr anchor="ctr"/>
                  <a:lstStyle/>
                  <a:p>
                    <a:pPr algn="ctr"/>
                    <a:endParaRPr>
                      <a:cs typeface="+mn-ea"/>
                      <a:sym typeface="+mn-lt"/>
                    </a:endParaRPr>
                  </a:p>
                </p:txBody>
              </p:sp>
              <p:sp>
                <p:nvSpPr>
                  <p:cNvPr id="80" name="Freeform: Shape 107"/>
                  <p:cNvSpPr>
                    <a:spLocks/>
                  </p:cNvSpPr>
                  <p:nvPr/>
                </p:nvSpPr>
                <p:spPr bwMode="auto">
                  <a:xfrm>
                    <a:off x="3822955" y="1241865"/>
                    <a:ext cx="26959" cy="44115"/>
                  </a:xfrm>
                  <a:custGeom>
                    <a:avLst/>
                    <a:gdLst>
                      <a:gd name="T0" fmla="*/ 6 w 6"/>
                      <a:gd name="T1" fmla="*/ 10 h 10"/>
                      <a:gd name="T2" fmla="*/ 6 w 6"/>
                      <a:gd name="T3" fmla="*/ 0 h 10"/>
                      <a:gd name="T4" fmla="*/ 3 w 6"/>
                      <a:gd name="T5" fmla="*/ 0 h 10"/>
                      <a:gd name="T6" fmla="*/ 0 w 6"/>
                      <a:gd name="T7" fmla="*/ 8 h 10"/>
                      <a:gd name="T8" fmla="*/ 6 w 6"/>
                      <a:gd name="T9" fmla="*/ 10 h 10"/>
                    </a:gdLst>
                    <a:ahLst/>
                    <a:cxnLst>
                      <a:cxn ang="0">
                        <a:pos x="T0" y="T1"/>
                      </a:cxn>
                      <a:cxn ang="0">
                        <a:pos x="T2" y="T3"/>
                      </a:cxn>
                      <a:cxn ang="0">
                        <a:pos x="T4" y="T5"/>
                      </a:cxn>
                      <a:cxn ang="0">
                        <a:pos x="T6" y="T7"/>
                      </a:cxn>
                      <a:cxn ang="0">
                        <a:pos x="T8" y="T9"/>
                      </a:cxn>
                    </a:cxnLst>
                    <a:rect l="0" t="0" r="r" b="b"/>
                    <a:pathLst>
                      <a:path w="6" h="10">
                        <a:moveTo>
                          <a:pt x="6" y="10"/>
                        </a:moveTo>
                        <a:cubicBezTo>
                          <a:pt x="6" y="0"/>
                          <a:pt x="6" y="0"/>
                          <a:pt x="6" y="0"/>
                        </a:cubicBezTo>
                        <a:cubicBezTo>
                          <a:pt x="3" y="0"/>
                          <a:pt x="3" y="0"/>
                          <a:pt x="3" y="0"/>
                        </a:cubicBezTo>
                        <a:cubicBezTo>
                          <a:pt x="3" y="3"/>
                          <a:pt x="2" y="6"/>
                          <a:pt x="0" y="8"/>
                        </a:cubicBezTo>
                        <a:cubicBezTo>
                          <a:pt x="2" y="9"/>
                          <a:pt x="4" y="10"/>
                          <a:pt x="6" y="10"/>
                        </a:cubicBezTo>
                        <a:close/>
                      </a:path>
                    </a:pathLst>
                  </a:custGeom>
                  <a:grpFill/>
                  <a:ln>
                    <a:noFill/>
                  </a:ln>
                </p:spPr>
                <p:txBody>
                  <a:bodyPr anchor="ctr"/>
                  <a:lstStyle/>
                  <a:p>
                    <a:pPr algn="ctr"/>
                    <a:endParaRPr>
                      <a:cs typeface="+mn-ea"/>
                      <a:sym typeface="+mn-lt"/>
                    </a:endParaRPr>
                  </a:p>
                </p:txBody>
              </p:sp>
              <p:sp>
                <p:nvSpPr>
                  <p:cNvPr id="81" name="Freeform: Shape 108"/>
                  <p:cNvSpPr>
                    <a:spLocks/>
                  </p:cNvSpPr>
                  <p:nvPr/>
                </p:nvSpPr>
                <p:spPr bwMode="auto">
                  <a:xfrm>
                    <a:off x="3822955" y="1184271"/>
                    <a:ext cx="26959" cy="47791"/>
                  </a:xfrm>
                  <a:custGeom>
                    <a:avLst/>
                    <a:gdLst>
                      <a:gd name="T0" fmla="*/ 3 w 6"/>
                      <a:gd name="T1" fmla="*/ 11 h 11"/>
                      <a:gd name="T2" fmla="*/ 6 w 6"/>
                      <a:gd name="T3" fmla="*/ 11 h 11"/>
                      <a:gd name="T4" fmla="*/ 6 w 6"/>
                      <a:gd name="T5" fmla="*/ 0 h 11"/>
                      <a:gd name="T6" fmla="*/ 0 w 6"/>
                      <a:gd name="T7" fmla="*/ 2 h 11"/>
                      <a:gd name="T8" fmla="*/ 3 w 6"/>
                      <a:gd name="T9" fmla="*/ 11 h 11"/>
                    </a:gdLst>
                    <a:ahLst/>
                    <a:cxnLst>
                      <a:cxn ang="0">
                        <a:pos x="T0" y="T1"/>
                      </a:cxn>
                      <a:cxn ang="0">
                        <a:pos x="T2" y="T3"/>
                      </a:cxn>
                      <a:cxn ang="0">
                        <a:pos x="T4" y="T5"/>
                      </a:cxn>
                      <a:cxn ang="0">
                        <a:pos x="T6" y="T7"/>
                      </a:cxn>
                      <a:cxn ang="0">
                        <a:pos x="T8" y="T9"/>
                      </a:cxn>
                    </a:cxnLst>
                    <a:rect l="0" t="0" r="r" b="b"/>
                    <a:pathLst>
                      <a:path w="6" h="11">
                        <a:moveTo>
                          <a:pt x="3" y="11"/>
                        </a:moveTo>
                        <a:cubicBezTo>
                          <a:pt x="6" y="11"/>
                          <a:pt x="6" y="11"/>
                          <a:pt x="6" y="11"/>
                        </a:cubicBezTo>
                        <a:cubicBezTo>
                          <a:pt x="6" y="0"/>
                          <a:pt x="6" y="0"/>
                          <a:pt x="6" y="0"/>
                        </a:cubicBezTo>
                        <a:cubicBezTo>
                          <a:pt x="4" y="0"/>
                          <a:pt x="2" y="1"/>
                          <a:pt x="0" y="2"/>
                        </a:cubicBezTo>
                        <a:cubicBezTo>
                          <a:pt x="2" y="4"/>
                          <a:pt x="3" y="7"/>
                          <a:pt x="3" y="11"/>
                        </a:cubicBezTo>
                        <a:close/>
                      </a:path>
                    </a:pathLst>
                  </a:custGeom>
                  <a:grpFill/>
                  <a:ln>
                    <a:noFill/>
                  </a:ln>
                </p:spPr>
                <p:txBody>
                  <a:bodyPr anchor="ctr"/>
                  <a:lstStyle/>
                  <a:p>
                    <a:pPr algn="ctr"/>
                    <a:endParaRPr>
                      <a:cs typeface="+mn-ea"/>
                      <a:sym typeface="+mn-lt"/>
                    </a:endParaRPr>
                  </a:p>
                </p:txBody>
              </p:sp>
              <p:sp>
                <p:nvSpPr>
                  <p:cNvPr id="82" name="Freeform: Shape 109"/>
                  <p:cNvSpPr>
                    <a:spLocks/>
                  </p:cNvSpPr>
                  <p:nvPr/>
                </p:nvSpPr>
                <p:spPr bwMode="auto">
                  <a:xfrm>
                    <a:off x="3800898" y="1241865"/>
                    <a:ext cx="26959" cy="30635"/>
                  </a:xfrm>
                  <a:custGeom>
                    <a:avLst/>
                    <a:gdLst>
                      <a:gd name="T0" fmla="*/ 4 w 6"/>
                      <a:gd name="T1" fmla="*/ 7 h 7"/>
                      <a:gd name="T2" fmla="*/ 6 w 6"/>
                      <a:gd name="T3" fmla="*/ 0 h 7"/>
                      <a:gd name="T4" fmla="*/ 0 w 6"/>
                      <a:gd name="T5" fmla="*/ 0 h 7"/>
                      <a:gd name="T6" fmla="*/ 4 w 6"/>
                      <a:gd name="T7" fmla="*/ 7 h 7"/>
                    </a:gdLst>
                    <a:ahLst/>
                    <a:cxnLst>
                      <a:cxn ang="0">
                        <a:pos x="T0" y="T1"/>
                      </a:cxn>
                      <a:cxn ang="0">
                        <a:pos x="T2" y="T3"/>
                      </a:cxn>
                      <a:cxn ang="0">
                        <a:pos x="T4" y="T5"/>
                      </a:cxn>
                      <a:cxn ang="0">
                        <a:pos x="T6" y="T7"/>
                      </a:cxn>
                    </a:cxnLst>
                    <a:rect l="0" t="0" r="r" b="b"/>
                    <a:pathLst>
                      <a:path w="6" h="7">
                        <a:moveTo>
                          <a:pt x="4" y="7"/>
                        </a:moveTo>
                        <a:cubicBezTo>
                          <a:pt x="5" y="5"/>
                          <a:pt x="6" y="3"/>
                          <a:pt x="6" y="0"/>
                        </a:cubicBezTo>
                        <a:cubicBezTo>
                          <a:pt x="0" y="0"/>
                          <a:pt x="0" y="0"/>
                          <a:pt x="0" y="0"/>
                        </a:cubicBezTo>
                        <a:cubicBezTo>
                          <a:pt x="0" y="3"/>
                          <a:pt x="1" y="5"/>
                          <a:pt x="4" y="7"/>
                        </a:cubicBezTo>
                        <a:close/>
                      </a:path>
                    </a:pathLst>
                  </a:custGeom>
                  <a:grpFill/>
                  <a:ln>
                    <a:noFill/>
                  </a:ln>
                </p:spPr>
                <p:txBody>
                  <a:bodyPr anchor="ctr"/>
                  <a:lstStyle/>
                  <a:p>
                    <a:pPr algn="ctr"/>
                    <a:endParaRPr>
                      <a:cs typeface="+mn-ea"/>
                      <a:sym typeface="+mn-lt"/>
                    </a:endParaRPr>
                  </a:p>
                </p:txBody>
              </p:sp>
              <p:sp>
                <p:nvSpPr>
                  <p:cNvPr id="83" name="Freeform: Shape 110"/>
                  <p:cNvSpPr>
                    <a:spLocks/>
                  </p:cNvSpPr>
                  <p:nvPr/>
                </p:nvSpPr>
                <p:spPr bwMode="auto">
                  <a:xfrm>
                    <a:off x="3800898" y="1197751"/>
                    <a:ext cx="26959" cy="34312"/>
                  </a:xfrm>
                  <a:custGeom>
                    <a:avLst/>
                    <a:gdLst>
                      <a:gd name="T0" fmla="*/ 4 w 6"/>
                      <a:gd name="T1" fmla="*/ 0 h 8"/>
                      <a:gd name="T2" fmla="*/ 0 w 6"/>
                      <a:gd name="T3" fmla="*/ 8 h 8"/>
                      <a:gd name="T4" fmla="*/ 6 w 6"/>
                      <a:gd name="T5" fmla="*/ 8 h 8"/>
                      <a:gd name="T6" fmla="*/ 4 w 6"/>
                      <a:gd name="T7" fmla="*/ 0 h 8"/>
                    </a:gdLst>
                    <a:ahLst/>
                    <a:cxnLst>
                      <a:cxn ang="0">
                        <a:pos x="T0" y="T1"/>
                      </a:cxn>
                      <a:cxn ang="0">
                        <a:pos x="T2" y="T3"/>
                      </a:cxn>
                      <a:cxn ang="0">
                        <a:pos x="T4" y="T5"/>
                      </a:cxn>
                      <a:cxn ang="0">
                        <a:pos x="T6" y="T7"/>
                      </a:cxn>
                    </a:cxnLst>
                    <a:rect l="0" t="0" r="r" b="b"/>
                    <a:pathLst>
                      <a:path w="6" h="8">
                        <a:moveTo>
                          <a:pt x="4" y="0"/>
                        </a:moveTo>
                        <a:cubicBezTo>
                          <a:pt x="1" y="2"/>
                          <a:pt x="0" y="5"/>
                          <a:pt x="0" y="8"/>
                        </a:cubicBezTo>
                        <a:cubicBezTo>
                          <a:pt x="6" y="8"/>
                          <a:pt x="6" y="8"/>
                          <a:pt x="6" y="8"/>
                        </a:cubicBezTo>
                        <a:cubicBezTo>
                          <a:pt x="6" y="5"/>
                          <a:pt x="5" y="2"/>
                          <a:pt x="4" y="0"/>
                        </a:cubicBezTo>
                        <a:close/>
                      </a:path>
                    </a:pathLst>
                  </a:custGeom>
                  <a:grpFill/>
                  <a:ln>
                    <a:noFill/>
                  </a:ln>
                </p:spPr>
                <p:txBody>
                  <a:bodyPr anchor="ctr"/>
                  <a:lstStyle/>
                  <a:p>
                    <a:pPr algn="ctr"/>
                    <a:endParaRPr>
                      <a:cs typeface="+mn-ea"/>
                      <a:sym typeface="+mn-lt"/>
                    </a:endParaRPr>
                  </a:p>
                </p:txBody>
              </p:sp>
              <p:sp>
                <p:nvSpPr>
                  <p:cNvPr id="84" name="Freeform: Shape 111"/>
                  <p:cNvSpPr>
                    <a:spLocks/>
                  </p:cNvSpPr>
                  <p:nvPr/>
                </p:nvSpPr>
                <p:spPr bwMode="auto">
                  <a:xfrm>
                    <a:off x="3854816" y="1241865"/>
                    <a:ext cx="25734" cy="44115"/>
                  </a:xfrm>
                  <a:custGeom>
                    <a:avLst/>
                    <a:gdLst>
                      <a:gd name="T0" fmla="*/ 0 w 6"/>
                      <a:gd name="T1" fmla="*/ 10 h 10"/>
                      <a:gd name="T2" fmla="*/ 6 w 6"/>
                      <a:gd name="T3" fmla="*/ 8 h 10"/>
                      <a:gd name="T4" fmla="*/ 3 w 6"/>
                      <a:gd name="T5" fmla="*/ 0 h 10"/>
                      <a:gd name="T6" fmla="*/ 0 w 6"/>
                      <a:gd name="T7" fmla="*/ 0 h 10"/>
                      <a:gd name="T8" fmla="*/ 0 w 6"/>
                      <a:gd name="T9" fmla="*/ 10 h 10"/>
                    </a:gdLst>
                    <a:ahLst/>
                    <a:cxnLst>
                      <a:cxn ang="0">
                        <a:pos x="T0" y="T1"/>
                      </a:cxn>
                      <a:cxn ang="0">
                        <a:pos x="T2" y="T3"/>
                      </a:cxn>
                      <a:cxn ang="0">
                        <a:pos x="T4" y="T5"/>
                      </a:cxn>
                      <a:cxn ang="0">
                        <a:pos x="T6" y="T7"/>
                      </a:cxn>
                      <a:cxn ang="0">
                        <a:pos x="T8" y="T9"/>
                      </a:cxn>
                    </a:cxnLst>
                    <a:rect l="0" t="0" r="r" b="b"/>
                    <a:pathLst>
                      <a:path w="6" h="10">
                        <a:moveTo>
                          <a:pt x="0" y="10"/>
                        </a:moveTo>
                        <a:cubicBezTo>
                          <a:pt x="2" y="10"/>
                          <a:pt x="4" y="9"/>
                          <a:pt x="6" y="8"/>
                        </a:cubicBezTo>
                        <a:cubicBezTo>
                          <a:pt x="4" y="6"/>
                          <a:pt x="3" y="3"/>
                          <a:pt x="3" y="0"/>
                        </a:cubicBezTo>
                        <a:cubicBezTo>
                          <a:pt x="0" y="0"/>
                          <a:pt x="0" y="0"/>
                          <a:pt x="0" y="0"/>
                        </a:cubicBezTo>
                        <a:lnTo>
                          <a:pt x="0" y="10"/>
                        </a:lnTo>
                        <a:close/>
                      </a:path>
                    </a:pathLst>
                  </a:custGeom>
                  <a:grpFill/>
                  <a:ln>
                    <a:noFill/>
                  </a:ln>
                </p:spPr>
                <p:txBody>
                  <a:bodyPr anchor="ctr"/>
                  <a:lstStyle/>
                  <a:p>
                    <a:pPr algn="ctr"/>
                    <a:endParaRPr>
                      <a:cs typeface="+mn-ea"/>
                      <a:sym typeface="+mn-lt"/>
                    </a:endParaRPr>
                  </a:p>
                </p:txBody>
              </p:sp>
              <p:sp>
                <p:nvSpPr>
                  <p:cNvPr id="85" name="Freeform: Shape 112"/>
                  <p:cNvSpPr>
                    <a:spLocks/>
                  </p:cNvSpPr>
                  <p:nvPr/>
                </p:nvSpPr>
                <p:spPr bwMode="auto">
                  <a:xfrm>
                    <a:off x="4543498" y="972275"/>
                    <a:ext cx="115189" cy="110287"/>
                  </a:xfrm>
                  <a:custGeom>
                    <a:avLst/>
                    <a:gdLst>
                      <a:gd name="T0" fmla="*/ 26 w 26"/>
                      <a:gd name="T1" fmla="*/ 10 h 25"/>
                      <a:gd name="T2" fmla="*/ 21 w 26"/>
                      <a:gd name="T3" fmla="*/ 12 h 25"/>
                      <a:gd name="T4" fmla="*/ 19 w 26"/>
                      <a:gd name="T5" fmla="*/ 12 h 25"/>
                      <a:gd name="T6" fmla="*/ 18 w 26"/>
                      <a:gd name="T7" fmla="*/ 9 h 25"/>
                      <a:gd name="T8" fmla="*/ 19 w 26"/>
                      <a:gd name="T9" fmla="*/ 8 h 25"/>
                      <a:gd name="T10" fmla="*/ 24 w 26"/>
                      <a:gd name="T11" fmla="*/ 6 h 25"/>
                      <a:gd name="T12" fmla="*/ 22 w 26"/>
                      <a:gd name="T13" fmla="*/ 3 h 25"/>
                      <a:gd name="T14" fmla="*/ 19 w 26"/>
                      <a:gd name="T15" fmla="*/ 2 h 25"/>
                      <a:gd name="T16" fmla="*/ 18 w 26"/>
                      <a:gd name="T17" fmla="*/ 6 h 25"/>
                      <a:gd name="T18" fmla="*/ 16 w 26"/>
                      <a:gd name="T19" fmla="*/ 9 h 25"/>
                      <a:gd name="T20" fmla="*/ 16 w 26"/>
                      <a:gd name="T21" fmla="*/ 5 h 25"/>
                      <a:gd name="T22" fmla="*/ 14 w 26"/>
                      <a:gd name="T23" fmla="*/ 4 h 25"/>
                      <a:gd name="T24" fmla="*/ 14 w 26"/>
                      <a:gd name="T25" fmla="*/ 2 h 25"/>
                      <a:gd name="T26" fmla="*/ 13 w 26"/>
                      <a:gd name="T27" fmla="*/ 2 h 25"/>
                      <a:gd name="T28" fmla="*/ 13 w 26"/>
                      <a:gd name="T29" fmla="*/ 4 h 25"/>
                      <a:gd name="T30" fmla="*/ 11 w 26"/>
                      <a:gd name="T31" fmla="*/ 5 h 25"/>
                      <a:gd name="T32" fmla="*/ 11 w 26"/>
                      <a:gd name="T33" fmla="*/ 9 h 25"/>
                      <a:gd name="T34" fmla="*/ 9 w 26"/>
                      <a:gd name="T35" fmla="*/ 6 h 25"/>
                      <a:gd name="T36" fmla="*/ 8 w 26"/>
                      <a:gd name="T37" fmla="*/ 2 h 25"/>
                      <a:gd name="T38" fmla="*/ 5 w 26"/>
                      <a:gd name="T39" fmla="*/ 3 h 25"/>
                      <a:gd name="T40" fmla="*/ 2 w 26"/>
                      <a:gd name="T41" fmla="*/ 6 h 25"/>
                      <a:gd name="T42" fmla="*/ 8 w 26"/>
                      <a:gd name="T43" fmla="*/ 8 h 25"/>
                      <a:gd name="T44" fmla="*/ 9 w 26"/>
                      <a:gd name="T45" fmla="*/ 9 h 25"/>
                      <a:gd name="T46" fmla="*/ 8 w 26"/>
                      <a:gd name="T47" fmla="*/ 12 h 25"/>
                      <a:gd name="T48" fmla="*/ 6 w 26"/>
                      <a:gd name="T49" fmla="*/ 12 h 25"/>
                      <a:gd name="T50" fmla="*/ 1 w 26"/>
                      <a:gd name="T51" fmla="*/ 10 h 25"/>
                      <a:gd name="T52" fmla="*/ 0 w 26"/>
                      <a:gd name="T53" fmla="*/ 13 h 25"/>
                      <a:gd name="T54" fmla="*/ 2 w 26"/>
                      <a:gd name="T55" fmla="*/ 17 h 25"/>
                      <a:gd name="T56" fmla="*/ 5 w 26"/>
                      <a:gd name="T57" fmla="*/ 14 h 25"/>
                      <a:gd name="T58" fmla="*/ 9 w 26"/>
                      <a:gd name="T59" fmla="*/ 13 h 25"/>
                      <a:gd name="T60" fmla="*/ 6 w 26"/>
                      <a:gd name="T61" fmla="*/ 16 h 25"/>
                      <a:gd name="T62" fmla="*/ 7 w 26"/>
                      <a:gd name="T63" fmla="*/ 18 h 25"/>
                      <a:gd name="T64" fmla="*/ 6 w 26"/>
                      <a:gd name="T65" fmla="*/ 19 h 25"/>
                      <a:gd name="T66" fmla="*/ 7 w 26"/>
                      <a:gd name="T67" fmla="*/ 20 h 25"/>
                      <a:gd name="T68" fmla="*/ 8 w 26"/>
                      <a:gd name="T69" fmla="*/ 19 h 25"/>
                      <a:gd name="T70" fmla="*/ 10 w 26"/>
                      <a:gd name="T71" fmla="*/ 19 h 25"/>
                      <a:gd name="T72" fmla="*/ 13 w 26"/>
                      <a:gd name="T73" fmla="*/ 16 h 25"/>
                      <a:gd name="T74" fmla="*/ 12 w 26"/>
                      <a:gd name="T75" fmla="*/ 21 h 25"/>
                      <a:gd name="T76" fmla="*/ 9 w 26"/>
                      <a:gd name="T77" fmla="*/ 24 h 25"/>
                      <a:gd name="T78" fmla="*/ 13 w 26"/>
                      <a:gd name="T79" fmla="*/ 25 h 25"/>
                      <a:gd name="T80" fmla="*/ 16 w 26"/>
                      <a:gd name="T81" fmla="*/ 25 h 25"/>
                      <a:gd name="T82" fmla="*/ 14 w 26"/>
                      <a:gd name="T83" fmla="*/ 20 h 25"/>
                      <a:gd name="T84" fmla="*/ 14 w 26"/>
                      <a:gd name="T85" fmla="*/ 18 h 25"/>
                      <a:gd name="T86" fmla="*/ 17 w 26"/>
                      <a:gd name="T87" fmla="*/ 17 h 25"/>
                      <a:gd name="T88" fmla="*/ 18 w 26"/>
                      <a:gd name="T89" fmla="*/ 18 h 25"/>
                      <a:gd name="T90" fmla="*/ 20 w 26"/>
                      <a:gd name="T91" fmla="*/ 24 h 25"/>
                      <a:gd name="T92" fmla="*/ 23 w 26"/>
                      <a:gd name="T93" fmla="*/ 21 h 25"/>
                      <a:gd name="T94" fmla="*/ 24 w 26"/>
                      <a:gd name="T95" fmla="*/ 18 h 25"/>
                      <a:gd name="T96" fmla="*/ 20 w 26"/>
                      <a:gd name="T97" fmla="*/ 17 h 25"/>
                      <a:gd name="T98" fmla="*/ 17 w 26"/>
                      <a:gd name="T99" fmla="*/ 15 h 25"/>
                      <a:gd name="T100" fmla="*/ 20 w 26"/>
                      <a:gd name="T101" fmla="*/ 15 h 25"/>
                      <a:gd name="T102" fmla="*/ 22 w 26"/>
                      <a:gd name="T103" fmla="*/ 13 h 25"/>
                      <a:gd name="T104" fmla="*/ 24 w 26"/>
                      <a:gd name="T105"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 h="25">
                        <a:moveTo>
                          <a:pt x="26" y="12"/>
                        </a:moveTo>
                        <a:cubicBezTo>
                          <a:pt x="24" y="12"/>
                          <a:pt x="24" y="12"/>
                          <a:pt x="24" y="12"/>
                        </a:cubicBezTo>
                        <a:cubicBezTo>
                          <a:pt x="26" y="10"/>
                          <a:pt x="26" y="10"/>
                          <a:pt x="26" y="10"/>
                        </a:cubicBezTo>
                        <a:cubicBezTo>
                          <a:pt x="25" y="9"/>
                          <a:pt x="25" y="9"/>
                          <a:pt x="25" y="9"/>
                        </a:cubicBezTo>
                        <a:cubicBezTo>
                          <a:pt x="22" y="12"/>
                          <a:pt x="22" y="12"/>
                          <a:pt x="22" y="12"/>
                        </a:cubicBezTo>
                        <a:cubicBezTo>
                          <a:pt x="21" y="12"/>
                          <a:pt x="21" y="12"/>
                          <a:pt x="21" y="12"/>
                        </a:cubicBezTo>
                        <a:cubicBezTo>
                          <a:pt x="21" y="11"/>
                          <a:pt x="21" y="11"/>
                          <a:pt x="21" y="11"/>
                        </a:cubicBezTo>
                        <a:cubicBezTo>
                          <a:pt x="20" y="10"/>
                          <a:pt x="20" y="10"/>
                          <a:pt x="20" y="10"/>
                        </a:cubicBezTo>
                        <a:cubicBezTo>
                          <a:pt x="19" y="12"/>
                          <a:pt x="19" y="12"/>
                          <a:pt x="19" y="12"/>
                        </a:cubicBezTo>
                        <a:cubicBezTo>
                          <a:pt x="17" y="12"/>
                          <a:pt x="17" y="12"/>
                          <a:pt x="17" y="12"/>
                        </a:cubicBezTo>
                        <a:cubicBezTo>
                          <a:pt x="17" y="11"/>
                          <a:pt x="17" y="11"/>
                          <a:pt x="17" y="10"/>
                        </a:cubicBezTo>
                        <a:cubicBezTo>
                          <a:pt x="18" y="9"/>
                          <a:pt x="18" y="9"/>
                          <a:pt x="18" y="9"/>
                        </a:cubicBezTo>
                        <a:cubicBezTo>
                          <a:pt x="20" y="9"/>
                          <a:pt x="20" y="9"/>
                          <a:pt x="20" y="9"/>
                        </a:cubicBezTo>
                        <a:cubicBezTo>
                          <a:pt x="20" y="8"/>
                          <a:pt x="20" y="8"/>
                          <a:pt x="20" y="8"/>
                        </a:cubicBezTo>
                        <a:cubicBezTo>
                          <a:pt x="19" y="8"/>
                          <a:pt x="19" y="8"/>
                          <a:pt x="19" y="8"/>
                        </a:cubicBezTo>
                        <a:cubicBezTo>
                          <a:pt x="20" y="7"/>
                          <a:pt x="20" y="7"/>
                          <a:pt x="20" y="7"/>
                        </a:cubicBezTo>
                        <a:cubicBezTo>
                          <a:pt x="24" y="7"/>
                          <a:pt x="24" y="7"/>
                          <a:pt x="24" y="7"/>
                        </a:cubicBezTo>
                        <a:cubicBezTo>
                          <a:pt x="24" y="6"/>
                          <a:pt x="24" y="6"/>
                          <a:pt x="24" y="6"/>
                        </a:cubicBezTo>
                        <a:cubicBezTo>
                          <a:pt x="21" y="6"/>
                          <a:pt x="21" y="6"/>
                          <a:pt x="21" y="6"/>
                        </a:cubicBezTo>
                        <a:cubicBezTo>
                          <a:pt x="23" y="4"/>
                          <a:pt x="23" y="4"/>
                          <a:pt x="23" y="4"/>
                        </a:cubicBezTo>
                        <a:cubicBezTo>
                          <a:pt x="22" y="3"/>
                          <a:pt x="22" y="3"/>
                          <a:pt x="22" y="3"/>
                        </a:cubicBezTo>
                        <a:cubicBezTo>
                          <a:pt x="20" y="5"/>
                          <a:pt x="20" y="5"/>
                          <a:pt x="20" y="5"/>
                        </a:cubicBezTo>
                        <a:cubicBezTo>
                          <a:pt x="20" y="2"/>
                          <a:pt x="20" y="2"/>
                          <a:pt x="20" y="2"/>
                        </a:cubicBezTo>
                        <a:cubicBezTo>
                          <a:pt x="19" y="2"/>
                          <a:pt x="19" y="2"/>
                          <a:pt x="19" y="2"/>
                        </a:cubicBezTo>
                        <a:cubicBezTo>
                          <a:pt x="19" y="6"/>
                          <a:pt x="19" y="6"/>
                          <a:pt x="19" y="6"/>
                        </a:cubicBezTo>
                        <a:cubicBezTo>
                          <a:pt x="18" y="7"/>
                          <a:pt x="18" y="7"/>
                          <a:pt x="18" y="7"/>
                        </a:cubicBezTo>
                        <a:cubicBezTo>
                          <a:pt x="18" y="6"/>
                          <a:pt x="18" y="6"/>
                          <a:pt x="18" y="6"/>
                        </a:cubicBezTo>
                        <a:cubicBezTo>
                          <a:pt x="17" y="6"/>
                          <a:pt x="17" y="6"/>
                          <a:pt x="17" y="6"/>
                        </a:cubicBezTo>
                        <a:cubicBezTo>
                          <a:pt x="17" y="8"/>
                          <a:pt x="17" y="8"/>
                          <a:pt x="17" y="8"/>
                        </a:cubicBezTo>
                        <a:cubicBezTo>
                          <a:pt x="16" y="9"/>
                          <a:pt x="16" y="9"/>
                          <a:pt x="16" y="9"/>
                        </a:cubicBezTo>
                        <a:cubicBezTo>
                          <a:pt x="15" y="9"/>
                          <a:pt x="15" y="9"/>
                          <a:pt x="14" y="9"/>
                        </a:cubicBezTo>
                        <a:cubicBezTo>
                          <a:pt x="14" y="7"/>
                          <a:pt x="14" y="7"/>
                          <a:pt x="14" y="7"/>
                        </a:cubicBezTo>
                        <a:cubicBezTo>
                          <a:pt x="16" y="5"/>
                          <a:pt x="16" y="5"/>
                          <a:pt x="16" y="5"/>
                        </a:cubicBezTo>
                        <a:cubicBezTo>
                          <a:pt x="15" y="4"/>
                          <a:pt x="15" y="4"/>
                          <a:pt x="15" y="4"/>
                        </a:cubicBezTo>
                        <a:cubicBezTo>
                          <a:pt x="14" y="5"/>
                          <a:pt x="14" y="5"/>
                          <a:pt x="14" y="5"/>
                        </a:cubicBezTo>
                        <a:cubicBezTo>
                          <a:pt x="14" y="4"/>
                          <a:pt x="14" y="4"/>
                          <a:pt x="14" y="4"/>
                        </a:cubicBezTo>
                        <a:cubicBezTo>
                          <a:pt x="17" y="1"/>
                          <a:pt x="17" y="1"/>
                          <a:pt x="17" y="1"/>
                        </a:cubicBezTo>
                        <a:cubicBezTo>
                          <a:pt x="16" y="0"/>
                          <a:pt x="16" y="0"/>
                          <a:pt x="16" y="0"/>
                        </a:cubicBezTo>
                        <a:cubicBezTo>
                          <a:pt x="14" y="2"/>
                          <a:pt x="14" y="2"/>
                          <a:pt x="14" y="2"/>
                        </a:cubicBezTo>
                        <a:cubicBezTo>
                          <a:pt x="14" y="0"/>
                          <a:pt x="14" y="0"/>
                          <a:pt x="14" y="0"/>
                        </a:cubicBezTo>
                        <a:cubicBezTo>
                          <a:pt x="13" y="0"/>
                          <a:pt x="13" y="0"/>
                          <a:pt x="13" y="0"/>
                        </a:cubicBezTo>
                        <a:cubicBezTo>
                          <a:pt x="13" y="2"/>
                          <a:pt x="13" y="2"/>
                          <a:pt x="13" y="2"/>
                        </a:cubicBezTo>
                        <a:cubicBezTo>
                          <a:pt x="10" y="0"/>
                          <a:pt x="10" y="0"/>
                          <a:pt x="10" y="0"/>
                        </a:cubicBezTo>
                        <a:cubicBezTo>
                          <a:pt x="9" y="1"/>
                          <a:pt x="9" y="1"/>
                          <a:pt x="9" y="1"/>
                        </a:cubicBezTo>
                        <a:cubicBezTo>
                          <a:pt x="13" y="4"/>
                          <a:pt x="13" y="4"/>
                          <a:pt x="13" y="4"/>
                        </a:cubicBezTo>
                        <a:cubicBezTo>
                          <a:pt x="13" y="5"/>
                          <a:pt x="13" y="5"/>
                          <a:pt x="13" y="5"/>
                        </a:cubicBezTo>
                        <a:cubicBezTo>
                          <a:pt x="12" y="4"/>
                          <a:pt x="12" y="4"/>
                          <a:pt x="12" y="4"/>
                        </a:cubicBezTo>
                        <a:cubicBezTo>
                          <a:pt x="11" y="5"/>
                          <a:pt x="11" y="5"/>
                          <a:pt x="11" y="5"/>
                        </a:cubicBezTo>
                        <a:cubicBezTo>
                          <a:pt x="13" y="7"/>
                          <a:pt x="13" y="7"/>
                          <a:pt x="13" y="7"/>
                        </a:cubicBezTo>
                        <a:cubicBezTo>
                          <a:pt x="13" y="9"/>
                          <a:pt x="13" y="9"/>
                          <a:pt x="13" y="9"/>
                        </a:cubicBezTo>
                        <a:cubicBezTo>
                          <a:pt x="12" y="9"/>
                          <a:pt x="11" y="9"/>
                          <a:pt x="11" y="9"/>
                        </a:cubicBezTo>
                        <a:cubicBezTo>
                          <a:pt x="10" y="8"/>
                          <a:pt x="10" y="8"/>
                          <a:pt x="10" y="8"/>
                        </a:cubicBezTo>
                        <a:cubicBezTo>
                          <a:pt x="10" y="6"/>
                          <a:pt x="10" y="6"/>
                          <a:pt x="10" y="6"/>
                        </a:cubicBezTo>
                        <a:cubicBezTo>
                          <a:pt x="9" y="6"/>
                          <a:pt x="9" y="6"/>
                          <a:pt x="9" y="6"/>
                        </a:cubicBezTo>
                        <a:cubicBezTo>
                          <a:pt x="9" y="7"/>
                          <a:pt x="9" y="7"/>
                          <a:pt x="9" y="7"/>
                        </a:cubicBezTo>
                        <a:cubicBezTo>
                          <a:pt x="8" y="6"/>
                          <a:pt x="8" y="6"/>
                          <a:pt x="8" y="6"/>
                        </a:cubicBezTo>
                        <a:cubicBezTo>
                          <a:pt x="8" y="2"/>
                          <a:pt x="8" y="2"/>
                          <a:pt x="8" y="2"/>
                        </a:cubicBezTo>
                        <a:cubicBezTo>
                          <a:pt x="7" y="2"/>
                          <a:pt x="7" y="2"/>
                          <a:pt x="7" y="2"/>
                        </a:cubicBezTo>
                        <a:cubicBezTo>
                          <a:pt x="7" y="5"/>
                          <a:pt x="7" y="5"/>
                          <a:pt x="7" y="5"/>
                        </a:cubicBezTo>
                        <a:cubicBezTo>
                          <a:pt x="5" y="3"/>
                          <a:pt x="5" y="3"/>
                          <a:pt x="5" y="3"/>
                        </a:cubicBezTo>
                        <a:cubicBezTo>
                          <a:pt x="4" y="4"/>
                          <a:pt x="4" y="4"/>
                          <a:pt x="4" y="4"/>
                        </a:cubicBezTo>
                        <a:cubicBezTo>
                          <a:pt x="6" y="6"/>
                          <a:pt x="6" y="6"/>
                          <a:pt x="6" y="6"/>
                        </a:cubicBezTo>
                        <a:cubicBezTo>
                          <a:pt x="2" y="6"/>
                          <a:pt x="2" y="6"/>
                          <a:pt x="2" y="6"/>
                        </a:cubicBezTo>
                        <a:cubicBezTo>
                          <a:pt x="2" y="7"/>
                          <a:pt x="2" y="7"/>
                          <a:pt x="2" y="7"/>
                        </a:cubicBezTo>
                        <a:cubicBezTo>
                          <a:pt x="7" y="7"/>
                          <a:pt x="7" y="7"/>
                          <a:pt x="7" y="7"/>
                        </a:cubicBezTo>
                        <a:cubicBezTo>
                          <a:pt x="8" y="8"/>
                          <a:pt x="8" y="8"/>
                          <a:pt x="8" y="8"/>
                        </a:cubicBezTo>
                        <a:cubicBezTo>
                          <a:pt x="6" y="8"/>
                          <a:pt x="6" y="8"/>
                          <a:pt x="6" y="8"/>
                        </a:cubicBezTo>
                        <a:cubicBezTo>
                          <a:pt x="6" y="9"/>
                          <a:pt x="6" y="9"/>
                          <a:pt x="6" y="9"/>
                        </a:cubicBezTo>
                        <a:cubicBezTo>
                          <a:pt x="9" y="9"/>
                          <a:pt x="9" y="9"/>
                          <a:pt x="9" y="9"/>
                        </a:cubicBezTo>
                        <a:cubicBezTo>
                          <a:pt x="10" y="10"/>
                          <a:pt x="10" y="10"/>
                          <a:pt x="10" y="10"/>
                        </a:cubicBezTo>
                        <a:cubicBezTo>
                          <a:pt x="10" y="11"/>
                          <a:pt x="9" y="11"/>
                          <a:pt x="9" y="12"/>
                        </a:cubicBezTo>
                        <a:cubicBezTo>
                          <a:pt x="8" y="12"/>
                          <a:pt x="8" y="12"/>
                          <a:pt x="8" y="12"/>
                        </a:cubicBezTo>
                        <a:cubicBezTo>
                          <a:pt x="6" y="10"/>
                          <a:pt x="6" y="10"/>
                          <a:pt x="6" y="10"/>
                        </a:cubicBezTo>
                        <a:cubicBezTo>
                          <a:pt x="5" y="11"/>
                          <a:pt x="5" y="11"/>
                          <a:pt x="5" y="11"/>
                        </a:cubicBezTo>
                        <a:cubicBezTo>
                          <a:pt x="6" y="12"/>
                          <a:pt x="6" y="12"/>
                          <a:pt x="6" y="12"/>
                        </a:cubicBezTo>
                        <a:cubicBezTo>
                          <a:pt x="5" y="12"/>
                          <a:pt x="5" y="12"/>
                          <a:pt x="5" y="12"/>
                        </a:cubicBezTo>
                        <a:cubicBezTo>
                          <a:pt x="2" y="9"/>
                          <a:pt x="2" y="9"/>
                          <a:pt x="2" y="9"/>
                        </a:cubicBezTo>
                        <a:cubicBezTo>
                          <a:pt x="1" y="10"/>
                          <a:pt x="1" y="10"/>
                          <a:pt x="1" y="10"/>
                        </a:cubicBezTo>
                        <a:cubicBezTo>
                          <a:pt x="3" y="12"/>
                          <a:pt x="3" y="12"/>
                          <a:pt x="3" y="12"/>
                        </a:cubicBezTo>
                        <a:cubicBezTo>
                          <a:pt x="0" y="12"/>
                          <a:pt x="0" y="12"/>
                          <a:pt x="0" y="12"/>
                        </a:cubicBezTo>
                        <a:cubicBezTo>
                          <a:pt x="0" y="13"/>
                          <a:pt x="0" y="13"/>
                          <a:pt x="0" y="13"/>
                        </a:cubicBezTo>
                        <a:cubicBezTo>
                          <a:pt x="3" y="13"/>
                          <a:pt x="3" y="13"/>
                          <a:pt x="3" y="13"/>
                        </a:cubicBezTo>
                        <a:cubicBezTo>
                          <a:pt x="1" y="16"/>
                          <a:pt x="1" y="16"/>
                          <a:pt x="1" y="16"/>
                        </a:cubicBezTo>
                        <a:cubicBezTo>
                          <a:pt x="2" y="17"/>
                          <a:pt x="2" y="17"/>
                          <a:pt x="2" y="17"/>
                        </a:cubicBezTo>
                        <a:cubicBezTo>
                          <a:pt x="5" y="13"/>
                          <a:pt x="5" y="13"/>
                          <a:pt x="5" y="13"/>
                        </a:cubicBezTo>
                        <a:cubicBezTo>
                          <a:pt x="6" y="13"/>
                          <a:pt x="6" y="13"/>
                          <a:pt x="6" y="13"/>
                        </a:cubicBezTo>
                        <a:cubicBezTo>
                          <a:pt x="5" y="14"/>
                          <a:pt x="5" y="14"/>
                          <a:pt x="5" y="14"/>
                        </a:cubicBezTo>
                        <a:cubicBezTo>
                          <a:pt x="6" y="15"/>
                          <a:pt x="6" y="15"/>
                          <a:pt x="6" y="15"/>
                        </a:cubicBezTo>
                        <a:cubicBezTo>
                          <a:pt x="8" y="13"/>
                          <a:pt x="8" y="13"/>
                          <a:pt x="8" y="13"/>
                        </a:cubicBezTo>
                        <a:cubicBezTo>
                          <a:pt x="9" y="13"/>
                          <a:pt x="9" y="13"/>
                          <a:pt x="9" y="13"/>
                        </a:cubicBezTo>
                        <a:cubicBezTo>
                          <a:pt x="9" y="14"/>
                          <a:pt x="10" y="14"/>
                          <a:pt x="10" y="15"/>
                        </a:cubicBezTo>
                        <a:cubicBezTo>
                          <a:pt x="9" y="16"/>
                          <a:pt x="9" y="16"/>
                          <a:pt x="9" y="16"/>
                        </a:cubicBezTo>
                        <a:cubicBezTo>
                          <a:pt x="6" y="16"/>
                          <a:pt x="6" y="16"/>
                          <a:pt x="6" y="16"/>
                        </a:cubicBezTo>
                        <a:cubicBezTo>
                          <a:pt x="6" y="17"/>
                          <a:pt x="6" y="17"/>
                          <a:pt x="6" y="17"/>
                        </a:cubicBezTo>
                        <a:cubicBezTo>
                          <a:pt x="8" y="17"/>
                          <a:pt x="8" y="17"/>
                          <a:pt x="8" y="17"/>
                        </a:cubicBezTo>
                        <a:cubicBezTo>
                          <a:pt x="7" y="18"/>
                          <a:pt x="7" y="18"/>
                          <a:pt x="7" y="18"/>
                        </a:cubicBezTo>
                        <a:cubicBezTo>
                          <a:pt x="2" y="18"/>
                          <a:pt x="2" y="18"/>
                          <a:pt x="2" y="18"/>
                        </a:cubicBezTo>
                        <a:cubicBezTo>
                          <a:pt x="2" y="19"/>
                          <a:pt x="2" y="19"/>
                          <a:pt x="2" y="19"/>
                        </a:cubicBezTo>
                        <a:cubicBezTo>
                          <a:pt x="6" y="19"/>
                          <a:pt x="6" y="19"/>
                          <a:pt x="6" y="19"/>
                        </a:cubicBezTo>
                        <a:cubicBezTo>
                          <a:pt x="4" y="21"/>
                          <a:pt x="4" y="21"/>
                          <a:pt x="4" y="21"/>
                        </a:cubicBezTo>
                        <a:cubicBezTo>
                          <a:pt x="5" y="22"/>
                          <a:pt x="5" y="22"/>
                          <a:pt x="5" y="22"/>
                        </a:cubicBezTo>
                        <a:cubicBezTo>
                          <a:pt x="7" y="20"/>
                          <a:pt x="7" y="20"/>
                          <a:pt x="7" y="20"/>
                        </a:cubicBezTo>
                        <a:cubicBezTo>
                          <a:pt x="7" y="24"/>
                          <a:pt x="7" y="24"/>
                          <a:pt x="7" y="24"/>
                        </a:cubicBezTo>
                        <a:cubicBezTo>
                          <a:pt x="8" y="24"/>
                          <a:pt x="8" y="24"/>
                          <a:pt x="8" y="24"/>
                        </a:cubicBezTo>
                        <a:cubicBezTo>
                          <a:pt x="8" y="19"/>
                          <a:pt x="8" y="19"/>
                          <a:pt x="8" y="19"/>
                        </a:cubicBezTo>
                        <a:cubicBezTo>
                          <a:pt x="9" y="18"/>
                          <a:pt x="9" y="18"/>
                          <a:pt x="9" y="18"/>
                        </a:cubicBezTo>
                        <a:cubicBezTo>
                          <a:pt x="9" y="19"/>
                          <a:pt x="9" y="19"/>
                          <a:pt x="9" y="19"/>
                        </a:cubicBezTo>
                        <a:cubicBezTo>
                          <a:pt x="10" y="19"/>
                          <a:pt x="10" y="19"/>
                          <a:pt x="10" y="19"/>
                        </a:cubicBezTo>
                        <a:cubicBezTo>
                          <a:pt x="10" y="17"/>
                          <a:pt x="10" y="17"/>
                          <a:pt x="10" y="17"/>
                        </a:cubicBezTo>
                        <a:cubicBezTo>
                          <a:pt x="11" y="16"/>
                          <a:pt x="11" y="16"/>
                          <a:pt x="11" y="16"/>
                        </a:cubicBezTo>
                        <a:cubicBezTo>
                          <a:pt x="11" y="16"/>
                          <a:pt x="12" y="16"/>
                          <a:pt x="13" y="16"/>
                        </a:cubicBezTo>
                        <a:cubicBezTo>
                          <a:pt x="13" y="18"/>
                          <a:pt x="13" y="18"/>
                          <a:pt x="13" y="18"/>
                        </a:cubicBezTo>
                        <a:cubicBezTo>
                          <a:pt x="11" y="20"/>
                          <a:pt x="11" y="20"/>
                          <a:pt x="11" y="20"/>
                        </a:cubicBezTo>
                        <a:cubicBezTo>
                          <a:pt x="12" y="21"/>
                          <a:pt x="12" y="21"/>
                          <a:pt x="12" y="21"/>
                        </a:cubicBezTo>
                        <a:cubicBezTo>
                          <a:pt x="13" y="20"/>
                          <a:pt x="13" y="20"/>
                          <a:pt x="13" y="20"/>
                        </a:cubicBezTo>
                        <a:cubicBezTo>
                          <a:pt x="13" y="21"/>
                          <a:pt x="13" y="21"/>
                          <a:pt x="13" y="21"/>
                        </a:cubicBezTo>
                        <a:cubicBezTo>
                          <a:pt x="9" y="24"/>
                          <a:pt x="9" y="24"/>
                          <a:pt x="9" y="24"/>
                        </a:cubicBezTo>
                        <a:cubicBezTo>
                          <a:pt x="10" y="25"/>
                          <a:pt x="10" y="25"/>
                          <a:pt x="10" y="25"/>
                        </a:cubicBezTo>
                        <a:cubicBezTo>
                          <a:pt x="13" y="23"/>
                          <a:pt x="13" y="23"/>
                          <a:pt x="13" y="23"/>
                        </a:cubicBezTo>
                        <a:cubicBezTo>
                          <a:pt x="13" y="25"/>
                          <a:pt x="13" y="25"/>
                          <a:pt x="13" y="25"/>
                        </a:cubicBezTo>
                        <a:cubicBezTo>
                          <a:pt x="14" y="25"/>
                          <a:pt x="14" y="25"/>
                          <a:pt x="14" y="25"/>
                        </a:cubicBezTo>
                        <a:cubicBezTo>
                          <a:pt x="14" y="23"/>
                          <a:pt x="14" y="23"/>
                          <a:pt x="14" y="23"/>
                        </a:cubicBezTo>
                        <a:cubicBezTo>
                          <a:pt x="16" y="25"/>
                          <a:pt x="16" y="25"/>
                          <a:pt x="16" y="25"/>
                        </a:cubicBezTo>
                        <a:cubicBezTo>
                          <a:pt x="17" y="24"/>
                          <a:pt x="17" y="24"/>
                          <a:pt x="17" y="24"/>
                        </a:cubicBezTo>
                        <a:cubicBezTo>
                          <a:pt x="14" y="21"/>
                          <a:pt x="14" y="21"/>
                          <a:pt x="14" y="21"/>
                        </a:cubicBezTo>
                        <a:cubicBezTo>
                          <a:pt x="14" y="20"/>
                          <a:pt x="14" y="20"/>
                          <a:pt x="14" y="20"/>
                        </a:cubicBezTo>
                        <a:cubicBezTo>
                          <a:pt x="15" y="21"/>
                          <a:pt x="15" y="21"/>
                          <a:pt x="15" y="21"/>
                        </a:cubicBezTo>
                        <a:cubicBezTo>
                          <a:pt x="16" y="20"/>
                          <a:pt x="16" y="20"/>
                          <a:pt x="16" y="20"/>
                        </a:cubicBezTo>
                        <a:cubicBezTo>
                          <a:pt x="14" y="18"/>
                          <a:pt x="14" y="18"/>
                          <a:pt x="14" y="18"/>
                        </a:cubicBezTo>
                        <a:cubicBezTo>
                          <a:pt x="14" y="16"/>
                          <a:pt x="14" y="16"/>
                          <a:pt x="14" y="16"/>
                        </a:cubicBezTo>
                        <a:cubicBezTo>
                          <a:pt x="15" y="16"/>
                          <a:pt x="15" y="16"/>
                          <a:pt x="16" y="16"/>
                        </a:cubicBezTo>
                        <a:cubicBezTo>
                          <a:pt x="17" y="17"/>
                          <a:pt x="17" y="17"/>
                          <a:pt x="17" y="17"/>
                        </a:cubicBezTo>
                        <a:cubicBezTo>
                          <a:pt x="17" y="19"/>
                          <a:pt x="17" y="19"/>
                          <a:pt x="17" y="19"/>
                        </a:cubicBezTo>
                        <a:cubicBezTo>
                          <a:pt x="18" y="19"/>
                          <a:pt x="18" y="19"/>
                          <a:pt x="18" y="19"/>
                        </a:cubicBezTo>
                        <a:cubicBezTo>
                          <a:pt x="18" y="18"/>
                          <a:pt x="18" y="18"/>
                          <a:pt x="18" y="18"/>
                        </a:cubicBezTo>
                        <a:cubicBezTo>
                          <a:pt x="19" y="19"/>
                          <a:pt x="19" y="19"/>
                          <a:pt x="19" y="19"/>
                        </a:cubicBezTo>
                        <a:cubicBezTo>
                          <a:pt x="19" y="24"/>
                          <a:pt x="19" y="24"/>
                          <a:pt x="19" y="24"/>
                        </a:cubicBezTo>
                        <a:cubicBezTo>
                          <a:pt x="20" y="24"/>
                          <a:pt x="20" y="24"/>
                          <a:pt x="20" y="24"/>
                        </a:cubicBezTo>
                        <a:cubicBezTo>
                          <a:pt x="20" y="20"/>
                          <a:pt x="20" y="20"/>
                          <a:pt x="20" y="20"/>
                        </a:cubicBezTo>
                        <a:cubicBezTo>
                          <a:pt x="22" y="22"/>
                          <a:pt x="22" y="22"/>
                          <a:pt x="22" y="22"/>
                        </a:cubicBezTo>
                        <a:cubicBezTo>
                          <a:pt x="23" y="21"/>
                          <a:pt x="23" y="21"/>
                          <a:pt x="23" y="21"/>
                        </a:cubicBezTo>
                        <a:cubicBezTo>
                          <a:pt x="21" y="19"/>
                          <a:pt x="21" y="19"/>
                          <a:pt x="21" y="19"/>
                        </a:cubicBezTo>
                        <a:cubicBezTo>
                          <a:pt x="24" y="19"/>
                          <a:pt x="24" y="19"/>
                          <a:pt x="24" y="19"/>
                        </a:cubicBezTo>
                        <a:cubicBezTo>
                          <a:pt x="24" y="18"/>
                          <a:pt x="24" y="18"/>
                          <a:pt x="24" y="18"/>
                        </a:cubicBezTo>
                        <a:cubicBezTo>
                          <a:pt x="20" y="18"/>
                          <a:pt x="20" y="18"/>
                          <a:pt x="20" y="18"/>
                        </a:cubicBezTo>
                        <a:cubicBezTo>
                          <a:pt x="19" y="17"/>
                          <a:pt x="19" y="17"/>
                          <a:pt x="19" y="17"/>
                        </a:cubicBezTo>
                        <a:cubicBezTo>
                          <a:pt x="20" y="17"/>
                          <a:pt x="20" y="17"/>
                          <a:pt x="20" y="17"/>
                        </a:cubicBezTo>
                        <a:cubicBezTo>
                          <a:pt x="20" y="16"/>
                          <a:pt x="20" y="16"/>
                          <a:pt x="20" y="16"/>
                        </a:cubicBezTo>
                        <a:cubicBezTo>
                          <a:pt x="18" y="16"/>
                          <a:pt x="18" y="16"/>
                          <a:pt x="18" y="16"/>
                        </a:cubicBezTo>
                        <a:cubicBezTo>
                          <a:pt x="17" y="15"/>
                          <a:pt x="17" y="15"/>
                          <a:pt x="17" y="15"/>
                        </a:cubicBezTo>
                        <a:cubicBezTo>
                          <a:pt x="17" y="14"/>
                          <a:pt x="17" y="14"/>
                          <a:pt x="17" y="13"/>
                        </a:cubicBezTo>
                        <a:cubicBezTo>
                          <a:pt x="19" y="13"/>
                          <a:pt x="19" y="13"/>
                          <a:pt x="19" y="13"/>
                        </a:cubicBezTo>
                        <a:cubicBezTo>
                          <a:pt x="20" y="15"/>
                          <a:pt x="20" y="15"/>
                          <a:pt x="20" y="15"/>
                        </a:cubicBezTo>
                        <a:cubicBezTo>
                          <a:pt x="21" y="14"/>
                          <a:pt x="21" y="14"/>
                          <a:pt x="21" y="14"/>
                        </a:cubicBezTo>
                        <a:cubicBezTo>
                          <a:pt x="21" y="13"/>
                          <a:pt x="21" y="13"/>
                          <a:pt x="21" y="13"/>
                        </a:cubicBezTo>
                        <a:cubicBezTo>
                          <a:pt x="22" y="13"/>
                          <a:pt x="22" y="13"/>
                          <a:pt x="22" y="13"/>
                        </a:cubicBezTo>
                        <a:cubicBezTo>
                          <a:pt x="25" y="17"/>
                          <a:pt x="25" y="17"/>
                          <a:pt x="25" y="17"/>
                        </a:cubicBezTo>
                        <a:cubicBezTo>
                          <a:pt x="26" y="16"/>
                          <a:pt x="26" y="16"/>
                          <a:pt x="26" y="16"/>
                        </a:cubicBezTo>
                        <a:cubicBezTo>
                          <a:pt x="24" y="13"/>
                          <a:pt x="24" y="13"/>
                          <a:pt x="24" y="13"/>
                        </a:cubicBezTo>
                        <a:cubicBezTo>
                          <a:pt x="26" y="13"/>
                          <a:pt x="26" y="13"/>
                          <a:pt x="26" y="13"/>
                        </a:cubicBezTo>
                        <a:lnTo>
                          <a:pt x="26" y="12"/>
                        </a:lnTo>
                        <a:close/>
                      </a:path>
                    </a:pathLst>
                  </a:custGeom>
                  <a:grpFill/>
                  <a:ln>
                    <a:noFill/>
                  </a:ln>
                </p:spPr>
                <p:txBody>
                  <a:bodyPr anchor="ctr"/>
                  <a:lstStyle/>
                  <a:p>
                    <a:pPr algn="ctr"/>
                    <a:endParaRPr>
                      <a:cs typeface="+mn-ea"/>
                      <a:sym typeface="+mn-lt"/>
                    </a:endParaRPr>
                  </a:p>
                </p:txBody>
              </p:sp>
              <p:sp>
                <p:nvSpPr>
                  <p:cNvPr id="86" name="Freeform: Shape 113"/>
                  <p:cNvSpPr>
                    <a:spLocks/>
                  </p:cNvSpPr>
                  <p:nvPr/>
                </p:nvSpPr>
                <p:spPr bwMode="auto">
                  <a:xfrm>
                    <a:off x="3015408" y="2124163"/>
                    <a:ext cx="220574" cy="164205"/>
                  </a:xfrm>
                  <a:custGeom>
                    <a:avLst/>
                    <a:gdLst>
                      <a:gd name="T0" fmla="*/ 25 w 50"/>
                      <a:gd name="T1" fmla="*/ 0 h 37"/>
                      <a:gd name="T2" fmla="*/ 0 w 50"/>
                      <a:gd name="T3" fmla="*/ 25 h 37"/>
                      <a:gd name="T4" fmla="*/ 3 w 50"/>
                      <a:gd name="T5" fmla="*/ 37 h 37"/>
                      <a:gd name="T6" fmla="*/ 3 w 50"/>
                      <a:gd name="T7" fmla="*/ 30 h 37"/>
                      <a:gd name="T8" fmla="*/ 4 w 50"/>
                      <a:gd name="T9" fmla="*/ 27 h 37"/>
                      <a:gd name="T10" fmla="*/ 4 w 50"/>
                      <a:gd name="T11" fmla="*/ 25 h 37"/>
                      <a:gd name="T12" fmla="*/ 25 w 50"/>
                      <a:gd name="T13" fmla="*/ 4 h 37"/>
                      <a:gd name="T14" fmla="*/ 46 w 50"/>
                      <a:gd name="T15" fmla="*/ 25 h 37"/>
                      <a:gd name="T16" fmla="*/ 46 w 50"/>
                      <a:gd name="T17" fmla="*/ 27 h 37"/>
                      <a:gd name="T18" fmla="*/ 47 w 50"/>
                      <a:gd name="T19" fmla="*/ 30 h 37"/>
                      <a:gd name="T20" fmla="*/ 47 w 50"/>
                      <a:gd name="T21" fmla="*/ 37 h 37"/>
                      <a:gd name="T22" fmla="*/ 50 w 50"/>
                      <a:gd name="T23" fmla="*/ 25 h 37"/>
                      <a:gd name="T24" fmla="*/ 25 w 50"/>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37">
                        <a:moveTo>
                          <a:pt x="25" y="0"/>
                        </a:moveTo>
                        <a:cubicBezTo>
                          <a:pt x="11" y="0"/>
                          <a:pt x="0" y="11"/>
                          <a:pt x="0" y="25"/>
                        </a:cubicBezTo>
                        <a:cubicBezTo>
                          <a:pt x="0" y="29"/>
                          <a:pt x="1" y="33"/>
                          <a:pt x="3" y="37"/>
                        </a:cubicBezTo>
                        <a:cubicBezTo>
                          <a:pt x="3" y="30"/>
                          <a:pt x="3" y="30"/>
                          <a:pt x="3" y="30"/>
                        </a:cubicBezTo>
                        <a:cubicBezTo>
                          <a:pt x="3" y="29"/>
                          <a:pt x="3" y="28"/>
                          <a:pt x="4" y="27"/>
                        </a:cubicBezTo>
                        <a:cubicBezTo>
                          <a:pt x="4" y="26"/>
                          <a:pt x="4" y="26"/>
                          <a:pt x="4" y="25"/>
                        </a:cubicBezTo>
                        <a:cubicBezTo>
                          <a:pt x="4" y="14"/>
                          <a:pt x="13" y="4"/>
                          <a:pt x="25" y="4"/>
                        </a:cubicBezTo>
                        <a:cubicBezTo>
                          <a:pt x="36" y="4"/>
                          <a:pt x="46" y="14"/>
                          <a:pt x="46" y="25"/>
                        </a:cubicBezTo>
                        <a:cubicBezTo>
                          <a:pt x="46" y="26"/>
                          <a:pt x="46" y="27"/>
                          <a:pt x="46" y="27"/>
                        </a:cubicBezTo>
                        <a:cubicBezTo>
                          <a:pt x="46" y="28"/>
                          <a:pt x="47" y="29"/>
                          <a:pt x="47" y="30"/>
                        </a:cubicBezTo>
                        <a:cubicBezTo>
                          <a:pt x="47" y="37"/>
                          <a:pt x="47" y="37"/>
                          <a:pt x="47" y="37"/>
                        </a:cubicBezTo>
                        <a:cubicBezTo>
                          <a:pt x="49" y="34"/>
                          <a:pt x="50" y="29"/>
                          <a:pt x="50" y="25"/>
                        </a:cubicBezTo>
                        <a:cubicBezTo>
                          <a:pt x="50" y="11"/>
                          <a:pt x="39" y="0"/>
                          <a:pt x="25" y="0"/>
                        </a:cubicBezTo>
                        <a:close/>
                      </a:path>
                    </a:pathLst>
                  </a:custGeom>
                  <a:grpFill/>
                  <a:ln>
                    <a:noFill/>
                  </a:ln>
                </p:spPr>
                <p:txBody>
                  <a:bodyPr anchor="ctr"/>
                  <a:lstStyle/>
                  <a:p>
                    <a:pPr algn="ctr"/>
                    <a:endParaRPr>
                      <a:cs typeface="+mn-ea"/>
                      <a:sym typeface="+mn-lt"/>
                    </a:endParaRPr>
                  </a:p>
                </p:txBody>
              </p:sp>
              <p:sp>
                <p:nvSpPr>
                  <p:cNvPr id="87" name="Freeform: Shape 114"/>
                  <p:cNvSpPr>
                    <a:spLocks/>
                  </p:cNvSpPr>
                  <p:nvPr/>
                </p:nvSpPr>
                <p:spPr bwMode="auto">
                  <a:xfrm>
                    <a:off x="3032564" y="2234450"/>
                    <a:ext cx="49017" cy="89455"/>
                  </a:xfrm>
                  <a:custGeom>
                    <a:avLst/>
                    <a:gdLst>
                      <a:gd name="T0" fmla="*/ 1 w 11"/>
                      <a:gd name="T1" fmla="*/ 4 h 20"/>
                      <a:gd name="T2" fmla="*/ 0 w 11"/>
                      <a:gd name="T3" fmla="*/ 5 h 20"/>
                      <a:gd name="T4" fmla="*/ 0 w 11"/>
                      <a:gd name="T5" fmla="*/ 12 h 20"/>
                      <a:gd name="T6" fmla="*/ 0 w 11"/>
                      <a:gd name="T7" fmla="*/ 15 h 20"/>
                      <a:gd name="T8" fmla="*/ 8 w 11"/>
                      <a:gd name="T9" fmla="*/ 20 h 20"/>
                      <a:gd name="T10" fmla="*/ 11 w 11"/>
                      <a:gd name="T11" fmla="*/ 20 h 20"/>
                      <a:gd name="T12" fmla="*/ 11 w 11"/>
                      <a:gd name="T13" fmla="*/ 0 h 20"/>
                      <a:gd name="T14" fmla="*/ 8 w 11"/>
                      <a:gd name="T15" fmla="*/ 0 h 20"/>
                      <a:gd name="T16" fmla="*/ 1 w 11"/>
                      <a:gd name="T17"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0">
                        <a:moveTo>
                          <a:pt x="1" y="4"/>
                        </a:moveTo>
                        <a:cubicBezTo>
                          <a:pt x="0" y="5"/>
                          <a:pt x="0" y="5"/>
                          <a:pt x="0" y="5"/>
                        </a:cubicBezTo>
                        <a:cubicBezTo>
                          <a:pt x="0" y="12"/>
                          <a:pt x="0" y="12"/>
                          <a:pt x="0" y="12"/>
                        </a:cubicBezTo>
                        <a:cubicBezTo>
                          <a:pt x="0" y="15"/>
                          <a:pt x="0" y="15"/>
                          <a:pt x="0" y="15"/>
                        </a:cubicBezTo>
                        <a:cubicBezTo>
                          <a:pt x="0" y="18"/>
                          <a:pt x="4" y="20"/>
                          <a:pt x="8" y="20"/>
                        </a:cubicBezTo>
                        <a:cubicBezTo>
                          <a:pt x="11" y="20"/>
                          <a:pt x="11" y="20"/>
                          <a:pt x="11" y="20"/>
                        </a:cubicBezTo>
                        <a:cubicBezTo>
                          <a:pt x="11" y="0"/>
                          <a:pt x="11" y="0"/>
                          <a:pt x="11" y="0"/>
                        </a:cubicBezTo>
                        <a:cubicBezTo>
                          <a:pt x="8" y="0"/>
                          <a:pt x="8" y="0"/>
                          <a:pt x="8" y="0"/>
                        </a:cubicBezTo>
                        <a:cubicBezTo>
                          <a:pt x="4" y="0"/>
                          <a:pt x="1" y="2"/>
                          <a:pt x="1" y="4"/>
                        </a:cubicBezTo>
                        <a:close/>
                      </a:path>
                    </a:pathLst>
                  </a:custGeom>
                  <a:grpFill/>
                  <a:ln>
                    <a:noFill/>
                  </a:ln>
                </p:spPr>
                <p:txBody>
                  <a:bodyPr anchor="ctr"/>
                  <a:lstStyle/>
                  <a:p>
                    <a:pPr algn="ctr"/>
                    <a:endParaRPr>
                      <a:cs typeface="+mn-ea"/>
                      <a:sym typeface="+mn-lt"/>
                    </a:endParaRPr>
                  </a:p>
                </p:txBody>
              </p:sp>
              <p:sp>
                <p:nvSpPr>
                  <p:cNvPr id="88" name="Freeform: Shape 115"/>
                  <p:cNvSpPr>
                    <a:spLocks/>
                  </p:cNvSpPr>
                  <p:nvPr/>
                </p:nvSpPr>
                <p:spPr bwMode="auto">
                  <a:xfrm>
                    <a:off x="3166134" y="2234450"/>
                    <a:ext cx="47791" cy="89455"/>
                  </a:xfrm>
                  <a:custGeom>
                    <a:avLst/>
                    <a:gdLst>
                      <a:gd name="T0" fmla="*/ 11 w 11"/>
                      <a:gd name="T1" fmla="*/ 15 h 20"/>
                      <a:gd name="T2" fmla="*/ 11 w 11"/>
                      <a:gd name="T3" fmla="*/ 12 h 20"/>
                      <a:gd name="T4" fmla="*/ 11 w 11"/>
                      <a:gd name="T5" fmla="*/ 5 h 20"/>
                      <a:gd name="T6" fmla="*/ 11 w 11"/>
                      <a:gd name="T7" fmla="*/ 5 h 20"/>
                      <a:gd name="T8" fmla="*/ 4 w 11"/>
                      <a:gd name="T9" fmla="*/ 0 h 20"/>
                      <a:gd name="T10" fmla="*/ 0 w 11"/>
                      <a:gd name="T11" fmla="*/ 0 h 20"/>
                      <a:gd name="T12" fmla="*/ 0 w 11"/>
                      <a:gd name="T13" fmla="*/ 20 h 20"/>
                      <a:gd name="T14" fmla="*/ 4 w 11"/>
                      <a:gd name="T15" fmla="*/ 20 h 20"/>
                      <a:gd name="T16" fmla="*/ 11 w 11"/>
                      <a:gd name="T17"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0">
                        <a:moveTo>
                          <a:pt x="11" y="15"/>
                        </a:moveTo>
                        <a:cubicBezTo>
                          <a:pt x="11" y="12"/>
                          <a:pt x="11" y="12"/>
                          <a:pt x="11" y="12"/>
                        </a:cubicBezTo>
                        <a:cubicBezTo>
                          <a:pt x="11" y="5"/>
                          <a:pt x="11" y="5"/>
                          <a:pt x="11" y="5"/>
                        </a:cubicBezTo>
                        <a:cubicBezTo>
                          <a:pt x="11" y="5"/>
                          <a:pt x="11" y="5"/>
                          <a:pt x="11" y="5"/>
                        </a:cubicBezTo>
                        <a:cubicBezTo>
                          <a:pt x="11" y="2"/>
                          <a:pt x="7" y="0"/>
                          <a:pt x="4" y="0"/>
                        </a:cubicBezTo>
                        <a:cubicBezTo>
                          <a:pt x="0" y="0"/>
                          <a:pt x="0" y="0"/>
                          <a:pt x="0" y="0"/>
                        </a:cubicBezTo>
                        <a:cubicBezTo>
                          <a:pt x="0" y="20"/>
                          <a:pt x="0" y="20"/>
                          <a:pt x="0" y="20"/>
                        </a:cubicBezTo>
                        <a:cubicBezTo>
                          <a:pt x="4" y="20"/>
                          <a:pt x="4" y="20"/>
                          <a:pt x="4" y="20"/>
                        </a:cubicBezTo>
                        <a:cubicBezTo>
                          <a:pt x="8" y="20"/>
                          <a:pt x="11" y="18"/>
                          <a:pt x="11" y="15"/>
                        </a:cubicBezTo>
                        <a:close/>
                      </a:path>
                    </a:pathLst>
                  </a:custGeom>
                  <a:grpFill/>
                  <a:ln>
                    <a:noFill/>
                  </a:ln>
                </p:spPr>
                <p:txBody>
                  <a:bodyPr anchor="ctr"/>
                  <a:lstStyle/>
                  <a:p>
                    <a:pPr algn="ctr"/>
                    <a:endParaRPr>
                      <a:cs typeface="+mn-ea"/>
                      <a:sym typeface="+mn-lt"/>
                    </a:endParaRPr>
                  </a:p>
                </p:txBody>
              </p:sp>
              <p:sp>
                <p:nvSpPr>
                  <p:cNvPr id="89" name="Freeform: Shape 116"/>
                  <p:cNvSpPr>
                    <a:spLocks/>
                  </p:cNvSpPr>
                  <p:nvPr/>
                </p:nvSpPr>
                <p:spPr bwMode="auto">
                  <a:xfrm>
                    <a:off x="3712668" y="3687789"/>
                    <a:ext cx="177685" cy="164205"/>
                  </a:xfrm>
                  <a:custGeom>
                    <a:avLst/>
                    <a:gdLst>
                      <a:gd name="T0" fmla="*/ 32 w 40"/>
                      <a:gd name="T1" fmla="*/ 16 h 37"/>
                      <a:gd name="T2" fmla="*/ 31 w 40"/>
                      <a:gd name="T3" fmla="*/ 13 h 37"/>
                      <a:gd name="T4" fmla="*/ 25 w 40"/>
                      <a:gd name="T5" fmla="*/ 14 h 37"/>
                      <a:gd name="T6" fmla="*/ 25 w 40"/>
                      <a:gd name="T7" fmla="*/ 9 h 37"/>
                      <a:gd name="T8" fmla="*/ 21 w 40"/>
                      <a:gd name="T9" fmla="*/ 11 h 37"/>
                      <a:gd name="T10" fmla="*/ 19 w 40"/>
                      <a:gd name="T11" fmla="*/ 5 h 37"/>
                      <a:gd name="T12" fmla="*/ 16 w 40"/>
                      <a:gd name="T13" fmla="*/ 6 h 37"/>
                      <a:gd name="T14" fmla="*/ 17 w 40"/>
                      <a:gd name="T15" fmla="*/ 12 h 37"/>
                      <a:gd name="T16" fmla="*/ 13 w 40"/>
                      <a:gd name="T17" fmla="*/ 6 h 37"/>
                      <a:gd name="T18" fmla="*/ 12 w 40"/>
                      <a:gd name="T19" fmla="*/ 0 h 37"/>
                      <a:gd name="T20" fmla="*/ 7 w 40"/>
                      <a:gd name="T21" fmla="*/ 2 h 37"/>
                      <a:gd name="T22" fmla="*/ 3 w 40"/>
                      <a:gd name="T23" fmla="*/ 7 h 37"/>
                      <a:gd name="T24" fmla="*/ 11 w 40"/>
                      <a:gd name="T25" fmla="*/ 10 h 37"/>
                      <a:gd name="T26" fmla="*/ 14 w 40"/>
                      <a:gd name="T27" fmla="*/ 12 h 37"/>
                      <a:gd name="T28" fmla="*/ 12 w 40"/>
                      <a:gd name="T29" fmla="*/ 16 h 37"/>
                      <a:gd name="T30" fmla="*/ 9 w 40"/>
                      <a:gd name="T31" fmla="*/ 16 h 37"/>
                      <a:gd name="T32" fmla="*/ 1 w 40"/>
                      <a:gd name="T33" fmla="*/ 12 h 37"/>
                      <a:gd name="T34" fmla="*/ 0 w 40"/>
                      <a:gd name="T35" fmla="*/ 18 h 37"/>
                      <a:gd name="T36" fmla="*/ 2 w 40"/>
                      <a:gd name="T37" fmla="*/ 23 h 37"/>
                      <a:gd name="T38" fmla="*/ 7 w 40"/>
                      <a:gd name="T39" fmla="*/ 19 h 37"/>
                      <a:gd name="T40" fmla="*/ 14 w 40"/>
                      <a:gd name="T41" fmla="*/ 18 h 37"/>
                      <a:gd name="T42" fmla="*/ 9 w 40"/>
                      <a:gd name="T43" fmla="*/ 22 h 37"/>
                      <a:gd name="T44" fmla="*/ 10 w 40"/>
                      <a:gd name="T45" fmla="*/ 25 h 37"/>
                      <a:gd name="T46" fmla="*/ 8 w 40"/>
                      <a:gd name="T47" fmla="*/ 27 h 37"/>
                      <a:gd name="T48" fmla="*/ 10 w 40"/>
                      <a:gd name="T49" fmla="*/ 29 h 37"/>
                      <a:gd name="T50" fmla="*/ 12 w 40"/>
                      <a:gd name="T51" fmla="*/ 27 h 37"/>
                      <a:gd name="T52" fmla="*/ 15 w 40"/>
                      <a:gd name="T53" fmla="*/ 28 h 37"/>
                      <a:gd name="T54" fmla="*/ 19 w 40"/>
                      <a:gd name="T55" fmla="*/ 23 h 37"/>
                      <a:gd name="T56" fmla="*/ 18 w 40"/>
                      <a:gd name="T57" fmla="*/ 30 h 37"/>
                      <a:gd name="T58" fmla="*/ 14 w 40"/>
                      <a:gd name="T59" fmla="*/ 35 h 37"/>
                      <a:gd name="T60" fmla="*/ 19 w 40"/>
                      <a:gd name="T61" fmla="*/ 37 h 37"/>
                      <a:gd name="T62" fmla="*/ 25 w 40"/>
                      <a:gd name="T63" fmla="*/ 36 h 37"/>
                      <a:gd name="T64" fmla="*/ 21 w 40"/>
                      <a:gd name="T65" fmla="*/ 28 h 37"/>
                      <a:gd name="T66" fmla="*/ 21 w 40"/>
                      <a:gd name="T67" fmla="*/ 25 h 37"/>
                      <a:gd name="T68" fmla="*/ 25 w 40"/>
                      <a:gd name="T69" fmla="*/ 24 h 37"/>
                      <a:gd name="T70" fmla="*/ 27 w 40"/>
                      <a:gd name="T71" fmla="*/ 26 h 37"/>
                      <a:gd name="T72" fmla="*/ 31 w 40"/>
                      <a:gd name="T73" fmla="*/ 34 h 37"/>
                      <a:gd name="T74" fmla="*/ 35 w 40"/>
                      <a:gd name="T75" fmla="*/ 30 h 37"/>
                      <a:gd name="T76" fmla="*/ 37 w 40"/>
                      <a:gd name="T77" fmla="*/ 25 h 37"/>
                      <a:gd name="T78" fmla="*/ 31 w 40"/>
                      <a:gd name="T79" fmla="*/ 24 h 37"/>
                      <a:gd name="T80" fmla="*/ 25 w 40"/>
                      <a:gd name="T81" fmla="*/ 21 h 37"/>
                      <a:gd name="T82" fmla="*/ 31 w 40"/>
                      <a:gd name="T83" fmla="*/ 21 h 37"/>
                      <a:gd name="T84" fmla="*/ 33 w 40"/>
                      <a:gd name="T85" fmla="*/ 18 h 37"/>
                      <a:gd name="T86" fmla="*/ 36 w 40"/>
                      <a:gd name="T87" fmla="*/ 1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 h="37">
                        <a:moveTo>
                          <a:pt x="34" y="15"/>
                        </a:moveTo>
                        <a:cubicBezTo>
                          <a:pt x="33" y="16"/>
                          <a:pt x="33" y="16"/>
                          <a:pt x="33" y="16"/>
                        </a:cubicBezTo>
                        <a:cubicBezTo>
                          <a:pt x="32" y="16"/>
                          <a:pt x="32" y="16"/>
                          <a:pt x="32" y="16"/>
                        </a:cubicBezTo>
                        <a:cubicBezTo>
                          <a:pt x="33" y="15"/>
                          <a:pt x="33" y="15"/>
                          <a:pt x="33" y="15"/>
                        </a:cubicBezTo>
                        <a:cubicBezTo>
                          <a:pt x="32" y="14"/>
                          <a:pt x="32" y="14"/>
                          <a:pt x="32" y="14"/>
                        </a:cubicBezTo>
                        <a:cubicBezTo>
                          <a:pt x="32" y="14"/>
                          <a:pt x="31" y="13"/>
                          <a:pt x="31" y="13"/>
                        </a:cubicBezTo>
                        <a:cubicBezTo>
                          <a:pt x="28" y="16"/>
                          <a:pt x="28" y="16"/>
                          <a:pt x="28" y="16"/>
                        </a:cubicBezTo>
                        <a:cubicBezTo>
                          <a:pt x="26" y="16"/>
                          <a:pt x="26" y="16"/>
                          <a:pt x="26" y="16"/>
                        </a:cubicBezTo>
                        <a:cubicBezTo>
                          <a:pt x="26" y="15"/>
                          <a:pt x="26" y="14"/>
                          <a:pt x="25" y="14"/>
                        </a:cubicBezTo>
                        <a:cubicBezTo>
                          <a:pt x="27" y="12"/>
                          <a:pt x="27" y="12"/>
                          <a:pt x="27" y="12"/>
                        </a:cubicBezTo>
                        <a:cubicBezTo>
                          <a:pt x="29" y="12"/>
                          <a:pt x="29" y="12"/>
                          <a:pt x="29" y="12"/>
                        </a:cubicBezTo>
                        <a:cubicBezTo>
                          <a:pt x="28" y="11"/>
                          <a:pt x="27" y="10"/>
                          <a:pt x="25" y="9"/>
                        </a:cubicBezTo>
                        <a:cubicBezTo>
                          <a:pt x="25" y="10"/>
                          <a:pt x="25" y="10"/>
                          <a:pt x="25" y="10"/>
                        </a:cubicBezTo>
                        <a:cubicBezTo>
                          <a:pt x="24" y="12"/>
                          <a:pt x="24" y="12"/>
                          <a:pt x="24" y="12"/>
                        </a:cubicBezTo>
                        <a:cubicBezTo>
                          <a:pt x="23" y="11"/>
                          <a:pt x="22" y="11"/>
                          <a:pt x="21" y="11"/>
                        </a:cubicBezTo>
                        <a:cubicBezTo>
                          <a:pt x="21" y="9"/>
                          <a:pt x="21" y="9"/>
                          <a:pt x="21" y="9"/>
                        </a:cubicBezTo>
                        <a:cubicBezTo>
                          <a:pt x="22" y="8"/>
                          <a:pt x="22" y="8"/>
                          <a:pt x="22" y="8"/>
                        </a:cubicBezTo>
                        <a:cubicBezTo>
                          <a:pt x="21" y="7"/>
                          <a:pt x="20" y="6"/>
                          <a:pt x="19" y="5"/>
                        </a:cubicBezTo>
                        <a:cubicBezTo>
                          <a:pt x="19" y="6"/>
                          <a:pt x="19" y="6"/>
                          <a:pt x="19" y="6"/>
                        </a:cubicBezTo>
                        <a:cubicBezTo>
                          <a:pt x="18" y="4"/>
                          <a:pt x="18" y="4"/>
                          <a:pt x="18" y="4"/>
                        </a:cubicBezTo>
                        <a:cubicBezTo>
                          <a:pt x="16" y="6"/>
                          <a:pt x="16" y="6"/>
                          <a:pt x="16" y="6"/>
                        </a:cubicBezTo>
                        <a:cubicBezTo>
                          <a:pt x="19" y="9"/>
                          <a:pt x="19" y="9"/>
                          <a:pt x="19" y="9"/>
                        </a:cubicBezTo>
                        <a:cubicBezTo>
                          <a:pt x="19" y="11"/>
                          <a:pt x="19" y="11"/>
                          <a:pt x="19" y="11"/>
                        </a:cubicBezTo>
                        <a:cubicBezTo>
                          <a:pt x="18" y="11"/>
                          <a:pt x="17" y="11"/>
                          <a:pt x="17" y="12"/>
                        </a:cubicBezTo>
                        <a:cubicBezTo>
                          <a:pt x="15" y="10"/>
                          <a:pt x="15" y="10"/>
                          <a:pt x="15" y="10"/>
                        </a:cubicBezTo>
                        <a:cubicBezTo>
                          <a:pt x="15" y="6"/>
                          <a:pt x="15" y="6"/>
                          <a:pt x="15" y="6"/>
                        </a:cubicBezTo>
                        <a:cubicBezTo>
                          <a:pt x="13" y="6"/>
                          <a:pt x="13" y="6"/>
                          <a:pt x="13" y="6"/>
                        </a:cubicBezTo>
                        <a:cubicBezTo>
                          <a:pt x="13" y="8"/>
                          <a:pt x="13" y="8"/>
                          <a:pt x="13" y="8"/>
                        </a:cubicBezTo>
                        <a:cubicBezTo>
                          <a:pt x="12" y="7"/>
                          <a:pt x="12" y="7"/>
                          <a:pt x="12" y="7"/>
                        </a:cubicBezTo>
                        <a:cubicBezTo>
                          <a:pt x="12" y="0"/>
                          <a:pt x="12" y="0"/>
                          <a:pt x="12" y="0"/>
                        </a:cubicBezTo>
                        <a:cubicBezTo>
                          <a:pt x="10" y="0"/>
                          <a:pt x="10" y="0"/>
                          <a:pt x="10" y="0"/>
                        </a:cubicBezTo>
                        <a:cubicBezTo>
                          <a:pt x="10" y="5"/>
                          <a:pt x="10" y="5"/>
                          <a:pt x="10" y="5"/>
                        </a:cubicBezTo>
                        <a:cubicBezTo>
                          <a:pt x="7" y="2"/>
                          <a:pt x="7" y="2"/>
                          <a:pt x="7" y="2"/>
                        </a:cubicBezTo>
                        <a:cubicBezTo>
                          <a:pt x="5" y="4"/>
                          <a:pt x="5" y="4"/>
                          <a:pt x="5" y="4"/>
                        </a:cubicBezTo>
                        <a:cubicBezTo>
                          <a:pt x="8" y="7"/>
                          <a:pt x="8" y="7"/>
                          <a:pt x="8" y="7"/>
                        </a:cubicBezTo>
                        <a:cubicBezTo>
                          <a:pt x="3" y="7"/>
                          <a:pt x="3" y="7"/>
                          <a:pt x="3" y="7"/>
                        </a:cubicBezTo>
                        <a:cubicBezTo>
                          <a:pt x="3" y="9"/>
                          <a:pt x="3" y="9"/>
                          <a:pt x="3" y="9"/>
                        </a:cubicBezTo>
                        <a:cubicBezTo>
                          <a:pt x="10" y="9"/>
                          <a:pt x="10" y="9"/>
                          <a:pt x="10" y="9"/>
                        </a:cubicBezTo>
                        <a:cubicBezTo>
                          <a:pt x="11" y="10"/>
                          <a:pt x="11" y="10"/>
                          <a:pt x="11" y="10"/>
                        </a:cubicBezTo>
                        <a:cubicBezTo>
                          <a:pt x="9" y="10"/>
                          <a:pt x="9" y="10"/>
                          <a:pt x="9" y="10"/>
                        </a:cubicBezTo>
                        <a:cubicBezTo>
                          <a:pt x="9" y="12"/>
                          <a:pt x="9" y="12"/>
                          <a:pt x="9" y="12"/>
                        </a:cubicBezTo>
                        <a:cubicBezTo>
                          <a:pt x="14" y="12"/>
                          <a:pt x="14" y="12"/>
                          <a:pt x="14" y="12"/>
                        </a:cubicBezTo>
                        <a:cubicBezTo>
                          <a:pt x="15" y="14"/>
                          <a:pt x="15" y="14"/>
                          <a:pt x="15" y="14"/>
                        </a:cubicBezTo>
                        <a:cubicBezTo>
                          <a:pt x="15" y="14"/>
                          <a:pt x="14" y="15"/>
                          <a:pt x="14" y="16"/>
                        </a:cubicBezTo>
                        <a:cubicBezTo>
                          <a:pt x="12" y="16"/>
                          <a:pt x="12" y="16"/>
                          <a:pt x="12" y="16"/>
                        </a:cubicBezTo>
                        <a:cubicBezTo>
                          <a:pt x="9" y="13"/>
                          <a:pt x="9" y="13"/>
                          <a:pt x="9" y="13"/>
                        </a:cubicBezTo>
                        <a:cubicBezTo>
                          <a:pt x="7" y="15"/>
                          <a:pt x="7" y="15"/>
                          <a:pt x="7" y="15"/>
                        </a:cubicBezTo>
                        <a:cubicBezTo>
                          <a:pt x="9" y="16"/>
                          <a:pt x="9" y="16"/>
                          <a:pt x="9" y="16"/>
                        </a:cubicBezTo>
                        <a:cubicBezTo>
                          <a:pt x="7" y="16"/>
                          <a:pt x="7" y="16"/>
                          <a:pt x="7" y="16"/>
                        </a:cubicBezTo>
                        <a:cubicBezTo>
                          <a:pt x="2" y="11"/>
                          <a:pt x="2" y="11"/>
                          <a:pt x="2" y="11"/>
                        </a:cubicBezTo>
                        <a:cubicBezTo>
                          <a:pt x="1" y="12"/>
                          <a:pt x="1" y="12"/>
                          <a:pt x="1" y="12"/>
                        </a:cubicBezTo>
                        <a:cubicBezTo>
                          <a:pt x="4" y="16"/>
                          <a:pt x="4" y="16"/>
                          <a:pt x="4" y="16"/>
                        </a:cubicBezTo>
                        <a:cubicBezTo>
                          <a:pt x="0" y="16"/>
                          <a:pt x="0" y="16"/>
                          <a:pt x="0" y="16"/>
                        </a:cubicBezTo>
                        <a:cubicBezTo>
                          <a:pt x="0" y="18"/>
                          <a:pt x="0" y="18"/>
                          <a:pt x="0" y="18"/>
                        </a:cubicBezTo>
                        <a:cubicBezTo>
                          <a:pt x="4" y="18"/>
                          <a:pt x="4" y="18"/>
                          <a:pt x="4" y="18"/>
                        </a:cubicBezTo>
                        <a:cubicBezTo>
                          <a:pt x="1" y="22"/>
                          <a:pt x="1" y="22"/>
                          <a:pt x="1" y="22"/>
                        </a:cubicBezTo>
                        <a:cubicBezTo>
                          <a:pt x="2" y="23"/>
                          <a:pt x="2" y="23"/>
                          <a:pt x="2" y="23"/>
                        </a:cubicBezTo>
                        <a:cubicBezTo>
                          <a:pt x="7" y="18"/>
                          <a:pt x="7" y="18"/>
                          <a:pt x="7" y="18"/>
                        </a:cubicBezTo>
                        <a:cubicBezTo>
                          <a:pt x="9" y="18"/>
                          <a:pt x="9" y="18"/>
                          <a:pt x="9" y="18"/>
                        </a:cubicBezTo>
                        <a:cubicBezTo>
                          <a:pt x="7" y="19"/>
                          <a:pt x="7" y="19"/>
                          <a:pt x="7" y="19"/>
                        </a:cubicBezTo>
                        <a:cubicBezTo>
                          <a:pt x="9" y="21"/>
                          <a:pt x="9" y="21"/>
                          <a:pt x="9" y="21"/>
                        </a:cubicBezTo>
                        <a:cubicBezTo>
                          <a:pt x="12" y="18"/>
                          <a:pt x="12" y="18"/>
                          <a:pt x="12" y="18"/>
                        </a:cubicBezTo>
                        <a:cubicBezTo>
                          <a:pt x="14" y="18"/>
                          <a:pt x="14" y="18"/>
                          <a:pt x="14" y="18"/>
                        </a:cubicBezTo>
                        <a:cubicBezTo>
                          <a:pt x="14" y="19"/>
                          <a:pt x="15" y="20"/>
                          <a:pt x="15" y="21"/>
                        </a:cubicBezTo>
                        <a:cubicBezTo>
                          <a:pt x="14" y="22"/>
                          <a:pt x="14" y="22"/>
                          <a:pt x="14" y="22"/>
                        </a:cubicBezTo>
                        <a:cubicBezTo>
                          <a:pt x="9" y="22"/>
                          <a:pt x="9" y="22"/>
                          <a:pt x="9" y="22"/>
                        </a:cubicBezTo>
                        <a:cubicBezTo>
                          <a:pt x="9" y="24"/>
                          <a:pt x="9" y="24"/>
                          <a:pt x="9" y="24"/>
                        </a:cubicBezTo>
                        <a:cubicBezTo>
                          <a:pt x="11" y="24"/>
                          <a:pt x="11" y="24"/>
                          <a:pt x="11" y="24"/>
                        </a:cubicBezTo>
                        <a:cubicBezTo>
                          <a:pt x="10" y="25"/>
                          <a:pt x="10" y="25"/>
                          <a:pt x="10" y="25"/>
                        </a:cubicBezTo>
                        <a:cubicBezTo>
                          <a:pt x="3" y="25"/>
                          <a:pt x="3" y="25"/>
                          <a:pt x="3" y="25"/>
                        </a:cubicBezTo>
                        <a:cubicBezTo>
                          <a:pt x="3" y="27"/>
                          <a:pt x="3" y="27"/>
                          <a:pt x="3" y="27"/>
                        </a:cubicBezTo>
                        <a:cubicBezTo>
                          <a:pt x="8" y="27"/>
                          <a:pt x="8" y="27"/>
                          <a:pt x="8" y="27"/>
                        </a:cubicBezTo>
                        <a:cubicBezTo>
                          <a:pt x="5" y="30"/>
                          <a:pt x="5" y="30"/>
                          <a:pt x="5" y="30"/>
                        </a:cubicBezTo>
                        <a:cubicBezTo>
                          <a:pt x="7" y="32"/>
                          <a:pt x="7" y="32"/>
                          <a:pt x="7" y="32"/>
                        </a:cubicBezTo>
                        <a:cubicBezTo>
                          <a:pt x="10" y="29"/>
                          <a:pt x="10" y="29"/>
                          <a:pt x="10" y="29"/>
                        </a:cubicBezTo>
                        <a:cubicBezTo>
                          <a:pt x="10" y="34"/>
                          <a:pt x="10" y="34"/>
                          <a:pt x="10" y="34"/>
                        </a:cubicBezTo>
                        <a:cubicBezTo>
                          <a:pt x="12" y="34"/>
                          <a:pt x="12" y="34"/>
                          <a:pt x="12" y="34"/>
                        </a:cubicBezTo>
                        <a:cubicBezTo>
                          <a:pt x="12" y="27"/>
                          <a:pt x="12" y="27"/>
                          <a:pt x="12" y="27"/>
                        </a:cubicBezTo>
                        <a:cubicBezTo>
                          <a:pt x="13" y="26"/>
                          <a:pt x="13" y="26"/>
                          <a:pt x="13" y="26"/>
                        </a:cubicBezTo>
                        <a:cubicBezTo>
                          <a:pt x="13" y="28"/>
                          <a:pt x="13" y="28"/>
                          <a:pt x="13" y="28"/>
                        </a:cubicBezTo>
                        <a:cubicBezTo>
                          <a:pt x="15" y="28"/>
                          <a:pt x="15" y="28"/>
                          <a:pt x="15" y="28"/>
                        </a:cubicBezTo>
                        <a:cubicBezTo>
                          <a:pt x="15" y="24"/>
                          <a:pt x="15" y="24"/>
                          <a:pt x="15" y="24"/>
                        </a:cubicBezTo>
                        <a:cubicBezTo>
                          <a:pt x="17" y="22"/>
                          <a:pt x="17" y="22"/>
                          <a:pt x="17" y="22"/>
                        </a:cubicBezTo>
                        <a:cubicBezTo>
                          <a:pt x="17" y="23"/>
                          <a:pt x="18" y="23"/>
                          <a:pt x="19" y="23"/>
                        </a:cubicBezTo>
                        <a:cubicBezTo>
                          <a:pt x="19" y="25"/>
                          <a:pt x="19" y="25"/>
                          <a:pt x="19" y="25"/>
                        </a:cubicBezTo>
                        <a:cubicBezTo>
                          <a:pt x="16" y="28"/>
                          <a:pt x="16" y="28"/>
                          <a:pt x="16" y="28"/>
                        </a:cubicBezTo>
                        <a:cubicBezTo>
                          <a:pt x="18" y="30"/>
                          <a:pt x="18" y="30"/>
                          <a:pt x="18" y="30"/>
                        </a:cubicBezTo>
                        <a:cubicBezTo>
                          <a:pt x="19" y="28"/>
                          <a:pt x="19" y="28"/>
                          <a:pt x="19" y="28"/>
                        </a:cubicBezTo>
                        <a:cubicBezTo>
                          <a:pt x="19" y="30"/>
                          <a:pt x="19" y="30"/>
                          <a:pt x="19" y="30"/>
                        </a:cubicBezTo>
                        <a:cubicBezTo>
                          <a:pt x="14" y="35"/>
                          <a:pt x="14" y="35"/>
                          <a:pt x="14" y="35"/>
                        </a:cubicBezTo>
                        <a:cubicBezTo>
                          <a:pt x="16" y="36"/>
                          <a:pt x="16" y="36"/>
                          <a:pt x="16" y="36"/>
                        </a:cubicBezTo>
                        <a:cubicBezTo>
                          <a:pt x="19" y="33"/>
                          <a:pt x="19" y="33"/>
                          <a:pt x="19" y="33"/>
                        </a:cubicBezTo>
                        <a:cubicBezTo>
                          <a:pt x="19" y="37"/>
                          <a:pt x="19" y="37"/>
                          <a:pt x="19" y="37"/>
                        </a:cubicBezTo>
                        <a:cubicBezTo>
                          <a:pt x="21" y="37"/>
                          <a:pt x="21" y="37"/>
                          <a:pt x="21" y="37"/>
                        </a:cubicBezTo>
                        <a:cubicBezTo>
                          <a:pt x="21" y="33"/>
                          <a:pt x="21" y="33"/>
                          <a:pt x="21" y="33"/>
                        </a:cubicBezTo>
                        <a:cubicBezTo>
                          <a:pt x="25" y="36"/>
                          <a:pt x="25" y="36"/>
                          <a:pt x="25" y="36"/>
                        </a:cubicBezTo>
                        <a:cubicBezTo>
                          <a:pt x="26" y="35"/>
                          <a:pt x="26" y="35"/>
                          <a:pt x="26" y="35"/>
                        </a:cubicBezTo>
                        <a:cubicBezTo>
                          <a:pt x="21" y="30"/>
                          <a:pt x="21" y="30"/>
                          <a:pt x="21" y="30"/>
                        </a:cubicBezTo>
                        <a:cubicBezTo>
                          <a:pt x="21" y="28"/>
                          <a:pt x="21" y="28"/>
                          <a:pt x="21" y="28"/>
                        </a:cubicBezTo>
                        <a:cubicBezTo>
                          <a:pt x="23" y="30"/>
                          <a:pt x="23" y="30"/>
                          <a:pt x="23" y="30"/>
                        </a:cubicBezTo>
                        <a:cubicBezTo>
                          <a:pt x="24" y="28"/>
                          <a:pt x="24" y="28"/>
                          <a:pt x="24" y="28"/>
                        </a:cubicBezTo>
                        <a:cubicBezTo>
                          <a:pt x="21" y="25"/>
                          <a:pt x="21" y="25"/>
                          <a:pt x="21" y="25"/>
                        </a:cubicBezTo>
                        <a:cubicBezTo>
                          <a:pt x="21" y="23"/>
                          <a:pt x="21" y="23"/>
                          <a:pt x="21" y="23"/>
                        </a:cubicBezTo>
                        <a:cubicBezTo>
                          <a:pt x="22" y="23"/>
                          <a:pt x="23" y="23"/>
                          <a:pt x="24" y="22"/>
                        </a:cubicBezTo>
                        <a:cubicBezTo>
                          <a:pt x="25" y="24"/>
                          <a:pt x="25" y="24"/>
                          <a:pt x="25" y="24"/>
                        </a:cubicBezTo>
                        <a:cubicBezTo>
                          <a:pt x="25" y="28"/>
                          <a:pt x="25" y="28"/>
                          <a:pt x="25" y="28"/>
                        </a:cubicBezTo>
                        <a:cubicBezTo>
                          <a:pt x="27" y="28"/>
                          <a:pt x="27" y="28"/>
                          <a:pt x="27" y="28"/>
                        </a:cubicBezTo>
                        <a:cubicBezTo>
                          <a:pt x="27" y="26"/>
                          <a:pt x="27" y="26"/>
                          <a:pt x="27" y="26"/>
                        </a:cubicBezTo>
                        <a:cubicBezTo>
                          <a:pt x="28" y="27"/>
                          <a:pt x="28" y="27"/>
                          <a:pt x="28" y="27"/>
                        </a:cubicBezTo>
                        <a:cubicBezTo>
                          <a:pt x="28" y="34"/>
                          <a:pt x="28" y="34"/>
                          <a:pt x="28" y="34"/>
                        </a:cubicBezTo>
                        <a:cubicBezTo>
                          <a:pt x="31" y="34"/>
                          <a:pt x="31" y="34"/>
                          <a:pt x="31" y="34"/>
                        </a:cubicBezTo>
                        <a:cubicBezTo>
                          <a:pt x="31" y="29"/>
                          <a:pt x="31" y="29"/>
                          <a:pt x="31" y="29"/>
                        </a:cubicBezTo>
                        <a:cubicBezTo>
                          <a:pt x="34" y="32"/>
                          <a:pt x="34" y="32"/>
                          <a:pt x="34" y="32"/>
                        </a:cubicBezTo>
                        <a:cubicBezTo>
                          <a:pt x="35" y="30"/>
                          <a:pt x="35" y="30"/>
                          <a:pt x="35" y="30"/>
                        </a:cubicBezTo>
                        <a:cubicBezTo>
                          <a:pt x="32" y="27"/>
                          <a:pt x="32" y="27"/>
                          <a:pt x="32" y="27"/>
                        </a:cubicBezTo>
                        <a:cubicBezTo>
                          <a:pt x="37" y="27"/>
                          <a:pt x="37" y="27"/>
                          <a:pt x="37" y="27"/>
                        </a:cubicBezTo>
                        <a:cubicBezTo>
                          <a:pt x="37" y="25"/>
                          <a:pt x="37" y="25"/>
                          <a:pt x="37" y="25"/>
                        </a:cubicBezTo>
                        <a:cubicBezTo>
                          <a:pt x="30" y="25"/>
                          <a:pt x="30" y="25"/>
                          <a:pt x="30" y="25"/>
                        </a:cubicBezTo>
                        <a:cubicBezTo>
                          <a:pt x="29" y="24"/>
                          <a:pt x="29" y="24"/>
                          <a:pt x="29" y="24"/>
                        </a:cubicBezTo>
                        <a:cubicBezTo>
                          <a:pt x="31" y="24"/>
                          <a:pt x="31" y="24"/>
                          <a:pt x="31" y="24"/>
                        </a:cubicBezTo>
                        <a:cubicBezTo>
                          <a:pt x="31" y="22"/>
                          <a:pt x="31" y="22"/>
                          <a:pt x="31" y="22"/>
                        </a:cubicBezTo>
                        <a:cubicBezTo>
                          <a:pt x="27" y="22"/>
                          <a:pt x="27" y="22"/>
                          <a:pt x="27" y="22"/>
                        </a:cubicBezTo>
                        <a:cubicBezTo>
                          <a:pt x="25" y="21"/>
                          <a:pt x="25" y="21"/>
                          <a:pt x="25" y="21"/>
                        </a:cubicBezTo>
                        <a:cubicBezTo>
                          <a:pt x="26" y="20"/>
                          <a:pt x="26" y="19"/>
                          <a:pt x="26" y="18"/>
                        </a:cubicBezTo>
                        <a:cubicBezTo>
                          <a:pt x="28" y="18"/>
                          <a:pt x="28" y="18"/>
                          <a:pt x="28" y="18"/>
                        </a:cubicBezTo>
                        <a:cubicBezTo>
                          <a:pt x="31" y="21"/>
                          <a:pt x="31" y="21"/>
                          <a:pt x="31" y="21"/>
                        </a:cubicBezTo>
                        <a:cubicBezTo>
                          <a:pt x="33" y="19"/>
                          <a:pt x="33" y="19"/>
                          <a:pt x="33" y="19"/>
                        </a:cubicBezTo>
                        <a:cubicBezTo>
                          <a:pt x="32" y="18"/>
                          <a:pt x="32" y="18"/>
                          <a:pt x="32" y="18"/>
                        </a:cubicBezTo>
                        <a:cubicBezTo>
                          <a:pt x="33" y="18"/>
                          <a:pt x="33" y="18"/>
                          <a:pt x="33" y="18"/>
                        </a:cubicBezTo>
                        <a:cubicBezTo>
                          <a:pt x="38" y="23"/>
                          <a:pt x="38" y="23"/>
                          <a:pt x="38" y="23"/>
                        </a:cubicBezTo>
                        <a:cubicBezTo>
                          <a:pt x="40" y="22"/>
                          <a:pt x="40" y="22"/>
                          <a:pt x="40" y="22"/>
                        </a:cubicBezTo>
                        <a:cubicBezTo>
                          <a:pt x="36" y="18"/>
                          <a:pt x="36" y="18"/>
                          <a:pt x="36" y="18"/>
                        </a:cubicBezTo>
                        <a:cubicBezTo>
                          <a:pt x="39" y="18"/>
                          <a:pt x="39" y="18"/>
                          <a:pt x="39" y="18"/>
                        </a:cubicBezTo>
                        <a:cubicBezTo>
                          <a:pt x="37" y="17"/>
                          <a:pt x="36" y="16"/>
                          <a:pt x="34" y="15"/>
                        </a:cubicBezTo>
                        <a:close/>
                      </a:path>
                    </a:pathLst>
                  </a:custGeom>
                  <a:grpFill/>
                  <a:ln>
                    <a:noFill/>
                  </a:ln>
                </p:spPr>
                <p:txBody>
                  <a:bodyPr anchor="ctr"/>
                  <a:lstStyle/>
                  <a:p>
                    <a:pPr algn="ctr"/>
                    <a:endParaRPr>
                      <a:cs typeface="+mn-ea"/>
                      <a:sym typeface="+mn-lt"/>
                    </a:endParaRPr>
                  </a:p>
                </p:txBody>
              </p:sp>
              <p:sp>
                <p:nvSpPr>
                  <p:cNvPr id="90" name="Freeform: Shape 117"/>
                  <p:cNvSpPr>
                    <a:spLocks/>
                  </p:cNvSpPr>
                  <p:nvPr/>
                </p:nvSpPr>
                <p:spPr bwMode="auto">
                  <a:xfrm>
                    <a:off x="3329114" y="1475919"/>
                    <a:ext cx="115189" cy="113963"/>
                  </a:xfrm>
                  <a:custGeom>
                    <a:avLst/>
                    <a:gdLst>
                      <a:gd name="T0" fmla="*/ 25 w 26"/>
                      <a:gd name="T1" fmla="*/ 10 h 26"/>
                      <a:gd name="T2" fmla="*/ 20 w 26"/>
                      <a:gd name="T3" fmla="*/ 12 h 26"/>
                      <a:gd name="T4" fmla="*/ 18 w 26"/>
                      <a:gd name="T5" fmla="*/ 12 h 26"/>
                      <a:gd name="T6" fmla="*/ 17 w 26"/>
                      <a:gd name="T7" fmla="*/ 10 h 26"/>
                      <a:gd name="T8" fmla="*/ 18 w 26"/>
                      <a:gd name="T9" fmla="*/ 8 h 26"/>
                      <a:gd name="T10" fmla="*/ 24 w 26"/>
                      <a:gd name="T11" fmla="*/ 6 h 26"/>
                      <a:gd name="T12" fmla="*/ 21 w 26"/>
                      <a:gd name="T13" fmla="*/ 3 h 26"/>
                      <a:gd name="T14" fmla="*/ 18 w 26"/>
                      <a:gd name="T15" fmla="*/ 2 h 26"/>
                      <a:gd name="T16" fmla="*/ 17 w 26"/>
                      <a:gd name="T17" fmla="*/ 6 h 26"/>
                      <a:gd name="T18" fmla="*/ 15 w 26"/>
                      <a:gd name="T19" fmla="*/ 10 h 26"/>
                      <a:gd name="T20" fmla="*/ 15 w 26"/>
                      <a:gd name="T21" fmla="*/ 6 h 26"/>
                      <a:gd name="T22" fmla="*/ 13 w 26"/>
                      <a:gd name="T23" fmla="*/ 5 h 26"/>
                      <a:gd name="T24" fmla="*/ 13 w 26"/>
                      <a:gd name="T25" fmla="*/ 3 h 26"/>
                      <a:gd name="T26" fmla="*/ 12 w 26"/>
                      <a:gd name="T27" fmla="*/ 3 h 26"/>
                      <a:gd name="T28" fmla="*/ 12 w 26"/>
                      <a:gd name="T29" fmla="*/ 5 h 26"/>
                      <a:gd name="T30" fmla="*/ 10 w 26"/>
                      <a:gd name="T31" fmla="*/ 6 h 26"/>
                      <a:gd name="T32" fmla="*/ 10 w 26"/>
                      <a:gd name="T33" fmla="*/ 10 h 26"/>
                      <a:gd name="T34" fmla="*/ 8 w 26"/>
                      <a:gd name="T35" fmla="*/ 6 h 26"/>
                      <a:gd name="T36" fmla="*/ 7 w 26"/>
                      <a:gd name="T37" fmla="*/ 2 h 26"/>
                      <a:gd name="T38" fmla="*/ 4 w 26"/>
                      <a:gd name="T39" fmla="*/ 3 h 26"/>
                      <a:gd name="T40" fmla="*/ 2 w 26"/>
                      <a:gd name="T41" fmla="*/ 6 h 26"/>
                      <a:gd name="T42" fmla="*/ 7 w 26"/>
                      <a:gd name="T43" fmla="*/ 8 h 26"/>
                      <a:gd name="T44" fmla="*/ 8 w 26"/>
                      <a:gd name="T45" fmla="*/ 10 h 26"/>
                      <a:gd name="T46" fmla="*/ 7 w 26"/>
                      <a:gd name="T47" fmla="*/ 12 h 26"/>
                      <a:gd name="T48" fmla="*/ 5 w 26"/>
                      <a:gd name="T49" fmla="*/ 12 h 26"/>
                      <a:gd name="T50" fmla="*/ 0 w 26"/>
                      <a:gd name="T51" fmla="*/ 10 h 26"/>
                      <a:gd name="T52" fmla="*/ 0 w 26"/>
                      <a:gd name="T53" fmla="*/ 14 h 26"/>
                      <a:gd name="T54" fmla="*/ 1 w 26"/>
                      <a:gd name="T55" fmla="*/ 17 h 26"/>
                      <a:gd name="T56" fmla="*/ 4 w 26"/>
                      <a:gd name="T57" fmla="*/ 15 h 26"/>
                      <a:gd name="T58" fmla="*/ 9 w 26"/>
                      <a:gd name="T59" fmla="*/ 14 h 26"/>
                      <a:gd name="T60" fmla="*/ 6 w 26"/>
                      <a:gd name="T61" fmla="*/ 16 h 26"/>
                      <a:gd name="T62" fmla="*/ 6 w 26"/>
                      <a:gd name="T63" fmla="*/ 18 h 26"/>
                      <a:gd name="T64" fmla="*/ 5 w 26"/>
                      <a:gd name="T65" fmla="*/ 20 h 26"/>
                      <a:gd name="T66" fmla="*/ 6 w 26"/>
                      <a:gd name="T67" fmla="*/ 21 h 26"/>
                      <a:gd name="T68" fmla="*/ 7 w 26"/>
                      <a:gd name="T69" fmla="*/ 19 h 26"/>
                      <a:gd name="T70" fmla="*/ 9 w 26"/>
                      <a:gd name="T71" fmla="*/ 20 h 26"/>
                      <a:gd name="T72" fmla="*/ 12 w 26"/>
                      <a:gd name="T73" fmla="*/ 17 h 26"/>
                      <a:gd name="T74" fmla="*/ 11 w 26"/>
                      <a:gd name="T75" fmla="*/ 21 h 26"/>
                      <a:gd name="T76" fmla="*/ 9 w 26"/>
                      <a:gd name="T77" fmla="*/ 25 h 26"/>
                      <a:gd name="T78" fmla="*/ 12 w 26"/>
                      <a:gd name="T79" fmla="*/ 26 h 26"/>
                      <a:gd name="T80" fmla="*/ 16 w 26"/>
                      <a:gd name="T81" fmla="*/ 26 h 26"/>
                      <a:gd name="T82" fmla="*/ 13 w 26"/>
                      <a:gd name="T83" fmla="*/ 20 h 26"/>
                      <a:gd name="T84" fmla="*/ 13 w 26"/>
                      <a:gd name="T85" fmla="*/ 18 h 26"/>
                      <a:gd name="T86" fmla="*/ 16 w 26"/>
                      <a:gd name="T87" fmla="*/ 17 h 26"/>
                      <a:gd name="T88" fmla="*/ 17 w 26"/>
                      <a:gd name="T89" fmla="*/ 19 h 26"/>
                      <a:gd name="T90" fmla="*/ 19 w 26"/>
                      <a:gd name="T91" fmla="*/ 24 h 26"/>
                      <a:gd name="T92" fmla="*/ 22 w 26"/>
                      <a:gd name="T93" fmla="*/ 22 h 26"/>
                      <a:gd name="T94" fmla="*/ 24 w 26"/>
                      <a:gd name="T95" fmla="*/ 18 h 26"/>
                      <a:gd name="T96" fmla="*/ 19 w 26"/>
                      <a:gd name="T97" fmla="*/ 18 h 26"/>
                      <a:gd name="T98" fmla="*/ 16 w 26"/>
                      <a:gd name="T99" fmla="*/ 15 h 26"/>
                      <a:gd name="T100" fmla="*/ 20 w 26"/>
                      <a:gd name="T101" fmla="*/ 16 h 26"/>
                      <a:gd name="T102" fmla="*/ 21 w 26"/>
                      <a:gd name="T103" fmla="*/ 14 h 26"/>
                      <a:gd name="T104" fmla="*/ 23 w 26"/>
                      <a:gd name="T105"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 h="26">
                        <a:moveTo>
                          <a:pt x="26" y="12"/>
                        </a:moveTo>
                        <a:cubicBezTo>
                          <a:pt x="23" y="12"/>
                          <a:pt x="23" y="12"/>
                          <a:pt x="23" y="12"/>
                        </a:cubicBezTo>
                        <a:cubicBezTo>
                          <a:pt x="25" y="10"/>
                          <a:pt x="25" y="10"/>
                          <a:pt x="25" y="10"/>
                        </a:cubicBezTo>
                        <a:cubicBezTo>
                          <a:pt x="24" y="9"/>
                          <a:pt x="24" y="9"/>
                          <a:pt x="24" y="9"/>
                        </a:cubicBezTo>
                        <a:cubicBezTo>
                          <a:pt x="21" y="12"/>
                          <a:pt x="21" y="12"/>
                          <a:pt x="21" y="12"/>
                        </a:cubicBezTo>
                        <a:cubicBezTo>
                          <a:pt x="20" y="12"/>
                          <a:pt x="20" y="12"/>
                          <a:pt x="20" y="12"/>
                        </a:cubicBezTo>
                        <a:cubicBezTo>
                          <a:pt x="21" y="12"/>
                          <a:pt x="21" y="12"/>
                          <a:pt x="21" y="12"/>
                        </a:cubicBezTo>
                        <a:cubicBezTo>
                          <a:pt x="20" y="11"/>
                          <a:pt x="20" y="11"/>
                          <a:pt x="20" y="11"/>
                        </a:cubicBezTo>
                        <a:cubicBezTo>
                          <a:pt x="18" y="12"/>
                          <a:pt x="18" y="12"/>
                          <a:pt x="18" y="12"/>
                        </a:cubicBezTo>
                        <a:cubicBezTo>
                          <a:pt x="17" y="12"/>
                          <a:pt x="17" y="12"/>
                          <a:pt x="17" y="12"/>
                        </a:cubicBezTo>
                        <a:cubicBezTo>
                          <a:pt x="16" y="12"/>
                          <a:pt x="16" y="11"/>
                          <a:pt x="16" y="11"/>
                        </a:cubicBezTo>
                        <a:cubicBezTo>
                          <a:pt x="17" y="10"/>
                          <a:pt x="17" y="10"/>
                          <a:pt x="17" y="10"/>
                        </a:cubicBezTo>
                        <a:cubicBezTo>
                          <a:pt x="19" y="10"/>
                          <a:pt x="19" y="10"/>
                          <a:pt x="19" y="10"/>
                        </a:cubicBezTo>
                        <a:cubicBezTo>
                          <a:pt x="19" y="8"/>
                          <a:pt x="19" y="8"/>
                          <a:pt x="19" y="8"/>
                        </a:cubicBezTo>
                        <a:cubicBezTo>
                          <a:pt x="18" y="8"/>
                          <a:pt x="18" y="8"/>
                          <a:pt x="18" y="8"/>
                        </a:cubicBezTo>
                        <a:cubicBezTo>
                          <a:pt x="19" y="8"/>
                          <a:pt x="19" y="8"/>
                          <a:pt x="19" y="8"/>
                        </a:cubicBezTo>
                        <a:cubicBezTo>
                          <a:pt x="24" y="8"/>
                          <a:pt x="24" y="8"/>
                          <a:pt x="24" y="8"/>
                        </a:cubicBezTo>
                        <a:cubicBezTo>
                          <a:pt x="24" y="6"/>
                          <a:pt x="24" y="6"/>
                          <a:pt x="24" y="6"/>
                        </a:cubicBezTo>
                        <a:cubicBezTo>
                          <a:pt x="20" y="6"/>
                          <a:pt x="20" y="6"/>
                          <a:pt x="20" y="6"/>
                        </a:cubicBezTo>
                        <a:cubicBezTo>
                          <a:pt x="22" y="4"/>
                          <a:pt x="22" y="4"/>
                          <a:pt x="22" y="4"/>
                        </a:cubicBezTo>
                        <a:cubicBezTo>
                          <a:pt x="21" y="3"/>
                          <a:pt x="21" y="3"/>
                          <a:pt x="21" y="3"/>
                        </a:cubicBezTo>
                        <a:cubicBezTo>
                          <a:pt x="19" y="5"/>
                          <a:pt x="19" y="5"/>
                          <a:pt x="19" y="5"/>
                        </a:cubicBezTo>
                        <a:cubicBezTo>
                          <a:pt x="19" y="2"/>
                          <a:pt x="19" y="2"/>
                          <a:pt x="19" y="2"/>
                        </a:cubicBezTo>
                        <a:cubicBezTo>
                          <a:pt x="18" y="2"/>
                          <a:pt x="18" y="2"/>
                          <a:pt x="18" y="2"/>
                        </a:cubicBezTo>
                        <a:cubicBezTo>
                          <a:pt x="18" y="7"/>
                          <a:pt x="18" y="7"/>
                          <a:pt x="18" y="7"/>
                        </a:cubicBezTo>
                        <a:cubicBezTo>
                          <a:pt x="17" y="7"/>
                          <a:pt x="17" y="7"/>
                          <a:pt x="17" y="7"/>
                        </a:cubicBezTo>
                        <a:cubicBezTo>
                          <a:pt x="17" y="6"/>
                          <a:pt x="17" y="6"/>
                          <a:pt x="17" y="6"/>
                        </a:cubicBezTo>
                        <a:cubicBezTo>
                          <a:pt x="16" y="6"/>
                          <a:pt x="16" y="6"/>
                          <a:pt x="16" y="6"/>
                        </a:cubicBezTo>
                        <a:cubicBezTo>
                          <a:pt x="16" y="9"/>
                          <a:pt x="16" y="9"/>
                          <a:pt x="16" y="9"/>
                        </a:cubicBezTo>
                        <a:cubicBezTo>
                          <a:pt x="15" y="10"/>
                          <a:pt x="15" y="10"/>
                          <a:pt x="15" y="10"/>
                        </a:cubicBezTo>
                        <a:cubicBezTo>
                          <a:pt x="14" y="10"/>
                          <a:pt x="14" y="9"/>
                          <a:pt x="13" y="9"/>
                        </a:cubicBezTo>
                        <a:cubicBezTo>
                          <a:pt x="13" y="8"/>
                          <a:pt x="13" y="8"/>
                          <a:pt x="13" y="8"/>
                        </a:cubicBezTo>
                        <a:cubicBezTo>
                          <a:pt x="15" y="6"/>
                          <a:pt x="15" y="6"/>
                          <a:pt x="15" y="6"/>
                        </a:cubicBezTo>
                        <a:cubicBezTo>
                          <a:pt x="14" y="5"/>
                          <a:pt x="14" y="5"/>
                          <a:pt x="14" y="5"/>
                        </a:cubicBezTo>
                        <a:cubicBezTo>
                          <a:pt x="13" y="6"/>
                          <a:pt x="13" y="6"/>
                          <a:pt x="13" y="6"/>
                        </a:cubicBezTo>
                        <a:cubicBezTo>
                          <a:pt x="13" y="5"/>
                          <a:pt x="13" y="5"/>
                          <a:pt x="13" y="5"/>
                        </a:cubicBezTo>
                        <a:cubicBezTo>
                          <a:pt x="17" y="2"/>
                          <a:pt x="17" y="2"/>
                          <a:pt x="17" y="2"/>
                        </a:cubicBezTo>
                        <a:cubicBezTo>
                          <a:pt x="16" y="1"/>
                          <a:pt x="16" y="1"/>
                          <a:pt x="16" y="1"/>
                        </a:cubicBezTo>
                        <a:cubicBezTo>
                          <a:pt x="13" y="3"/>
                          <a:pt x="13" y="3"/>
                          <a:pt x="13" y="3"/>
                        </a:cubicBezTo>
                        <a:cubicBezTo>
                          <a:pt x="13" y="0"/>
                          <a:pt x="13" y="0"/>
                          <a:pt x="13" y="0"/>
                        </a:cubicBezTo>
                        <a:cubicBezTo>
                          <a:pt x="12" y="0"/>
                          <a:pt x="12" y="0"/>
                          <a:pt x="12" y="0"/>
                        </a:cubicBezTo>
                        <a:cubicBezTo>
                          <a:pt x="12" y="3"/>
                          <a:pt x="12" y="3"/>
                          <a:pt x="12" y="3"/>
                        </a:cubicBezTo>
                        <a:cubicBezTo>
                          <a:pt x="10" y="1"/>
                          <a:pt x="10" y="1"/>
                          <a:pt x="10" y="1"/>
                        </a:cubicBezTo>
                        <a:cubicBezTo>
                          <a:pt x="9" y="2"/>
                          <a:pt x="9" y="2"/>
                          <a:pt x="9" y="2"/>
                        </a:cubicBezTo>
                        <a:cubicBezTo>
                          <a:pt x="12" y="5"/>
                          <a:pt x="12" y="5"/>
                          <a:pt x="12" y="5"/>
                        </a:cubicBezTo>
                        <a:cubicBezTo>
                          <a:pt x="12" y="6"/>
                          <a:pt x="12" y="6"/>
                          <a:pt x="12" y="6"/>
                        </a:cubicBezTo>
                        <a:cubicBezTo>
                          <a:pt x="11" y="5"/>
                          <a:pt x="11" y="5"/>
                          <a:pt x="11" y="5"/>
                        </a:cubicBezTo>
                        <a:cubicBezTo>
                          <a:pt x="10" y="6"/>
                          <a:pt x="10" y="6"/>
                          <a:pt x="10" y="6"/>
                        </a:cubicBezTo>
                        <a:cubicBezTo>
                          <a:pt x="12" y="8"/>
                          <a:pt x="12" y="8"/>
                          <a:pt x="12" y="8"/>
                        </a:cubicBezTo>
                        <a:cubicBezTo>
                          <a:pt x="12" y="9"/>
                          <a:pt x="12" y="9"/>
                          <a:pt x="12" y="9"/>
                        </a:cubicBezTo>
                        <a:cubicBezTo>
                          <a:pt x="11" y="9"/>
                          <a:pt x="11" y="10"/>
                          <a:pt x="10" y="10"/>
                        </a:cubicBezTo>
                        <a:cubicBezTo>
                          <a:pt x="9" y="9"/>
                          <a:pt x="9" y="9"/>
                          <a:pt x="9" y="9"/>
                        </a:cubicBezTo>
                        <a:cubicBezTo>
                          <a:pt x="9" y="6"/>
                          <a:pt x="9" y="6"/>
                          <a:pt x="9" y="6"/>
                        </a:cubicBezTo>
                        <a:cubicBezTo>
                          <a:pt x="8" y="6"/>
                          <a:pt x="8" y="6"/>
                          <a:pt x="8" y="6"/>
                        </a:cubicBezTo>
                        <a:cubicBezTo>
                          <a:pt x="8" y="7"/>
                          <a:pt x="8" y="7"/>
                          <a:pt x="8" y="7"/>
                        </a:cubicBezTo>
                        <a:cubicBezTo>
                          <a:pt x="7" y="7"/>
                          <a:pt x="7" y="7"/>
                          <a:pt x="7" y="7"/>
                        </a:cubicBezTo>
                        <a:cubicBezTo>
                          <a:pt x="7" y="2"/>
                          <a:pt x="7" y="2"/>
                          <a:pt x="7" y="2"/>
                        </a:cubicBezTo>
                        <a:cubicBezTo>
                          <a:pt x="6" y="2"/>
                          <a:pt x="6" y="2"/>
                          <a:pt x="6" y="2"/>
                        </a:cubicBezTo>
                        <a:cubicBezTo>
                          <a:pt x="6" y="5"/>
                          <a:pt x="6" y="5"/>
                          <a:pt x="6" y="5"/>
                        </a:cubicBezTo>
                        <a:cubicBezTo>
                          <a:pt x="4" y="3"/>
                          <a:pt x="4" y="3"/>
                          <a:pt x="4" y="3"/>
                        </a:cubicBezTo>
                        <a:cubicBezTo>
                          <a:pt x="3" y="4"/>
                          <a:pt x="3" y="4"/>
                          <a:pt x="3" y="4"/>
                        </a:cubicBezTo>
                        <a:cubicBezTo>
                          <a:pt x="5" y="6"/>
                          <a:pt x="5" y="6"/>
                          <a:pt x="5" y="6"/>
                        </a:cubicBezTo>
                        <a:cubicBezTo>
                          <a:pt x="2" y="6"/>
                          <a:pt x="2" y="6"/>
                          <a:pt x="2" y="6"/>
                        </a:cubicBezTo>
                        <a:cubicBezTo>
                          <a:pt x="2" y="8"/>
                          <a:pt x="2" y="8"/>
                          <a:pt x="2" y="8"/>
                        </a:cubicBezTo>
                        <a:cubicBezTo>
                          <a:pt x="6" y="8"/>
                          <a:pt x="6" y="8"/>
                          <a:pt x="6" y="8"/>
                        </a:cubicBezTo>
                        <a:cubicBezTo>
                          <a:pt x="7" y="8"/>
                          <a:pt x="7" y="8"/>
                          <a:pt x="7" y="8"/>
                        </a:cubicBezTo>
                        <a:cubicBezTo>
                          <a:pt x="6" y="8"/>
                          <a:pt x="6" y="8"/>
                          <a:pt x="6" y="8"/>
                        </a:cubicBezTo>
                        <a:cubicBezTo>
                          <a:pt x="6" y="10"/>
                          <a:pt x="6" y="10"/>
                          <a:pt x="6" y="10"/>
                        </a:cubicBezTo>
                        <a:cubicBezTo>
                          <a:pt x="8" y="10"/>
                          <a:pt x="8" y="10"/>
                          <a:pt x="8" y="10"/>
                        </a:cubicBezTo>
                        <a:cubicBezTo>
                          <a:pt x="9" y="11"/>
                          <a:pt x="9" y="11"/>
                          <a:pt x="9" y="11"/>
                        </a:cubicBezTo>
                        <a:cubicBezTo>
                          <a:pt x="9" y="11"/>
                          <a:pt x="9" y="12"/>
                          <a:pt x="9" y="12"/>
                        </a:cubicBezTo>
                        <a:cubicBezTo>
                          <a:pt x="7" y="12"/>
                          <a:pt x="7" y="12"/>
                          <a:pt x="7" y="12"/>
                        </a:cubicBezTo>
                        <a:cubicBezTo>
                          <a:pt x="5" y="11"/>
                          <a:pt x="5" y="11"/>
                          <a:pt x="5" y="11"/>
                        </a:cubicBezTo>
                        <a:cubicBezTo>
                          <a:pt x="4" y="12"/>
                          <a:pt x="4" y="12"/>
                          <a:pt x="4" y="12"/>
                        </a:cubicBezTo>
                        <a:cubicBezTo>
                          <a:pt x="5" y="12"/>
                          <a:pt x="5" y="12"/>
                          <a:pt x="5" y="12"/>
                        </a:cubicBezTo>
                        <a:cubicBezTo>
                          <a:pt x="4" y="12"/>
                          <a:pt x="4" y="12"/>
                          <a:pt x="4" y="12"/>
                        </a:cubicBezTo>
                        <a:cubicBezTo>
                          <a:pt x="1" y="9"/>
                          <a:pt x="1" y="9"/>
                          <a:pt x="1" y="9"/>
                        </a:cubicBezTo>
                        <a:cubicBezTo>
                          <a:pt x="0" y="10"/>
                          <a:pt x="0" y="10"/>
                          <a:pt x="0" y="10"/>
                        </a:cubicBezTo>
                        <a:cubicBezTo>
                          <a:pt x="2" y="12"/>
                          <a:pt x="2" y="12"/>
                          <a:pt x="2" y="12"/>
                        </a:cubicBezTo>
                        <a:cubicBezTo>
                          <a:pt x="0" y="12"/>
                          <a:pt x="0" y="12"/>
                          <a:pt x="0" y="12"/>
                        </a:cubicBezTo>
                        <a:cubicBezTo>
                          <a:pt x="0" y="14"/>
                          <a:pt x="0" y="14"/>
                          <a:pt x="0" y="14"/>
                        </a:cubicBezTo>
                        <a:cubicBezTo>
                          <a:pt x="2" y="14"/>
                          <a:pt x="2" y="14"/>
                          <a:pt x="2" y="14"/>
                        </a:cubicBezTo>
                        <a:cubicBezTo>
                          <a:pt x="0" y="16"/>
                          <a:pt x="0" y="16"/>
                          <a:pt x="0" y="16"/>
                        </a:cubicBezTo>
                        <a:cubicBezTo>
                          <a:pt x="1" y="17"/>
                          <a:pt x="1" y="17"/>
                          <a:pt x="1" y="17"/>
                        </a:cubicBezTo>
                        <a:cubicBezTo>
                          <a:pt x="4" y="14"/>
                          <a:pt x="4" y="14"/>
                          <a:pt x="4" y="14"/>
                        </a:cubicBezTo>
                        <a:cubicBezTo>
                          <a:pt x="5" y="14"/>
                          <a:pt x="5" y="14"/>
                          <a:pt x="5" y="14"/>
                        </a:cubicBezTo>
                        <a:cubicBezTo>
                          <a:pt x="4" y="15"/>
                          <a:pt x="4" y="15"/>
                          <a:pt x="4" y="15"/>
                        </a:cubicBezTo>
                        <a:cubicBezTo>
                          <a:pt x="5" y="16"/>
                          <a:pt x="5" y="16"/>
                          <a:pt x="5" y="16"/>
                        </a:cubicBezTo>
                        <a:cubicBezTo>
                          <a:pt x="7" y="14"/>
                          <a:pt x="7" y="14"/>
                          <a:pt x="7" y="14"/>
                        </a:cubicBezTo>
                        <a:cubicBezTo>
                          <a:pt x="9" y="14"/>
                          <a:pt x="9" y="14"/>
                          <a:pt x="9" y="14"/>
                        </a:cubicBezTo>
                        <a:cubicBezTo>
                          <a:pt x="9" y="14"/>
                          <a:pt x="9" y="15"/>
                          <a:pt x="9" y="15"/>
                        </a:cubicBezTo>
                        <a:cubicBezTo>
                          <a:pt x="8" y="16"/>
                          <a:pt x="8" y="16"/>
                          <a:pt x="8" y="16"/>
                        </a:cubicBezTo>
                        <a:cubicBezTo>
                          <a:pt x="6" y="16"/>
                          <a:pt x="6" y="16"/>
                          <a:pt x="6" y="16"/>
                        </a:cubicBezTo>
                        <a:cubicBezTo>
                          <a:pt x="6" y="18"/>
                          <a:pt x="6" y="18"/>
                          <a:pt x="6" y="18"/>
                        </a:cubicBezTo>
                        <a:cubicBezTo>
                          <a:pt x="7" y="18"/>
                          <a:pt x="7" y="18"/>
                          <a:pt x="7" y="18"/>
                        </a:cubicBezTo>
                        <a:cubicBezTo>
                          <a:pt x="6" y="18"/>
                          <a:pt x="6" y="18"/>
                          <a:pt x="6" y="18"/>
                        </a:cubicBezTo>
                        <a:cubicBezTo>
                          <a:pt x="2" y="18"/>
                          <a:pt x="2" y="18"/>
                          <a:pt x="2" y="18"/>
                        </a:cubicBezTo>
                        <a:cubicBezTo>
                          <a:pt x="2" y="20"/>
                          <a:pt x="2" y="20"/>
                          <a:pt x="2" y="20"/>
                        </a:cubicBezTo>
                        <a:cubicBezTo>
                          <a:pt x="5" y="20"/>
                          <a:pt x="5" y="20"/>
                          <a:pt x="5" y="20"/>
                        </a:cubicBezTo>
                        <a:cubicBezTo>
                          <a:pt x="3" y="22"/>
                          <a:pt x="3" y="22"/>
                          <a:pt x="3" y="22"/>
                        </a:cubicBezTo>
                        <a:cubicBezTo>
                          <a:pt x="4" y="23"/>
                          <a:pt x="4" y="23"/>
                          <a:pt x="4" y="23"/>
                        </a:cubicBezTo>
                        <a:cubicBezTo>
                          <a:pt x="6" y="21"/>
                          <a:pt x="6" y="21"/>
                          <a:pt x="6" y="21"/>
                        </a:cubicBezTo>
                        <a:cubicBezTo>
                          <a:pt x="6" y="24"/>
                          <a:pt x="6" y="24"/>
                          <a:pt x="6" y="24"/>
                        </a:cubicBezTo>
                        <a:cubicBezTo>
                          <a:pt x="7" y="24"/>
                          <a:pt x="7" y="24"/>
                          <a:pt x="7" y="24"/>
                        </a:cubicBezTo>
                        <a:cubicBezTo>
                          <a:pt x="7" y="19"/>
                          <a:pt x="7" y="19"/>
                          <a:pt x="7" y="19"/>
                        </a:cubicBezTo>
                        <a:cubicBezTo>
                          <a:pt x="8" y="19"/>
                          <a:pt x="8" y="19"/>
                          <a:pt x="8" y="19"/>
                        </a:cubicBezTo>
                        <a:cubicBezTo>
                          <a:pt x="8" y="20"/>
                          <a:pt x="8" y="20"/>
                          <a:pt x="8" y="20"/>
                        </a:cubicBezTo>
                        <a:cubicBezTo>
                          <a:pt x="9" y="20"/>
                          <a:pt x="9" y="20"/>
                          <a:pt x="9" y="20"/>
                        </a:cubicBezTo>
                        <a:cubicBezTo>
                          <a:pt x="9" y="17"/>
                          <a:pt x="9" y="17"/>
                          <a:pt x="9" y="17"/>
                        </a:cubicBezTo>
                        <a:cubicBezTo>
                          <a:pt x="10" y="16"/>
                          <a:pt x="10" y="16"/>
                          <a:pt x="10" y="16"/>
                        </a:cubicBezTo>
                        <a:cubicBezTo>
                          <a:pt x="11" y="17"/>
                          <a:pt x="11" y="17"/>
                          <a:pt x="12" y="17"/>
                        </a:cubicBezTo>
                        <a:cubicBezTo>
                          <a:pt x="12" y="18"/>
                          <a:pt x="12" y="18"/>
                          <a:pt x="12" y="18"/>
                        </a:cubicBezTo>
                        <a:cubicBezTo>
                          <a:pt x="10" y="20"/>
                          <a:pt x="10" y="20"/>
                          <a:pt x="10" y="20"/>
                        </a:cubicBezTo>
                        <a:cubicBezTo>
                          <a:pt x="11" y="21"/>
                          <a:pt x="11" y="21"/>
                          <a:pt x="11" y="21"/>
                        </a:cubicBezTo>
                        <a:cubicBezTo>
                          <a:pt x="12" y="20"/>
                          <a:pt x="12" y="20"/>
                          <a:pt x="12" y="20"/>
                        </a:cubicBezTo>
                        <a:cubicBezTo>
                          <a:pt x="12" y="21"/>
                          <a:pt x="12" y="21"/>
                          <a:pt x="12" y="21"/>
                        </a:cubicBezTo>
                        <a:cubicBezTo>
                          <a:pt x="9" y="25"/>
                          <a:pt x="9" y="25"/>
                          <a:pt x="9" y="25"/>
                        </a:cubicBezTo>
                        <a:cubicBezTo>
                          <a:pt x="10" y="26"/>
                          <a:pt x="10" y="26"/>
                          <a:pt x="10" y="26"/>
                        </a:cubicBezTo>
                        <a:cubicBezTo>
                          <a:pt x="12" y="23"/>
                          <a:pt x="12" y="23"/>
                          <a:pt x="12" y="23"/>
                        </a:cubicBezTo>
                        <a:cubicBezTo>
                          <a:pt x="12" y="26"/>
                          <a:pt x="12" y="26"/>
                          <a:pt x="12" y="26"/>
                        </a:cubicBezTo>
                        <a:cubicBezTo>
                          <a:pt x="13" y="26"/>
                          <a:pt x="13" y="26"/>
                          <a:pt x="13" y="26"/>
                        </a:cubicBezTo>
                        <a:cubicBezTo>
                          <a:pt x="13" y="23"/>
                          <a:pt x="13" y="23"/>
                          <a:pt x="13" y="23"/>
                        </a:cubicBezTo>
                        <a:cubicBezTo>
                          <a:pt x="16" y="26"/>
                          <a:pt x="16" y="26"/>
                          <a:pt x="16" y="26"/>
                        </a:cubicBezTo>
                        <a:cubicBezTo>
                          <a:pt x="17" y="25"/>
                          <a:pt x="17" y="25"/>
                          <a:pt x="17" y="25"/>
                        </a:cubicBezTo>
                        <a:cubicBezTo>
                          <a:pt x="13" y="21"/>
                          <a:pt x="13" y="21"/>
                          <a:pt x="13" y="21"/>
                        </a:cubicBezTo>
                        <a:cubicBezTo>
                          <a:pt x="13" y="20"/>
                          <a:pt x="13" y="20"/>
                          <a:pt x="13" y="20"/>
                        </a:cubicBezTo>
                        <a:cubicBezTo>
                          <a:pt x="14" y="21"/>
                          <a:pt x="14" y="21"/>
                          <a:pt x="14" y="21"/>
                        </a:cubicBezTo>
                        <a:cubicBezTo>
                          <a:pt x="15" y="20"/>
                          <a:pt x="15" y="20"/>
                          <a:pt x="15" y="20"/>
                        </a:cubicBezTo>
                        <a:cubicBezTo>
                          <a:pt x="13" y="18"/>
                          <a:pt x="13" y="18"/>
                          <a:pt x="13" y="18"/>
                        </a:cubicBezTo>
                        <a:cubicBezTo>
                          <a:pt x="13" y="17"/>
                          <a:pt x="13" y="17"/>
                          <a:pt x="13" y="17"/>
                        </a:cubicBezTo>
                        <a:cubicBezTo>
                          <a:pt x="14" y="17"/>
                          <a:pt x="14" y="17"/>
                          <a:pt x="15" y="16"/>
                        </a:cubicBezTo>
                        <a:cubicBezTo>
                          <a:pt x="16" y="17"/>
                          <a:pt x="16" y="17"/>
                          <a:pt x="16" y="17"/>
                        </a:cubicBezTo>
                        <a:cubicBezTo>
                          <a:pt x="16" y="20"/>
                          <a:pt x="16" y="20"/>
                          <a:pt x="16" y="20"/>
                        </a:cubicBezTo>
                        <a:cubicBezTo>
                          <a:pt x="17" y="20"/>
                          <a:pt x="17" y="20"/>
                          <a:pt x="17" y="20"/>
                        </a:cubicBezTo>
                        <a:cubicBezTo>
                          <a:pt x="17" y="19"/>
                          <a:pt x="17" y="19"/>
                          <a:pt x="17" y="19"/>
                        </a:cubicBezTo>
                        <a:cubicBezTo>
                          <a:pt x="18" y="19"/>
                          <a:pt x="18" y="19"/>
                          <a:pt x="18" y="19"/>
                        </a:cubicBezTo>
                        <a:cubicBezTo>
                          <a:pt x="18" y="24"/>
                          <a:pt x="18" y="24"/>
                          <a:pt x="18" y="24"/>
                        </a:cubicBezTo>
                        <a:cubicBezTo>
                          <a:pt x="19" y="24"/>
                          <a:pt x="19" y="24"/>
                          <a:pt x="19" y="24"/>
                        </a:cubicBezTo>
                        <a:cubicBezTo>
                          <a:pt x="19" y="21"/>
                          <a:pt x="19" y="21"/>
                          <a:pt x="19" y="21"/>
                        </a:cubicBezTo>
                        <a:cubicBezTo>
                          <a:pt x="21" y="23"/>
                          <a:pt x="21" y="23"/>
                          <a:pt x="21" y="23"/>
                        </a:cubicBezTo>
                        <a:cubicBezTo>
                          <a:pt x="22" y="22"/>
                          <a:pt x="22" y="22"/>
                          <a:pt x="22" y="22"/>
                        </a:cubicBezTo>
                        <a:cubicBezTo>
                          <a:pt x="20" y="20"/>
                          <a:pt x="20" y="20"/>
                          <a:pt x="20" y="20"/>
                        </a:cubicBezTo>
                        <a:cubicBezTo>
                          <a:pt x="24" y="20"/>
                          <a:pt x="24" y="20"/>
                          <a:pt x="24" y="20"/>
                        </a:cubicBezTo>
                        <a:cubicBezTo>
                          <a:pt x="24" y="18"/>
                          <a:pt x="24" y="18"/>
                          <a:pt x="24" y="18"/>
                        </a:cubicBezTo>
                        <a:cubicBezTo>
                          <a:pt x="19" y="18"/>
                          <a:pt x="19" y="18"/>
                          <a:pt x="19" y="18"/>
                        </a:cubicBezTo>
                        <a:cubicBezTo>
                          <a:pt x="18" y="18"/>
                          <a:pt x="18" y="18"/>
                          <a:pt x="18" y="18"/>
                        </a:cubicBezTo>
                        <a:cubicBezTo>
                          <a:pt x="19" y="18"/>
                          <a:pt x="19" y="18"/>
                          <a:pt x="19" y="18"/>
                        </a:cubicBezTo>
                        <a:cubicBezTo>
                          <a:pt x="19" y="16"/>
                          <a:pt x="19" y="16"/>
                          <a:pt x="19" y="16"/>
                        </a:cubicBezTo>
                        <a:cubicBezTo>
                          <a:pt x="17" y="16"/>
                          <a:pt x="17" y="16"/>
                          <a:pt x="17" y="16"/>
                        </a:cubicBezTo>
                        <a:cubicBezTo>
                          <a:pt x="16" y="15"/>
                          <a:pt x="16" y="15"/>
                          <a:pt x="16" y="15"/>
                        </a:cubicBezTo>
                        <a:cubicBezTo>
                          <a:pt x="16" y="15"/>
                          <a:pt x="16" y="14"/>
                          <a:pt x="17" y="14"/>
                        </a:cubicBezTo>
                        <a:cubicBezTo>
                          <a:pt x="18" y="14"/>
                          <a:pt x="18" y="14"/>
                          <a:pt x="18" y="14"/>
                        </a:cubicBezTo>
                        <a:cubicBezTo>
                          <a:pt x="20" y="16"/>
                          <a:pt x="20" y="16"/>
                          <a:pt x="20" y="16"/>
                        </a:cubicBezTo>
                        <a:cubicBezTo>
                          <a:pt x="21" y="15"/>
                          <a:pt x="21" y="15"/>
                          <a:pt x="21" y="15"/>
                        </a:cubicBezTo>
                        <a:cubicBezTo>
                          <a:pt x="20" y="14"/>
                          <a:pt x="20" y="14"/>
                          <a:pt x="20" y="14"/>
                        </a:cubicBezTo>
                        <a:cubicBezTo>
                          <a:pt x="21" y="14"/>
                          <a:pt x="21" y="14"/>
                          <a:pt x="21" y="14"/>
                        </a:cubicBezTo>
                        <a:cubicBezTo>
                          <a:pt x="24" y="17"/>
                          <a:pt x="24" y="17"/>
                          <a:pt x="24" y="17"/>
                        </a:cubicBezTo>
                        <a:cubicBezTo>
                          <a:pt x="25" y="16"/>
                          <a:pt x="25" y="16"/>
                          <a:pt x="25" y="16"/>
                        </a:cubicBezTo>
                        <a:cubicBezTo>
                          <a:pt x="23" y="14"/>
                          <a:pt x="23" y="14"/>
                          <a:pt x="23" y="14"/>
                        </a:cubicBezTo>
                        <a:cubicBezTo>
                          <a:pt x="26" y="14"/>
                          <a:pt x="26" y="14"/>
                          <a:pt x="26" y="14"/>
                        </a:cubicBezTo>
                        <a:lnTo>
                          <a:pt x="26" y="12"/>
                        </a:lnTo>
                        <a:close/>
                      </a:path>
                    </a:pathLst>
                  </a:custGeom>
                  <a:grpFill/>
                  <a:ln>
                    <a:noFill/>
                  </a:ln>
                </p:spPr>
                <p:txBody>
                  <a:bodyPr anchor="ctr"/>
                  <a:lstStyle/>
                  <a:p>
                    <a:pPr algn="ctr"/>
                    <a:endParaRPr>
                      <a:cs typeface="+mn-ea"/>
                      <a:sym typeface="+mn-lt"/>
                    </a:endParaRPr>
                  </a:p>
                </p:txBody>
              </p:sp>
              <p:sp>
                <p:nvSpPr>
                  <p:cNvPr id="91" name="Freeform: Shape 118"/>
                  <p:cNvSpPr>
                    <a:spLocks/>
                  </p:cNvSpPr>
                  <p:nvPr/>
                </p:nvSpPr>
                <p:spPr bwMode="auto">
                  <a:xfrm>
                    <a:off x="4764072" y="3984339"/>
                    <a:ext cx="278169" cy="136021"/>
                  </a:xfrm>
                  <a:custGeom>
                    <a:avLst/>
                    <a:gdLst>
                      <a:gd name="T0" fmla="*/ 54 w 63"/>
                      <a:gd name="T1" fmla="*/ 22 h 31"/>
                      <a:gd name="T2" fmla="*/ 63 w 63"/>
                      <a:gd name="T3" fmla="*/ 11 h 31"/>
                      <a:gd name="T4" fmla="*/ 54 w 63"/>
                      <a:gd name="T5" fmla="*/ 0 h 31"/>
                      <a:gd name="T6" fmla="*/ 54 w 63"/>
                      <a:gd name="T7" fmla="*/ 5 h 31"/>
                      <a:gd name="T8" fmla="*/ 58 w 63"/>
                      <a:gd name="T9" fmla="*/ 11 h 31"/>
                      <a:gd name="T10" fmla="*/ 54 w 63"/>
                      <a:gd name="T11" fmla="*/ 17 h 31"/>
                      <a:gd name="T12" fmla="*/ 54 w 63"/>
                      <a:gd name="T13" fmla="*/ 22 h 31"/>
                      <a:gd name="T14" fmla="*/ 26 w 63"/>
                      <a:gd name="T15" fmla="*/ 31 h 31"/>
                      <a:gd name="T16" fmla="*/ 47 w 63"/>
                      <a:gd name="T17" fmla="*/ 21 h 31"/>
                      <a:gd name="T18" fmla="*/ 52 w 63"/>
                      <a:gd name="T19" fmla="*/ 22 h 31"/>
                      <a:gd name="T20" fmla="*/ 54 w 63"/>
                      <a:gd name="T21" fmla="*/ 22 h 31"/>
                      <a:gd name="T22" fmla="*/ 54 w 63"/>
                      <a:gd name="T23" fmla="*/ 17 h 31"/>
                      <a:gd name="T24" fmla="*/ 52 w 63"/>
                      <a:gd name="T25" fmla="*/ 17 h 31"/>
                      <a:gd name="T26" fmla="*/ 50 w 63"/>
                      <a:gd name="T27" fmla="*/ 17 h 31"/>
                      <a:gd name="T28" fmla="*/ 53 w 63"/>
                      <a:gd name="T29" fmla="*/ 5 h 31"/>
                      <a:gd name="T30" fmla="*/ 53 w 63"/>
                      <a:gd name="T31" fmla="*/ 5 h 31"/>
                      <a:gd name="T32" fmla="*/ 53 w 63"/>
                      <a:gd name="T33" fmla="*/ 5 h 31"/>
                      <a:gd name="T34" fmla="*/ 54 w 63"/>
                      <a:gd name="T35" fmla="*/ 5 h 31"/>
                      <a:gd name="T36" fmla="*/ 54 w 63"/>
                      <a:gd name="T37" fmla="*/ 0 h 31"/>
                      <a:gd name="T38" fmla="*/ 52 w 63"/>
                      <a:gd name="T39" fmla="*/ 0 h 31"/>
                      <a:gd name="T40" fmla="*/ 52 w 63"/>
                      <a:gd name="T41" fmla="*/ 0 h 31"/>
                      <a:gd name="T42" fmla="*/ 0 w 63"/>
                      <a:gd name="T43" fmla="*/ 0 h 31"/>
                      <a:gd name="T44" fmla="*/ 0 w 63"/>
                      <a:gd name="T45" fmla="*/ 5 h 31"/>
                      <a:gd name="T46" fmla="*/ 26 w 63"/>
                      <a:gd name="T4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 h="31">
                        <a:moveTo>
                          <a:pt x="54" y="22"/>
                        </a:moveTo>
                        <a:cubicBezTo>
                          <a:pt x="59" y="21"/>
                          <a:pt x="63" y="16"/>
                          <a:pt x="63" y="11"/>
                        </a:cubicBezTo>
                        <a:cubicBezTo>
                          <a:pt x="63" y="5"/>
                          <a:pt x="59" y="1"/>
                          <a:pt x="54" y="0"/>
                        </a:cubicBezTo>
                        <a:cubicBezTo>
                          <a:pt x="54" y="5"/>
                          <a:pt x="54" y="5"/>
                          <a:pt x="54" y="5"/>
                        </a:cubicBezTo>
                        <a:cubicBezTo>
                          <a:pt x="56" y="6"/>
                          <a:pt x="58" y="8"/>
                          <a:pt x="58" y="11"/>
                        </a:cubicBezTo>
                        <a:cubicBezTo>
                          <a:pt x="58" y="14"/>
                          <a:pt x="56" y="16"/>
                          <a:pt x="54" y="17"/>
                        </a:cubicBezTo>
                        <a:lnTo>
                          <a:pt x="54" y="22"/>
                        </a:lnTo>
                        <a:close/>
                        <a:moveTo>
                          <a:pt x="26" y="31"/>
                        </a:moveTo>
                        <a:cubicBezTo>
                          <a:pt x="35" y="31"/>
                          <a:pt x="42" y="27"/>
                          <a:pt x="47" y="21"/>
                        </a:cubicBezTo>
                        <a:cubicBezTo>
                          <a:pt x="49" y="22"/>
                          <a:pt x="50" y="22"/>
                          <a:pt x="52" y="22"/>
                        </a:cubicBezTo>
                        <a:cubicBezTo>
                          <a:pt x="53" y="22"/>
                          <a:pt x="53" y="22"/>
                          <a:pt x="54" y="22"/>
                        </a:cubicBezTo>
                        <a:cubicBezTo>
                          <a:pt x="54" y="17"/>
                          <a:pt x="54" y="17"/>
                          <a:pt x="54" y="17"/>
                        </a:cubicBezTo>
                        <a:cubicBezTo>
                          <a:pt x="53" y="17"/>
                          <a:pt x="53" y="17"/>
                          <a:pt x="52" y="17"/>
                        </a:cubicBezTo>
                        <a:cubicBezTo>
                          <a:pt x="51" y="17"/>
                          <a:pt x="50" y="17"/>
                          <a:pt x="50" y="17"/>
                        </a:cubicBezTo>
                        <a:cubicBezTo>
                          <a:pt x="52" y="13"/>
                          <a:pt x="53" y="9"/>
                          <a:pt x="53" y="5"/>
                        </a:cubicBezTo>
                        <a:cubicBezTo>
                          <a:pt x="53" y="5"/>
                          <a:pt x="53" y="5"/>
                          <a:pt x="53" y="5"/>
                        </a:cubicBezTo>
                        <a:cubicBezTo>
                          <a:pt x="53" y="5"/>
                          <a:pt x="53" y="5"/>
                          <a:pt x="53" y="5"/>
                        </a:cubicBezTo>
                        <a:cubicBezTo>
                          <a:pt x="53" y="5"/>
                          <a:pt x="54" y="5"/>
                          <a:pt x="54" y="5"/>
                        </a:cubicBezTo>
                        <a:cubicBezTo>
                          <a:pt x="54" y="0"/>
                          <a:pt x="54" y="0"/>
                          <a:pt x="54" y="0"/>
                        </a:cubicBezTo>
                        <a:cubicBezTo>
                          <a:pt x="54" y="0"/>
                          <a:pt x="53" y="0"/>
                          <a:pt x="52" y="0"/>
                        </a:cubicBezTo>
                        <a:cubicBezTo>
                          <a:pt x="52" y="0"/>
                          <a:pt x="52" y="0"/>
                          <a:pt x="52" y="0"/>
                        </a:cubicBezTo>
                        <a:cubicBezTo>
                          <a:pt x="0" y="0"/>
                          <a:pt x="0" y="0"/>
                          <a:pt x="0" y="0"/>
                        </a:cubicBezTo>
                        <a:cubicBezTo>
                          <a:pt x="0" y="1"/>
                          <a:pt x="0" y="3"/>
                          <a:pt x="0" y="5"/>
                        </a:cubicBezTo>
                        <a:cubicBezTo>
                          <a:pt x="0" y="19"/>
                          <a:pt x="12" y="31"/>
                          <a:pt x="26" y="31"/>
                        </a:cubicBezTo>
                        <a:close/>
                      </a:path>
                    </a:pathLst>
                  </a:custGeom>
                  <a:grpFill/>
                  <a:ln>
                    <a:noFill/>
                  </a:ln>
                </p:spPr>
                <p:txBody>
                  <a:bodyPr anchor="ctr"/>
                  <a:lstStyle/>
                  <a:p>
                    <a:pPr algn="ctr"/>
                    <a:endParaRPr>
                      <a:cs typeface="+mn-ea"/>
                      <a:sym typeface="+mn-lt"/>
                    </a:endParaRPr>
                  </a:p>
                </p:txBody>
              </p:sp>
              <p:sp>
                <p:nvSpPr>
                  <p:cNvPr id="92" name="Rectangle 119"/>
                  <p:cNvSpPr>
                    <a:spLocks/>
                  </p:cNvSpPr>
                  <p:nvPr/>
                </p:nvSpPr>
                <p:spPr bwMode="auto">
                  <a:xfrm>
                    <a:off x="4764072" y="4133840"/>
                    <a:ext cx="251210" cy="22057"/>
                  </a:xfrm>
                  <a:prstGeom prst="rect">
                    <a:avLst/>
                  </a:prstGeom>
                  <a:grpFill/>
                  <a:ln>
                    <a:noFill/>
                  </a:ln>
                </p:spPr>
                <p:txBody>
                  <a:bodyPr anchor="ctr"/>
                  <a:lstStyle/>
                  <a:p>
                    <a:pPr algn="ctr"/>
                    <a:endParaRPr>
                      <a:cs typeface="+mn-ea"/>
                      <a:sym typeface="+mn-lt"/>
                    </a:endParaRPr>
                  </a:p>
                </p:txBody>
              </p:sp>
              <p:sp>
                <p:nvSpPr>
                  <p:cNvPr id="93" name="Freeform: Shape 120"/>
                  <p:cNvSpPr>
                    <a:spLocks/>
                  </p:cNvSpPr>
                  <p:nvPr/>
                </p:nvSpPr>
                <p:spPr bwMode="auto">
                  <a:xfrm>
                    <a:off x="4821666" y="3921843"/>
                    <a:ext cx="44115" cy="52693"/>
                  </a:xfrm>
                  <a:custGeom>
                    <a:avLst/>
                    <a:gdLst>
                      <a:gd name="T0" fmla="*/ 3 w 10"/>
                      <a:gd name="T1" fmla="*/ 6 h 12"/>
                      <a:gd name="T2" fmla="*/ 5 w 10"/>
                      <a:gd name="T3" fmla="*/ 11 h 12"/>
                      <a:gd name="T4" fmla="*/ 9 w 10"/>
                      <a:gd name="T5" fmla="*/ 2 h 12"/>
                      <a:gd name="T6" fmla="*/ 9 w 10"/>
                      <a:gd name="T7" fmla="*/ 0 h 12"/>
                      <a:gd name="T8" fmla="*/ 3 w 10"/>
                      <a:gd name="T9" fmla="*/ 1 h 12"/>
                      <a:gd name="T10" fmla="*/ 3 w 10"/>
                      <a:gd name="T11" fmla="*/ 6 h 12"/>
                    </a:gdLst>
                    <a:ahLst/>
                    <a:cxnLst>
                      <a:cxn ang="0">
                        <a:pos x="T0" y="T1"/>
                      </a:cxn>
                      <a:cxn ang="0">
                        <a:pos x="T2" y="T3"/>
                      </a:cxn>
                      <a:cxn ang="0">
                        <a:pos x="T4" y="T5"/>
                      </a:cxn>
                      <a:cxn ang="0">
                        <a:pos x="T6" y="T7"/>
                      </a:cxn>
                      <a:cxn ang="0">
                        <a:pos x="T8" y="T9"/>
                      </a:cxn>
                      <a:cxn ang="0">
                        <a:pos x="T10" y="T11"/>
                      </a:cxn>
                    </a:cxnLst>
                    <a:rect l="0" t="0" r="r" b="b"/>
                    <a:pathLst>
                      <a:path w="10" h="12">
                        <a:moveTo>
                          <a:pt x="3" y="6"/>
                        </a:moveTo>
                        <a:cubicBezTo>
                          <a:pt x="0" y="7"/>
                          <a:pt x="2" y="12"/>
                          <a:pt x="5" y="11"/>
                        </a:cubicBezTo>
                        <a:cubicBezTo>
                          <a:pt x="9" y="9"/>
                          <a:pt x="10" y="5"/>
                          <a:pt x="9" y="2"/>
                        </a:cubicBezTo>
                        <a:cubicBezTo>
                          <a:pt x="9" y="1"/>
                          <a:pt x="9" y="1"/>
                          <a:pt x="9" y="0"/>
                        </a:cubicBezTo>
                        <a:cubicBezTo>
                          <a:pt x="7" y="1"/>
                          <a:pt x="5" y="1"/>
                          <a:pt x="3" y="1"/>
                        </a:cubicBezTo>
                        <a:cubicBezTo>
                          <a:pt x="4" y="3"/>
                          <a:pt x="5" y="5"/>
                          <a:pt x="3" y="6"/>
                        </a:cubicBezTo>
                        <a:close/>
                      </a:path>
                    </a:pathLst>
                  </a:custGeom>
                  <a:grpFill/>
                  <a:ln>
                    <a:noFill/>
                  </a:ln>
                </p:spPr>
                <p:txBody>
                  <a:bodyPr anchor="ctr"/>
                  <a:lstStyle/>
                  <a:p>
                    <a:pPr algn="ctr"/>
                    <a:endParaRPr>
                      <a:cs typeface="+mn-ea"/>
                      <a:sym typeface="+mn-lt"/>
                    </a:endParaRPr>
                  </a:p>
                </p:txBody>
              </p:sp>
              <p:sp>
                <p:nvSpPr>
                  <p:cNvPr id="94" name="Freeform: Shape 121"/>
                  <p:cNvSpPr>
                    <a:spLocks/>
                  </p:cNvSpPr>
                  <p:nvPr/>
                </p:nvSpPr>
                <p:spPr bwMode="auto">
                  <a:xfrm>
                    <a:off x="4887839" y="3908364"/>
                    <a:ext cx="44115" cy="66172"/>
                  </a:xfrm>
                  <a:custGeom>
                    <a:avLst/>
                    <a:gdLst>
                      <a:gd name="T0" fmla="*/ 3 w 10"/>
                      <a:gd name="T1" fmla="*/ 9 h 15"/>
                      <a:gd name="T2" fmla="*/ 5 w 10"/>
                      <a:gd name="T3" fmla="*/ 14 h 15"/>
                      <a:gd name="T4" fmla="*/ 9 w 10"/>
                      <a:gd name="T5" fmla="*/ 5 h 15"/>
                      <a:gd name="T6" fmla="*/ 7 w 10"/>
                      <a:gd name="T7" fmla="*/ 0 h 15"/>
                      <a:gd name="T8" fmla="*/ 2 w 10"/>
                      <a:gd name="T9" fmla="*/ 1 h 15"/>
                      <a:gd name="T10" fmla="*/ 3 w 10"/>
                      <a:gd name="T11" fmla="*/ 9 h 15"/>
                    </a:gdLst>
                    <a:ahLst/>
                    <a:cxnLst>
                      <a:cxn ang="0">
                        <a:pos x="T0" y="T1"/>
                      </a:cxn>
                      <a:cxn ang="0">
                        <a:pos x="T2" y="T3"/>
                      </a:cxn>
                      <a:cxn ang="0">
                        <a:pos x="T4" y="T5"/>
                      </a:cxn>
                      <a:cxn ang="0">
                        <a:pos x="T6" y="T7"/>
                      </a:cxn>
                      <a:cxn ang="0">
                        <a:pos x="T8" y="T9"/>
                      </a:cxn>
                      <a:cxn ang="0">
                        <a:pos x="T10" y="T11"/>
                      </a:cxn>
                    </a:cxnLst>
                    <a:rect l="0" t="0" r="r" b="b"/>
                    <a:pathLst>
                      <a:path w="10" h="15">
                        <a:moveTo>
                          <a:pt x="3" y="9"/>
                        </a:moveTo>
                        <a:cubicBezTo>
                          <a:pt x="0" y="10"/>
                          <a:pt x="2" y="15"/>
                          <a:pt x="5" y="14"/>
                        </a:cubicBezTo>
                        <a:cubicBezTo>
                          <a:pt x="9" y="12"/>
                          <a:pt x="10" y="8"/>
                          <a:pt x="9" y="5"/>
                        </a:cubicBezTo>
                        <a:cubicBezTo>
                          <a:pt x="9" y="3"/>
                          <a:pt x="8" y="2"/>
                          <a:pt x="7" y="0"/>
                        </a:cubicBezTo>
                        <a:cubicBezTo>
                          <a:pt x="5" y="1"/>
                          <a:pt x="3" y="1"/>
                          <a:pt x="2" y="1"/>
                        </a:cubicBezTo>
                        <a:cubicBezTo>
                          <a:pt x="3" y="4"/>
                          <a:pt x="5" y="8"/>
                          <a:pt x="3" y="9"/>
                        </a:cubicBezTo>
                        <a:close/>
                      </a:path>
                    </a:pathLst>
                  </a:custGeom>
                  <a:grpFill/>
                  <a:ln>
                    <a:noFill/>
                  </a:ln>
                </p:spPr>
                <p:txBody>
                  <a:bodyPr anchor="ctr"/>
                  <a:lstStyle/>
                  <a:p>
                    <a:pPr algn="ctr"/>
                    <a:endParaRPr>
                      <a:cs typeface="+mn-ea"/>
                      <a:sym typeface="+mn-lt"/>
                    </a:endParaRPr>
                  </a:p>
                </p:txBody>
              </p:sp>
              <p:sp>
                <p:nvSpPr>
                  <p:cNvPr id="95" name="Freeform: Shape 122"/>
                  <p:cNvSpPr>
                    <a:spLocks/>
                  </p:cNvSpPr>
                  <p:nvPr/>
                </p:nvSpPr>
                <p:spPr bwMode="auto">
                  <a:xfrm>
                    <a:off x="5775037" y="3467215"/>
                    <a:ext cx="75976" cy="35537"/>
                  </a:xfrm>
                  <a:custGeom>
                    <a:avLst/>
                    <a:gdLst>
                      <a:gd name="T0" fmla="*/ 0 w 62"/>
                      <a:gd name="T1" fmla="*/ 18 h 29"/>
                      <a:gd name="T2" fmla="*/ 22 w 62"/>
                      <a:gd name="T3" fmla="*/ 29 h 29"/>
                      <a:gd name="T4" fmla="*/ 62 w 62"/>
                      <a:gd name="T5" fmla="*/ 29 h 29"/>
                      <a:gd name="T6" fmla="*/ 7 w 62"/>
                      <a:gd name="T7" fmla="*/ 0 h 29"/>
                      <a:gd name="T8" fmla="*/ 0 w 62"/>
                      <a:gd name="T9" fmla="*/ 18 h 29"/>
                    </a:gdLst>
                    <a:ahLst/>
                    <a:cxnLst>
                      <a:cxn ang="0">
                        <a:pos x="T0" y="T1"/>
                      </a:cxn>
                      <a:cxn ang="0">
                        <a:pos x="T2" y="T3"/>
                      </a:cxn>
                      <a:cxn ang="0">
                        <a:pos x="T4" y="T5"/>
                      </a:cxn>
                      <a:cxn ang="0">
                        <a:pos x="T6" y="T7"/>
                      </a:cxn>
                      <a:cxn ang="0">
                        <a:pos x="T8" y="T9"/>
                      </a:cxn>
                    </a:cxnLst>
                    <a:rect l="0" t="0" r="r" b="b"/>
                    <a:pathLst>
                      <a:path w="62" h="29">
                        <a:moveTo>
                          <a:pt x="0" y="18"/>
                        </a:moveTo>
                        <a:lnTo>
                          <a:pt x="22" y="29"/>
                        </a:lnTo>
                        <a:lnTo>
                          <a:pt x="62" y="29"/>
                        </a:lnTo>
                        <a:lnTo>
                          <a:pt x="7" y="0"/>
                        </a:lnTo>
                        <a:lnTo>
                          <a:pt x="0" y="18"/>
                        </a:lnTo>
                        <a:close/>
                      </a:path>
                    </a:pathLst>
                  </a:custGeom>
                  <a:grpFill/>
                  <a:ln>
                    <a:noFill/>
                  </a:ln>
                </p:spPr>
                <p:txBody>
                  <a:bodyPr anchor="ctr"/>
                  <a:lstStyle/>
                  <a:p>
                    <a:pPr algn="ctr"/>
                    <a:endParaRPr>
                      <a:cs typeface="+mn-ea"/>
                      <a:sym typeface="+mn-lt"/>
                    </a:endParaRPr>
                  </a:p>
                </p:txBody>
              </p:sp>
              <p:sp>
                <p:nvSpPr>
                  <p:cNvPr id="96" name="Freeform: Shape 123"/>
                  <p:cNvSpPr>
                    <a:spLocks/>
                  </p:cNvSpPr>
                  <p:nvPr/>
                </p:nvSpPr>
                <p:spPr bwMode="auto">
                  <a:xfrm>
                    <a:off x="5775037" y="3506428"/>
                    <a:ext cx="186263" cy="93131"/>
                  </a:xfrm>
                  <a:custGeom>
                    <a:avLst/>
                    <a:gdLst>
                      <a:gd name="T0" fmla="*/ 62 w 152"/>
                      <a:gd name="T1" fmla="*/ 76 h 76"/>
                      <a:gd name="T2" fmla="*/ 123 w 152"/>
                      <a:gd name="T3" fmla="*/ 76 h 76"/>
                      <a:gd name="T4" fmla="*/ 123 w 152"/>
                      <a:gd name="T5" fmla="*/ 62 h 76"/>
                      <a:gd name="T6" fmla="*/ 152 w 152"/>
                      <a:gd name="T7" fmla="*/ 62 h 76"/>
                      <a:gd name="T8" fmla="*/ 152 w 152"/>
                      <a:gd name="T9" fmla="*/ 15 h 76"/>
                      <a:gd name="T10" fmla="*/ 123 w 152"/>
                      <a:gd name="T11" fmla="*/ 15 h 76"/>
                      <a:gd name="T12" fmla="*/ 123 w 152"/>
                      <a:gd name="T13" fmla="*/ 0 h 76"/>
                      <a:gd name="T14" fmla="*/ 69 w 152"/>
                      <a:gd name="T15" fmla="*/ 0 h 76"/>
                      <a:gd name="T16" fmla="*/ 62 w 152"/>
                      <a:gd name="T17" fmla="*/ 0 h 76"/>
                      <a:gd name="T18" fmla="*/ 62 w 152"/>
                      <a:gd name="T19" fmla="*/ 29 h 76"/>
                      <a:gd name="T20" fmla="*/ 90 w 152"/>
                      <a:gd name="T21" fmla="*/ 29 h 76"/>
                      <a:gd name="T22" fmla="*/ 90 w 152"/>
                      <a:gd name="T23" fmla="*/ 47 h 76"/>
                      <a:gd name="T24" fmla="*/ 62 w 152"/>
                      <a:gd name="T25" fmla="*/ 47 h 76"/>
                      <a:gd name="T26" fmla="*/ 62 w 152"/>
                      <a:gd name="T27" fmla="*/ 76 h 76"/>
                      <a:gd name="T28" fmla="*/ 0 w 152"/>
                      <a:gd name="T29" fmla="*/ 76 h 76"/>
                      <a:gd name="T30" fmla="*/ 62 w 152"/>
                      <a:gd name="T31" fmla="*/ 76 h 76"/>
                      <a:gd name="T32" fmla="*/ 62 w 152"/>
                      <a:gd name="T33" fmla="*/ 47 h 76"/>
                      <a:gd name="T34" fmla="*/ 29 w 152"/>
                      <a:gd name="T35" fmla="*/ 47 h 76"/>
                      <a:gd name="T36" fmla="*/ 29 w 152"/>
                      <a:gd name="T37" fmla="*/ 29 h 76"/>
                      <a:gd name="T38" fmla="*/ 29 w 152"/>
                      <a:gd name="T39" fmla="*/ 29 h 76"/>
                      <a:gd name="T40" fmla="*/ 62 w 152"/>
                      <a:gd name="T41" fmla="*/ 29 h 76"/>
                      <a:gd name="T42" fmla="*/ 62 w 152"/>
                      <a:gd name="T43" fmla="*/ 0 h 76"/>
                      <a:gd name="T44" fmla="*/ 33 w 152"/>
                      <a:gd name="T45" fmla="*/ 0 h 76"/>
                      <a:gd name="T46" fmla="*/ 0 w 152"/>
                      <a:gd name="T47" fmla="*/ 0 h 76"/>
                      <a:gd name="T48" fmla="*/ 0 w 152"/>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2" h="76">
                        <a:moveTo>
                          <a:pt x="62" y="76"/>
                        </a:moveTo>
                        <a:lnTo>
                          <a:pt x="123" y="76"/>
                        </a:lnTo>
                        <a:lnTo>
                          <a:pt x="123" y="62"/>
                        </a:lnTo>
                        <a:lnTo>
                          <a:pt x="152" y="62"/>
                        </a:lnTo>
                        <a:lnTo>
                          <a:pt x="152" y="15"/>
                        </a:lnTo>
                        <a:lnTo>
                          <a:pt x="123" y="15"/>
                        </a:lnTo>
                        <a:lnTo>
                          <a:pt x="123" y="0"/>
                        </a:lnTo>
                        <a:lnTo>
                          <a:pt x="69" y="0"/>
                        </a:lnTo>
                        <a:lnTo>
                          <a:pt x="62" y="0"/>
                        </a:lnTo>
                        <a:lnTo>
                          <a:pt x="62" y="29"/>
                        </a:lnTo>
                        <a:lnTo>
                          <a:pt x="90" y="29"/>
                        </a:lnTo>
                        <a:lnTo>
                          <a:pt x="90" y="47"/>
                        </a:lnTo>
                        <a:lnTo>
                          <a:pt x="62" y="47"/>
                        </a:lnTo>
                        <a:lnTo>
                          <a:pt x="62" y="76"/>
                        </a:lnTo>
                        <a:close/>
                        <a:moveTo>
                          <a:pt x="0" y="76"/>
                        </a:moveTo>
                        <a:lnTo>
                          <a:pt x="62" y="76"/>
                        </a:lnTo>
                        <a:lnTo>
                          <a:pt x="62" y="47"/>
                        </a:lnTo>
                        <a:lnTo>
                          <a:pt x="29" y="47"/>
                        </a:lnTo>
                        <a:lnTo>
                          <a:pt x="29" y="29"/>
                        </a:lnTo>
                        <a:lnTo>
                          <a:pt x="29" y="29"/>
                        </a:lnTo>
                        <a:lnTo>
                          <a:pt x="62" y="29"/>
                        </a:lnTo>
                        <a:lnTo>
                          <a:pt x="62" y="0"/>
                        </a:lnTo>
                        <a:lnTo>
                          <a:pt x="33" y="0"/>
                        </a:lnTo>
                        <a:lnTo>
                          <a:pt x="0" y="0"/>
                        </a:lnTo>
                        <a:lnTo>
                          <a:pt x="0" y="76"/>
                        </a:lnTo>
                        <a:close/>
                      </a:path>
                    </a:pathLst>
                  </a:custGeom>
                  <a:grpFill/>
                  <a:ln>
                    <a:noFill/>
                  </a:ln>
                </p:spPr>
                <p:txBody>
                  <a:bodyPr anchor="ctr"/>
                  <a:lstStyle/>
                  <a:p>
                    <a:pPr algn="ctr"/>
                    <a:endParaRPr>
                      <a:cs typeface="+mn-ea"/>
                      <a:sym typeface="+mn-lt"/>
                    </a:endParaRPr>
                  </a:p>
                </p:txBody>
              </p:sp>
              <p:sp>
                <p:nvSpPr>
                  <p:cNvPr id="97" name="Freeform: Shape 124"/>
                  <p:cNvSpPr>
                    <a:spLocks/>
                  </p:cNvSpPr>
                  <p:nvPr/>
                </p:nvSpPr>
                <p:spPr bwMode="auto">
                  <a:xfrm>
                    <a:off x="5064298" y="1038447"/>
                    <a:ext cx="115189" cy="118865"/>
                  </a:xfrm>
                  <a:custGeom>
                    <a:avLst/>
                    <a:gdLst>
                      <a:gd name="T0" fmla="*/ 23 w 26"/>
                      <a:gd name="T1" fmla="*/ 19 h 27"/>
                      <a:gd name="T2" fmla="*/ 25 w 26"/>
                      <a:gd name="T3" fmla="*/ 20 h 27"/>
                      <a:gd name="T4" fmla="*/ 22 w 26"/>
                      <a:gd name="T5" fmla="*/ 24 h 27"/>
                      <a:gd name="T6" fmla="*/ 20 w 26"/>
                      <a:gd name="T7" fmla="*/ 22 h 27"/>
                      <a:gd name="T8" fmla="*/ 17 w 26"/>
                      <a:gd name="T9" fmla="*/ 24 h 27"/>
                      <a:gd name="T10" fmla="*/ 17 w 26"/>
                      <a:gd name="T11" fmla="*/ 26 h 27"/>
                      <a:gd name="T12" fmla="*/ 13 w 26"/>
                      <a:gd name="T13" fmla="*/ 27 h 27"/>
                      <a:gd name="T14" fmla="*/ 13 w 26"/>
                      <a:gd name="T15" fmla="*/ 21 h 27"/>
                      <a:gd name="T16" fmla="*/ 19 w 26"/>
                      <a:gd name="T17" fmla="*/ 18 h 27"/>
                      <a:gd name="T18" fmla="*/ 18 w 26"/>
                      <a:gd name="T19" fmla="*/ 8 h 27"/>
                      <a:gd name="T20" fmla="*/ 18 w 26"/>
                      <a:gd name="T21" fmla="*/ 8 h 27"/>
                      <a:gd name="T22" fmla="*/ 15 w 26"/>
                      <a:gd name="T23" fmla="*/ 6 h 27"/>
                      <a:gd name="T24" fmla="*/ 13 w 26"/>
                      <a:gd name="T25" fmla="*/ 6 h 27"/>
                      <a:gd name="T26" fmla="*/ 13 w 26"/>
                      <a:gd name="T27" fmla="*/ 0 h 27"/>
                      <a:gd name="T28" fmla="*/ 14 w 26"/>
                      <a:gd name="T29" fmla="*/ 0 h 27"/>
                      <a:gd name="T30" fmla="*/ 15 w 26"/>
                      <a:gd name="T31" fmla="*/ 2 h 27"/>
                      <a:gd name="T32" fmla="*/ 18 w 26"/>
                      <a:gd name="T33" fmla="*/ 3 h 27"/>
                      <a:gd name="T34" fmla="*/ 20 w 26"/>
                      <a:gd name="T35" fmla="*/ 2 h 27"/>
                      <a:gd name="T36" fmla="*/ 23 w 26"/>
                      <a:gd name="T37" fmla="*/ 5 h 27"/>
                      <a:gd name="T38" fmla="*/ 22 w 26"/>
                      <a:gd name="T39" fmla="*/ 7 h 27"/>
                      <a:gd name="T40" fmla="*/ 24 w 26"/>
                      <a:gd name="T41" fmla="*/ 10 h 27"/>
                      <a:gd name="T42" fmla="*/ 26 w 26"/>
                      <a:gd name="T43" fmla="*/ 10 h 27"/>
                      <a:gd name="T44" fmla="*/ 26 w 26"/>
                      <a:gd name="T45" fmla="*/ 15 h 27"/>
                      <a:gd name="T46" fmla="*/ 24 w 26"/>
                      <a:gd name="T47" fmla="*/ 15 h 27"/>
                      <a:gd name="T48" fmla="*/ 23 w 26"/>
                      <a:gd name="T49" fmla="*/ 19 h 27"/>
                      <a:gd name="T50" fmla="*/ 13 w 26"/>
                      <a:gd name="T51" fmla="*/ 27 h 27"/>
                      <a:gd name="T52" fmla="*/ 12 w 26"/>
                      <a:gd name="T53" fmla="*/ 27 h 27"/>
                      <a:gd name="T54" fmla="*/ 12 w 26"/>
                      <a:gd name="T55" fmla="*/ 25 h 27"/>
                      <a:gd name="T56" fmla="*/ 8 w 26"/>
                      <a:gd name="T57" fmla="*/ 24 h 27"/>
                      <a:gd name="T58" fmla="*/ 7 w 26"/>
                      <a:gd name="T59" fmla="*/ 25 h 27"/>
                      <a:gd name="T60" fmla="*/ 3 w 26"/>
                      <a:gd name="T61" fmla="*/ 22 h 27"/>
                      <a:gd name="T62" fmla="*/ 4 w 26"/>
                      <a:gd name="T63" fmla="*/ 20 h 27"/>
                      <a:gd name="T64" fmla="*/ 2 w 26"/>
                      <a:gd name="T65" fmla="*/ 17 h 27"/>
                      <a:gd name="T66" fmla="*/ 0 w 26"/>
                      <a:gd name="T67" fmla="*/ 17 h 27"/>
                      <a:gd name="T68" fmla="*/ 0 w 26"/>
                      <a:gd name="T69" fmla="*/ 12 h 27"/>
                      <a:gd name="T70" fmla="*/ 2 w 26"/>
                      <a:gd name="T71" fmla="*/ 12 h 27"/>
                      <a:gd name="T72" fmla="*/ 3 w 26"/>
                      <a:gd name="T73" fmla="*/ 8 h 27"/>
                      <a:gd name="T74" fmla="*/ 2 w 26"/>
                      <a:gd name="T75" fmla="*/ 7 h 27"/>
                      <a:gd name="T76" fmla="*/ 5 w 26"/>
                      <a:gd name="T77" fmla="*/ 3 h 27"/>
                      <a:gd name="T78" fmla="*/ 6 w 26"/>
                      <a:gd name="T79" fmla="*/ 4 h 27"/>
                      <a:gd name="T80" fmla="*/ 10 w 26"/>
                      <a:gd name="T81" fmla="*/ 3 h 27"/>
                      <a:gd name="T82" fmla="*/ 10 w 26"/>
                      <a:gd name="T83" fmla="*/ 1 h 27"/>
                      <a:gd name="T84" fmla="*/ 13 w 26"/>
                      <a:gd name="T85" fmla="*/ 0 h 27"/>
                      <a:gd name="T86" fmla="*/ 13 w 26"/>
                      <a:gd name="T87" fmla="*/ 6 h 27"/>
                      <a:gd name="T88" fmla="*/ 7 w 26"/>
                      <a:gd name="T89" fmla="*/ 9 h 27"/>
                      <a:gd name="T90" fmla="*/ 8 w 26"/>
                      <a:gd name="T91" fmla="*/ 19 h 27"/>
                      <a:gd name="T92" fmla="*/ 11 w 26"/>
                      <a:gd name="T93" fmla="*/ 21 h 27"/>
                      <a:gd name="T94" fmla="*/ 13 w 26"/>
                      <a:gd name="T95" fmla="*/ 21 h 27"/>
                      <a:gd name="T96" fmla="*/ 13 w 26"/>
                      <a:gd name="T9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 h="27">
                        <a:moveTo>
                          <a:pt x="23" y="19"/>
                        </a:moveTo>
                        <a:cubicBezTo>
                          <a:pt x="25" y="20"/>
                          <a:pt x="25" y="20"/>
                          <a:pt x="25" y="20"/>
                        </a:cubicBezTo>
                        <a:cubicBezTo>
                          <a:pt x="22" y="24"/>
                          <a:pt x="22" y="24"/>
                          <a:pt x="22" y="24"/>
                        </a:cubicBezTo>
                        <a:cubicBezTo>
                          <a:pt x="20" y="22"/>
                          <a:pt x="20" y="22"/>
                          <a:pt x="20" y="22"/>
                        </a:cubicBezTo>
                        <a:cubicBezTo>
                          <a:pt x="19" y="23"/>
                          <a:pt x="18" y="24"/>
                          <a:pt x="17" y="24"/>
                        </a:cubicBezTo>
                        <a:cubicBezTo>
                          <a:pt x="17" y="26"/>
                          <a:pt x="17" y="26"/>
                          <a:pt x="17" y="26"/>
                        </a:cubicBezTo>
                        <a:cubicBezTo>
                          <a:pt x="13" y="27"/>
                          <a:pt x="13" y="27"/>
                          <a:pt x="13" y="27"/>
                        </a:cubicBezTo>
                        <a:cubicBezTo>
                          <a:pt x="13" y="21"/>
                          <a:pt x="13" y="21"/>
                          <a:pt x="13" y="21"/>
                        </a:cubicBezTo>
                        <a:cubicBezTo>
                          <a:pt x="15" y="21"/>
                          <a:pt x="17" y="20"/>
                          <a:pt x="19" y="18"/>
                        </a:cubicBezTo>
                        <a:cubicBezTo>
                          <a:pt x="22" y="15"/>
                          <a:pt x="21" y="10"/>
                          <a:pt x="18" y="8"/>
                        </a:cubicBezTo>
                        <a:cubicBezTo>
                          <a:pt x="18" y="8"/>
                          <a:pt x="18" y="8"/>
                          <a:pt x="18" y="8"/>
                        </a:cubicBezTo>
                        <a:cubicBezTo>
                          <a:pt x="17" y="7"/>
                          <a:pt x="16" y="7"/>
                          <a:pt x="15" y="6"/>
                        </a:cubicBezTo>
                        <a:cubicBezTo>
                          <a:pt x="15" y="6"/>
                          <a:pt x="14" y="6"/>
                          <a:pt x="13" y="6"/>
                        </a:cubicBezTo>
                        <a:cubicBezTo>
                          <a:pt x="13" y="0"/>
                          <a:pt x="13" y="0"/>
                          <a:pt x="13" y="0"/>
                        </a:cubicBezTo>
                        <a:cubicBezTo>
                          <a:pt x="14" y="0"/>
                          <a:pt x="14" y="0"/>
                          <a:pt x="14" y="0"/>
                        </a:cubicBezTo>
                        <a:cubicBezTo>
                          <a:pt x="15" y="2"/>
                          <a:pt x="15" y="2"/>
                          <a:pt x="15" y="2"/>
                        </a:cubicBezTo>
                        <a:cubicBezTo>
                          <a:pt x="16" y="2"/>
                          <a:pt x="17" y="3"/>
                          <a:pt x="18" y="3"/>
                        </a:cubicBezTo>
                        <a:cubicBezTo>
                          <a:pt x="20" y="2"/>
                          <a:pt x="20" y="2"/>
                          <a:pt x="20" y="2"/>
                        </a:cubicBezTo>
                        <a:cubicBezTo>
                          <a:pt x="23" y="5"/>
                          <a:pt x="23" y="5"/>
                          <a:pt x="23" y="5"/>
                        </a:cubicBezTo>
                        <a:cubicBezTo>
                          <a:pt x="22" y="7"/>
                          <a:pt x="22" y="7"/>
                          <a:pt x="22" y="7"/>
                        </a:cubicBezTo>
                        <a:cubicBezTo>
                          <a:pt x="23" y="8"/>
                          <a:pt x="24" y="9"/>
                          <a:pt x="24" y="10"/>
                        </a:cubicBezTo>
                        <a:cubicBezTo>
                          <a:pt x="26" y="10"/>
                          <a:pt x="26" y="10"/>
                          <a:pt x="26" y="10"/>
                        </a:cubicBezTo>
                        <a:cubicBezTo>
                          <a:pt x="26" y="15"/>
                          <a:pt x="26" y="15"/>
                          <a:pt x="26" y="15"/>
                        </a:cubicBezTo>
                        <a:cubicBezTo>
                          <a:pt x="24" y="15"/>
                          <a:pt x="24" y="15"/>
                          <a:pt x="24" y="15"/>
                        </a:cubicBezTo>
                        <a:cubicBezTo>
                          <a:pt x="24" y="16"/>
                          <a:pt x="24" y="18"/>
                          <a:pt x="23" y="19"/>
                        </a:cubicBezTo>
                        <a:close/>
                        <a:moveTo>
                          <a:pt x="13" y="27"/>
                        </a:moveTo>
                        <a:cubicBezTo>
                          <a:pt x="12" y="27"/>
                          <a:pt x="12" y="27"/>
                          <a:pt x="12" y="27"/>
                        </a:cubicBezTo>
                        <a:cubicBezTo>
                          <a:pt x="12" y="25"/>
                          <a:pt x="12" y="25"/>
                          <a:pt x="12" y="25"/>
                        </a:cubicBezTo>
                        <a:cubicBezTo>
                          <a:pt x="10" y="25"/>
                          <a:pt x="9" y="24"/>
                          <a:pt x="8" y="24"/>
                        </a:cubicBezTo>
                        <a:cubicBezTo>
                          <a:pt x="7" y="25"/>
                          <a:pt x="7" y="25"/>
                          <a:pt x="7" y="25"/>
                        </a:cubicBezTo>
                        <a:cubicBezTo>
                          <a:pt x="3" y="22"/>
                          <a:pt x="3" y="22"/>
                          <a:pt x="3" y="22"/>
                        </a:cubicBezTo>
                        <a:cubicBezTo>
                          <a:pt x="4" y="20"/>
                          <a:pt x="4" y="20"/>
                          <a:pt x="4" y="20"/>
                        </a:cubicBezTo>
                        <a:cubicBezTo>
                          <a:pt x="3" y="19"/>
                          <a:pt x="3" y="18"/>
                          <a:pt x="2" y="17"/>
                        </a:cubicBezTo>
                        <a:cubicBezTo>
                          <a:pt x="0" y="17"/>
                          <a:pt x="0" y="17"/>
                          <a:pt x="0" y="17"/>
                        </a:cubicBezTo>
                        <a:cubicBezTo>
                          <a:pt x="0" y="12"/>
                          <a:pt x="0" y="12"/>
                          <a:pt x="0" y="12"/>
                        </a:cubicBezTo>
                        <a:cubicBezTo>
                          <a:pt x="2" y="12"/>
                          <a:pt x="2" y="12"/>
                          <a:pt x="2" y="12"/>
                        </a:cubicBezTo>
                        <a:cubicBezTo>
                          <a:pt x="2" y="11"/>
                          <a:pt x="2" y="9"/>
                          <a:pt x="3" y="8"/>
                        </a:cubicBezTo>
                        <a:cubicBezTo>
                          <a:pt x="2" y="7"/>
                          <a:pt x="2" y="7"/>
                          <a:pt x="2" y="7"/>
                        </a:cubicBezTo>
                        <a:cubicBezTo>
                          <a:pt x="5" y="3"/>
                          <a:pt x="5" y="3"/>
                          <a:pt x="5" y="3"/>
                        </a:cubicBezTo>
                        <a:cubicBezTo>
                          <a:pt x="6" y="4"/>
                          <a:pt x="6" y="4"/>
                          <a:pt x="6" y="4"/>
                        </a:cubicBezTo>
                        <a:cubicBezTo>
                          <a:pt x="7" y="4"/>
                          <a:pt x="8" y="3"/>
                          <a:pt x="10" y="3"/>
                        </a:cubicBezTo>
                        <a:cubicBezTo>
                          <a:pt x="10" y="1"/>
                          <a:pt x="10" y="1"/>
                          <a:pt x="10" y="1"/>
                        </a:cubicBezTo>
                        <a:cubicBezTo>
                          <a:pt x="13" y="0"/>
                          <a:pt x="13" y="0"/>
                          <a:pt x="13" y="0"/>
                        </a:cubicBezTo>
                        <a:cubicBezTo>
                          <a:pt x="13" y="6"/>
                          <a:pt x="13" y="6"/>
                          <a:pt x="13" y="6"/>
                        </a:cubicBezTo>
                        <a:cubicBezTo>
                          <a:pt x="11" y="6"/>
                          <a:pt x="9" y="7"/>
                          <a:pt x="7" y="9"/>
                        </a:cubicBezTo>
                        <a:cubicBezTo>
                          <a:pt x="5" y="12"/>
                          <a:pt x="5" y="17"/>
                          <a:pt x="8" y="19"/>
                        </a:cubicBezTo>
                        <a:cubicBezTo>
                          <a:pt x="9" y="20"/>
                          <a:pt x="10" y="20"/>
                          <a:pt x="11" y="21"/>
                        </a:cubicBezTo>
                        <a:cubicBezTo>
                          <a:pt x="12" y="21"/>
                          <a:pt x="12" y="21"/>
                          <a:pt x="13" y="21"/>
                        </a:cubicBezTo>
                        <a:lnTo>
                          <a:pt x="13" y="27"/>
                        </a:lnTo>
                        <a:close/>
                      </a:path>
                    </a:pathLst>
                  </a:custGeom>
                  <a:grpFill/>
                  <a:ln>
                    <a:noFill/>
                  </a:ln>
                </p:spPr>
                <p:txBody>
                  <a:bodyPr anchor="ctr"/>
                  <a:lstStyle/>
                  <a:p>
                    <a:pPr algn="ctr"/>
                    <a:endParaRPr>
                      <a:cs typeface="+mn-ea"/>
                      <a:sym typeface="+mn-lt"/>
                    </a:endParaRPr>
                  </a:p>
                </p:txBody>
              </p:sp>
              <p:sp>
                <p:nvSpPr>
                  <p:cNvPr id="98" name="Freeform: Shape 125"/>
                  <p:cNvSpPr>
                    <a:spLocks/>
                  </p:cNvSpPr>
                  <p:nvPr/>
                </p:nvSpPr>
                <p:spPr bwMode="auto">
                  <a:xfrm>
                    <a:off x="5430696" y="1236964"/>
                    <a:ext cx="137246" cy="101709"/>
                  </a:xfrm>
                  <a:custGeom>
                    <a:avLst/>
                    <a:gdLst>
                      <a:gd name="T0" fmla="*/ 16 w 31"/>
                      <a:gd name="T1" fmla="*/ 0 h 23"/>
                      <a:gd name="T2" fmla="*/ 0 w 31"/>
                      <a:gd name="T3" fmla="*/ 15 h 23"/>
                      <a:gd name="T4" fmla="*/ 2 w 31"/>
                      <a:gd name="T5" fmla="*/ 23 h 23"/>
                      <a:gd name="T6" fmla="*/ 2 w 31"/>
                      <a:gd name="T7" fmla="*/ 19 h 23"/>
                      <a:gd name="T8" fmla="*/ 3 w 31"/>
                      <a:gd name="T9" fmla="*/ 17 h 23"/>
                      <a:gd name="T10" fmla="*/ 3 w 31"/>
                      <a:gd name="T11" fmla="*/ 15 h 23"/>
                      <a:gd name="T12" fmla="*/ 16 w 31"/>
                      <a:gd name="T13" fmla="*/ 3 h 23"/>
                      <a:gd name="T14" fmla="*/ 28 w 31"/>
                      <a:gd name="T15" fmla="*/ 15 h 23"/>
                      <a:gd name="T16" fmla="*/ 28 w 31"/>
                      <a:gd name="T17" fmla="*/ 17 h 23"/>
                      <a:gd name="T18" fmla="*/ 29 w 31"/>
                      <a:gd name="T19" fmla="*/ 19 h 23"/>
                      <a:gd name="T20" fmla="*/ 29 w 31"/>
                      <a:gd name="T21" fmla="*/ 23 h 23"/>
                      <a:gd name="T22" fmla="*/ 31 w 31"/>
                      <a:gd name="T23" fmla="*/ 15 h 23"/>
                      <a:gd name="T24" fmla="*/ 16 w 31"/>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23">
                        <a:moveTo>
                          <a:pt x="16" y="0"/>
                        </a:moveTo>
                        <a:cubicBezTo>
                          <a:pt x="7" y="0"/>
                          <a:pt x="0" y="7"/>
                          <a:pt x="0" y="15"/>
                        </a:cubicBezTo>
                        <a:cubicBezTo>
                          <a:pt x="0" y="18"/>
                          <a:pt x="1" y="21"/>
                          <a:pt x="2" y="23"/>
                        </a:cubicBezTo>
                        <a:cubicBezTo>
                          <a:pt x="2" y="19"/>
                          <a:pt x="2" y="19"/>
                          <a:pt x="2" y="19"/>
                        </a:cubicBezTo>
                        <a:cubicBezTo>
                          <a:pt x="2" y="18"/>
                          <a:pt x="3" y="17"/>
                          <a:pt x="3" y="17"/>
                        </a:cubicBezTo>
                        <a:cubicBezTo>
                          <a:pt x="3" y="16"/>
                          <a:pt x="3" y="16"/>
                          <a:pt x="3" y="15"/>
                        </a:cubicBezTo>
                        <a:cubicBezTo>
                          <a:pt x="3" y="8"/>
                          <a:pt x="9" y="3"/>
                          <a:pt x="16" y="3"/>
                        </a:cubicBezTo>
                        <a:cubicBezTo>
                          <a:pt x="23" y="3"/>
                          <a:pt x="28" y="8"/>
                          <a:pt x="28" y="15"/>
                        </a:cubicBezTo>
                        <a:cubicBezTo>
                          <a:pt x="28" y="16"/>
                          <a:pt x="28" y="16"/>
                          <a:pt x="28" y="17"/>
                        </a:cubicBezTo>
                        <a:cubicBezTo>
                          <a:pt x="29" y="17"/>
                          <a:pt x="29" y="18"/>
                          <a:pt x="29" y="19"/>
                        </a:cubicBezTo>
                        <a:cubicBezTo>
                          <a:pt x="29" y="23"/>
                          <a:pt x="29" y="23"/>
                          <a:pt x="29" y="23"/>
                        </a:cubicBezTo>
                        <a:cubicBezTo>
                          <a:pt x="30" y="21"/>
                          <a:pt x="31" y="18"/>
                          <a:pt x="31" y="15"/>
                        </a:cubicBezTo>
                        <a:cubicBezTo>
                          <a:pt x="31" y="7"/>
                          <a:pt x="24" y="0"/>
                          <a:pt x="16" y="0"/>
                        </a:cubicBezTo>
                        <a:close/>
                      </a:path>
                    </a:pathLst>
                  </a:custGeom>
                  <a:grpFill/>
                  <a:ln>
                    <a:noFill/>
                  </a:ln>
                </p:spPr>
                <p:txBody>
                  <a:bodyPr anchor="ctr"/>
                  <a:lstStyle/>
                  <a:p>
                    <a:pPr algn="ctr"/>
                    <a:endParaRPr>
                      <a:cs typeface="+mn-ea"/>
                      <a:sym typeface="+mn-lt"/>
                    </a:endParaRPr>
                  </a:p>
                </p:txBody>
              </p:sp>
              <p:sp>
                <p:nvSpPr>
                  <p:cNvPr id="99" name="Freeform: Shape 126"/>
                  <p:cNvSpPr>
                    <a:spLocks/>
                  </p:cNvSpPr>
                  <p:nvPr/>
                </p:nvSpPr>
                <p:spPr bwMode="auto">
                  <a:xfrm>
                    <a:off x="5444176" y="1308038"/>
                    <a:ext cx="30635" cy="52693"/>
                  </a:xfrm>
                  <a:custGeom>
                    <a:avLst/>
                    <a:gdLst>
                      <a:gd name="T0" fmla="*/ 0 w 7"/>
                      <a:gd name="T1" fmla="*/ 2 h 12"/>
                      <a:gd name="T2" fmla="*/ 0 w 7"/>
                      <a:gd name="T3" fmla="*/ 3 h 12"/>
                      <a:gd name="T4" fmla="*/ 0 w 7"/>
                      <a:gd name="T5" fmla="*/ 7 h 12"/>
                      <a:gd name="T6" fmla="*/ 0 w 7"/>
                      <a:gd name="T7" fmla="*/ 8 h 12"/>
                      <a:gd name="T8" fmla="*/ 5 w 7"/>
                      <a:gd name="T9" fmla="*/ 12 h 12"/>
                      <a:gd name="T10" fmla="*/ 7 w 7"/>
                      <a:gd name="T11" fmla="*/ 12 h 12"/>
                      <a:gd name="T12" fmla="*/ 7 w 7"/>
                      <a:gd name="T13" fmla="*/ 0 h 12"/>
                      <a:gd name="T14" fmla="*/ 5 w 7"/>
                      <a:gd name="T15" fmla="*/ 0 h 12"/>
                      <a:gd name="T16" fmla="*/ 0 w 7"/>
                      <a:gd name="T17"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2">
                        <a:moveTo>
                          <a:pt x="0" y="2"/>
                        </a:moveTo>
                        <a:cubicBezTo>
                          <a:pt x="0" y="2"/>
                          <a:pt x="0" y="2"/>
                          <a:pt x="0" y="3"/>
                        </a:cubicBezTo>
                        <a:cubicBezTo>
                          <a:pt x="0" y="7"/>
                          <a:pt x="0" y="7"/>
                          <a:pt x="0" y="7"/>
                        </a:cubicBezTo>
                        <a:cubicBezTo>
                          <a:pt x="0" y="8"/>
                          <a:pt x="0" y="8"/>
                          <a:pt x="0" y="8"/>
                        </a:cubicBezTo>
                        <a:cubicBezTo>
                          <a:pt x="0" y="10"/>
                          <a:pt x="2" y="12"/>
                          <a:pt x="5" y="12"/>
                        </a:cubicBezTo>
                        <a:cubicBezTo>
                          <a:pt x="7" y="12"/>
                          <a:pt x="7" y="12"/>
                          <a:pt x="7" y="12"/>
                        </a:cubicBezTo>
                        <a:cubicBezTo>
                          <a:pt x="7" y="0"/>
                          <a:pt x="7" y="0"/>
                          <a:pt x="7" y="0"/>
                        </a:cubicBezTo>
                        <a:cubicBezTo>
                          <a:pt x="5" y="0"/>
                          <a:pt x="5" y="0"/>
                          <a:pt x="5" y="0"/>
                        </a:cubicBezTo>
                        <a:cubicBezTo>
                          <a:pt x="3" y="0"/>
                          <a:pt x="1" y="1"/>
                          <a:pt x="0" y="2"/>
                        </a:cubicBezTo>
                        <a:close/>
                      </a:path>
                    </a:pathLst>
                  </a:custGeom>
                  <a:grpFill/>
                  <a:ln>
                    <a:noFill/>
                  </a:ln>
                </p:spPr>
                <p:txBody>
                  <a:bodyPr anchor="ctr"/>
                  <a:lstStyle/>
                  <a:p>
                    <a:pPr algn="ctr"/>
                    <a:endParaRPr>
                      <a:cs typeface="+mn-ea"/>
                      <a:sym typeface="+mn-lt"/>
                    </a:endParaRPr>
                  </a:p>
                </p:txBody>
              </p:sp>
              <p:sp>
                <p:nvSpPr>
                  <p:cNvPr id="100" name="Freeform: Shape 127"/>
                  <p:cNvSpPr>
                    <a:spLocks/>
                  </p:cNvSpPr>
                  <p:nvPr/>
                </p:nvSpPr>
                <p:spPr bwMode="auto">
                  <a:xfrm>
                    <a:off x="5523828" y="1308038"/>
                    <a:ext cx="30635" cy="52693"/>
                  </a:xfrm>
                  <a:custGeom>
                    <a:avLst/>
                    <a:gdLst>
                      <a:gd name="T0" fmla="*/ 7 w 7"/>
                      <a:gd name="T1" fmla="*/ 8 h 12"/>
                      <a:gd name="T2" fmla="*/ 7 w 7"/>
                      <a:gd name="T3" fmla="*/ 7 h 12"/>
                      <a:gd name="T4" fmla="*/ 7 w 7"/>
                      <a:gd name="T5" fmla="*/ 3 h 12"/>
                      <a:gd name="T6" fmla="*/ 7 w 7"/>
                      <a:gd name="T7" fmla="*/ 2 h 12"/>
                      <a:gd name="T8" fmla="*/ 2 w 7"/>
                      <a:gd name="T9" fmla="*/ 0 h 12"/>
                      <a:gd name="T10" fmla="*/ 0 w 7"/>
                      <a:gd name="T11" fmla="*/ 0 h 12"/>
                      <a:gd name="T12" fmla="*/ 0 w 7"/>
                      <a:gd name="T13" fmla="*/ 12 h 12"/>
                      <a:gd name="T14" fmla="*/ 2 w 7"/>
                      <a:gd name="T15" fmla="*/ 12 h 12"/>
                      <a:gd name="T16" fmla="*/ 7 w 7"/>
                      <a:gd name="T17"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2">
                        <a:moveTo>
                          <a:pt x="7" y="8"/>
                        </a:moveTo>
                        <a:cubicBezTo>
                          <a:pt x="7" y="7"/>
                          <a:pt x="7" y="7"/>
                          <a:pt x="7" y="7"/>
                        </a:cubicBezTo>
                        <a:cubicBezTo>
                          <a:pt x="7" y="3"/>
                          <a:pt x="7" y="3"/>
                          <a:pt x="7" y="3"/>
                        </a:cubicBezTo>
                        <a:cubicBezTo>
                          <a:pt x="7" y="3"/>
                          <a:pt x="7" y="2"/>
                          <a:pt x="7" y="2"/>
                        </a:cubicBezTo>
                        <a:cubicBezTo>
                          <a:pt x="7" y="1"/>
                          <a:pt x="5" y="0"/>
                          <a:pt x="2" y="0"/>
                        </a:cubicBezTo>
                        <a:cubicBezTo>
                          <a:pt x="0" y="0"/>
                          <a:pt x="0" y="0"/>
                          <a:pt x="0" y="0"/>
                        </a:cubicBezTo>
                        <a:cubicBezTo>
                          <a:pt x="0" y="12"/>
                          <a:pt x="0" y="12"/>
                          <a:pt x="0" y="12"/>
                        </a:cubicBezTo>
                        <a:cubicBezTo>
                          <a:pt x="2" y="12"/>
                          <a:pt x="2" y="12"/>
                          <a:pt x="2" y="12"/>
                        </a:cubicBezTo>
                        <a:cubicBezTo>
                          <a:pt x="5" y="12"/>
                          <a:pt x="7" y="10"/>
                          <a:pt x="7" y="8"/>
                        </a:cubicBezTo>
                        <a:close/>
                      </a:path>
                    </a:pathLst>
                  </a:custGeom>
                  <a:grpFill/>
                  <a:ln>
                    <a:noFill/>
                  </a:ln>
                </p:spPr>
                <p:txBody>
                  <a:bodyPr anchor="ctr"/>
                  <a:lstStyle/>
                  <a:p>
                    <a:pPr algn="ctr"/>
                    <a:endParaRPr>
                      <a:cs typeface="+mn-ea"/>
                      <a:sym typeface="+mn-lt"/>
                    </a:endParaRPr>
                  </a:p>
                </p:txBody>
              </p:sp>
              <p:sp>
                <p:nvSpPr>
                  <p:cNvPr id="101" name="Freeform: Shape 128"/>
                  <p:cNvSpPr>
                    <a:spLocks/>
                  </p:cNvSpPr>
                  <p:nvPr/>
                </p:nvSpPr>
                <p:spPr bwMode="auto">
                  <a:xfrm>
                    <a:off x="5987034" y="2883918"/>
                    <a:ext cx="186263" cy="137246"/>
                  </a:xfrm>
                  <a:custGeom>
                    <a:avLst/>
                    <a:gdLst>
                      <a:gd name="T0" fmla="*/ 28 w 42"/>
                      <a:gd name="T1" fmla="*/ 31 h 31"/>
                      <a:gd name="T2" fmla="*/ 42 w 42"/>
                      <a:gd name="T3" fmla="*/ 31 h 31"/>
                      <a:gd name="T4" fmla="*/ 42 w 42"/>
                      <a:gd name="T5" fmla="*/ 0 h 31"/>
                      <a:gd name="T6" fmla="*/ 28 w 42"/>
                      <a:gd name="T7" fmla="*/ 0 h 31"/>
                      <a:gd name="T8" fmla="*/ 28 w 42"/>
                      <a:gd name="T9" fmla="*/ 13 h 31"/>
                      <a:gd name="T10" fmla="*/ 38 w 42"/>
                      <a:gd name="T11" fmla="*/ 27 h 31"/>
                      <a:gd name="T12" fmla="*/ 28 w 42"/>
                      <a:gd name="T13" fmla="*/ 27 h 31"/>
                      <a:gd name="T14" fmla="*/ 28 w 42"/>
                      <a:gd name="T15" fmla="*/ 31 h 31"/>
                      <a:gd name="T16" fmla="*/ 19 w 42"/>
                      <a:gd name="T17" fmla="*/ 31 h 31"/>
                      <a:gd name="T18" fmla="*/ 28 w 42"/>
                      <a:gd name="T19" fmla="*/ 31 h 31"/>
                      <a:gd name="T20" fmla="*/ 28 w 42"/>
                      <a:gd name="T21" fmla="*/ 27 h 31"/>
                      <a:gd name="T22" fmla="*/ 22 w 42"/>
                      <a:gd name="T23" fmla="*/ 27 h 31"/>
                      <a:gd name="T24" fmla="*/ 21 w 42"/>
                      <a:gd name="T25" fmla="*/ 26 h 31"/>
                      <a:gd name="T26" fmla="*/ 19 w 42"/>
                      <a:gd name="T27" fmla="*/ 23 h 31"/>
                      <a:gd name="T28" fmla="*/ 19 w 42"/>
                      <a:gd name="T29" fmla="*/ 25 h 31"/>
                      <a:gd name="T30" fmla="*/ 20 w 42"/>
                      <a:gd name="T31" fmla="*/ 27 h 31"/>
                      <a:gd name="T32" fmla="*/ 19 w 42"/>
                      <a:gd name="T33" fmla="*/ 27 h 31"/>
                      <a:gd name="T34" fmla="*/ 19 w 42"/>
                      <a:gd name="T35" fmla="*/ 31 h 31"/>
                      <a:gd name="T36" fmla="*/ 28 w 42"/>
                      <a:gd name="T37" fmla="*/ 0 h 31"/>
                      <a:gd name="T38" fmla="*/ 19 w 42"/>
                      <a:gd name="T39" fmla="*/ 0 h 31"/>
                      <a:gd name="T40" fmla="*/ 19 w 42"/>
                      <a:gd name="T41" fmla="*/ 20 h 31"/>
                      <a:gd name="T42" fmla="*/ 26 w 42"/>
                      <a:gd name="T43" fmla="*/ 10 h 31"/>
                      <a:gd name="T44" fmla="*/ 26 w 42"/>
                      <a:gd name="T45" fmla="*/ 10 h 31"/>
                      <a:gd name="T46" fmla="*/ 28 w 42"/>
                      <a:gd name="T47" fmla="*/ 13 h 31"/>
                      <a:gd name="T48" fmla="*/ 28 w 42"/>
                      <a:gd name="T49" fmla="*/ 0 h 31"/>
                      <a:gd name="T50" fmla="*/ 12 w 42"/>
                      <a:gd name="T51" fmla="*/ 31 h 31"/>
                      <a:gd name="T52" fmla="*/ 19 w 42"/>
                      <a:gd name="T53" fmla="*/ 31 h 31"/>
                      <a:gd name="T54" fmla="*/ 19 w 42"/>
                      <a:gd name="T55" fmla="*/ 27 h 31"/>
                      <a:gd name="T56" fmla="*/ 14 w 42"/>
                      <a:gd name="T57" fmla="*/ 27 h 31"/>
                      <a:gd name="T58" fmla="*/ 12 w 42"/>
                      <a:gd name="T59" fmla="*/ 27 h 31"/>
                      <a:gd name="T60" fmla="*/ 12 w 42"/>
                      <a:gd name="T61" fmla="*/ 31 h 31"/>
                      <a:gd name="T62" fmla="*/ 19 w 42"/>
                      <a:gd name="T63" fmla="*/ 0 h 31"/>
                      <a:gd name="T64" fmla="*/ 12 w 42"/>
                      <a:gd name="T65" fmla="*/ 0 h 31"/>
                      <a:gd name="T66" fmla="*/ 12 w 42"/>
                      <a:gd name="T67" fmla="*/ 6 h 31"/>
                      <a:gd name="T68" fmla="*/ 13 w 42"/>
                      <a:gd name="T69" fmla="*/ 8 h 31"/>
                      <a:gd name="T70" fmla="*/ 12 w 42"/>
                      <a:gd name="T71" fmla="*/ 10 h 31"/>
                      <a:gd name="T72" fmla="*/ 12 w 42"/>
                      <a:gd name="T73" fmla="*/ 16 h 31"/>
                      <a:gd name="T74" fmla="*/ 12 w 42"/>
                      <a:gd name="T75" fmla="*/ 16 h 31"/>
                      <a:gd name="T76" fmla="*/ 17 w 42"/>
                      <a:gd name="T77" fmla="*/ 23 h 31"/>
                      <a:gd name="T78" fmla="*/ 19 w 42"/>
                      <a:gd name="T79" fmla="*/ 25 h 31"/>
                      <a:gd name="T80" fmla="*/ 19 w 42"/>
                      <a:gd name="T81" fmla="*/ 23 h 31"/>
                      <a:gd name="T82" fmla="*/ 18 w 42"/>
                      <a:gd name="T83" fmla="*/ 22 h 31"/>
                      <a:gd name="T84" fmla="*/ 19 w 42"/>
                      <a:gd name="T85" fmla="*/ 20 h 31"/>
                      <a:gd name="T86" fmla="*/ 19 w 42"/>
                      <a:gd name="T87" fmla="*/ 0 h 31"/>
                      <a:gd name="T88" fmla="*/ 0 w 42"/>
                      <a:gd name="T89" fmla="*/ 31 h 31"/>
                      <a:gd name="T90" fmla="*/ 12 w 42"/>
                      <a:gd name="T91" fmla="*/ 31 h 31"/>
                      <a:gd name="T92" fmla="*/ 12 w 42"/>
                      <a:gd name="T93" fmla="*/ 27 h 31"/>
                      <a:gd name="T94" fmla="*/ 4 w 42"/>
                      <a:gd name="T95" fmla="*/ 27 h 31"/>
                      <a:gd name="T96" fmla="*/ 4 w 42"/>
                      <a:gd name="T97" fmla="*/ 27 h 31"/>
                      <a:gd name="T98" fmla="*/ 12 w 42"/>
                      <a:gd name="T99" fmla="*/ 16 h 31"/>
                      <a:gd name="T100" fmla="*/ 12 w 42"/>
                      <a:gd name="T101" fmla="*/ 10 h 31"/>
                      <a:gd name="T102" fmla="*/ 10 w 42"/>
                      <a:gd name="T103" fmla="*/ 11 h 31"/>
                      <a:gd name="T104" fmla="*/ 6 w 42"/>
                      <a:gd name="T105" fmla="*/ 8 h 31"/>
                      <a:gd name="T106" fmla="*/ 10 w 42"/>
                      <a:gd name="T107" fmla="*/ 4 h 31"/>
                      <a:gd name="T108" fmla="*/ 10 w 42"/>
                      <a:gd name="T109" fmla="*/ 4 h 31"/>
                      <a:gd name="T110" fmla="*/ 12 w 42"/>
                      <a:gd name="T111" fmla="*/ 6 h 31"/>
                      <a:gd name="T112" fmla="*/ 12 w 42"/>
                      <a:gd name="T113" fmla="*/ 0 h 31"/>
                      <a:gd name="T114" fmla="*/ 0 w 42"/>
                      <a:gd name="T115" fmla="*/ 0 h 31"/>
                      <a:gd name="T116" fmla="*/ 0 w 42"/>
                      <a:gd name="T1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 h="31">
                        <a:moveTo>
                          <a:pt x="28" y="31"/>
                        </a:moveTo>
                        <a:cubicBezTo>
                          <a:pt x="42" y="31"/>
                          <a:pt x="42" y="31"/>
                          <a:pt x="42" y="31"/>
                        </a:cubicBezTo>
                        <a:cubicBezTo>
                          <a:pt x="42" y="0"/>
                          <a:pt x="42" y="0"/>
                          <a:pt x="42" y="0"/>
                        </a:cubicBezTo>
                        <a:cubicBezTo>
                          <a:pt x="28" y="0"/>
                          <a:pt x="28" y="0"/>
                          <a:pt x="28" y="0"/>
                        </a:cubicBezTo>
                        <a:cubicBezTo>
                          <a:pt x="28" y="13"/>
                          <a:pt x="28" y="13"/>
                          <a:pt x="28" y="13"/>
                        </a:cubicBezTo>
                        <a:cubicBezTo>
                          <a:pt x="38" y="27"/>
                          <a:pt x="38" y="27"/>
                          <a:pt x="38" y="27"/>
                        </a:cubicBezTo>
                        <a:cubicBezTo>
                          <a:pt x="28" y="27"/>
                          <a:pt x="28" y="27"/>
                          <a:pt x="28" y="27"/>
                        </a:cubicBezTo>
                        <a:lnTo>
                          <a:pt x="28" y="31"/>
                        </a:lnTo>
                        <a:close/>
                        <a:moveTo>
                          <a:pt x="19" y="31"/>
                        </a:moveTo>
                        <a:cubicBezTo>
                          <a:pt x="28" y="31"/>
                          <a:pt x="28" y="31"/>
                          <a:pt x="28" y="31"/>
                        </a:cubicBezTo>
                        <a:cubicBezTo>
                          <a:pt x="28" y="27"/>
                          <a:pt x="28" y="27"/>
                          <a:pt x="28" y="27"/>
                        </a:cubicBezTo>
                        <a:cubicBezTo>
                          <a:pt x="22" y="27"/>
                          <a:pt x="22" y="27"/>
                          <a:pt x="22" y="27"/>
                        </a:cubicBezTo>
                        <a:cubicBezTo>
                          <a:pt x="21" y="26"/>
                          <a:pt x="21" y="26"/>
                          <a:pt x="21" y="26"/>
                        </a:cubicBezTo>
                        <a:cubicBezTo>
                          <a:pt x="19" y="23"/>
                          <a:pt x="19" y="23"/>
                          <a:pt x="19" y="23"/>
                        </a:cubicBezTo>
                        <a:cubicBezTo>
                          <a:pt x="19" y="25"/>
                          <a:pt x="19" y="25"/>
                          <a:pt x="19" y="25"/>
                        </a:cubicBezTo>
                        <a:cubicBezTo>
                          <a:pt x="20" y="27"/>
                          <a:pt x="20" y="27"/>
                          <a:pt x="20" y="27"/>
                        </a:cubicBezTo>
                        <a:cubicBezTo>
                          <a:pt x="19" y="27"/>
                          <a:pt x="19" y="27"/>
                          <a:pt x="19" y="27"/>
                        </a:cubicBezTo>
                        <a:cubicBezTo>
                          <a:pt x="19" y="31"/>
                          <a:pt x="19" y="31"/>
                          <a:pt x="19" y="31"/>
                        </a:cubicBezTo>
                        <a:close/>
                        <a:moveTo>
                          <a:pt x="28" y="0"/>
                        </a:moveTo>
                        <a:cubicBezTo>
                          <a:pt x="19" y="0"/>
                          <a:pt x="19" y="0"/>
                          <a:pt x="19" y="0"/>
                        </a:cubicBezTo>
                        <a:cubicBezTo>
                          <a:pt x="19" y="20"/>
                          <a:pt x="19" y="20"/>
                          <a:pt x="19" y="20"/>
                        </a:cubicBezTo>
                        <a:cubicBezTo>
                          <a:pt x="26" y="10"/>
                          <a:pt x="26" y="10"/>
                          <a:pt x="26" y="10"/>
                        </a:cubicBezTo>
                        <a:cubicBezTo>
                          <a:pt x="26" y="10"/>
                          <a:pt x="26" y="10"/>
                          <a:pt x="26" y="10"/>
                        </a:cubicBezTo>
                        <a:cubicBezTo>
                          <a:pt x="28" y="13"/>
                          <a:pt x="28" y="13"/>
                          <a:pt x="28" y="13"/>
                        </a:cubicBezTo>
                        <a:lnTo>
                          <a:pt x="28" y="0"/>
                        </a:lnTo>
                        <a:close/>
                        <a:moveTo>
                          <a:pt x="12" y="31"/>
                        </a:moveTo>
                        <a:cubicBezTo>
                          <a:pt x="19" y="31"/>
                          <a:pt x="19" y="31"/>
                          <a:pt x="19" y="31"/>
                        </a:cubicBezTo>
                        <a:cubicBezTo>
                          <a:pt x="19" y="27"/>
                          <a:pt x="19" y="27"/>
                          <a:pt x="19" y="27"/>
                        </a:cubicBezTo>
                        <a:cubicBezTo>
                          <a:pt x="14" y="27"/>
                          <a:pt x="14" y="27"/>
                          <a:pt x="14" y="27"/>
                        </a:cubicBezTo>
                        <a:cubicBezTo>
                          <a:pt x="12" y="27"/>
                          <a:pt x="12" y="27"/>
                          <a:pt x="12" y="27"/>
                        </a:cubicBezTo>
                        <a:cubicBezTo>
                          <a:pt x="12" y="31"/>
                          <a:pt x="12" y="31"/>
                          <a:pt x="12" y="31"/>
                        </a:cubicBezTo>
                        <a:close/>
                        <a:moveTo>
                          <a:pt x="19" y="0"/>
                        </a:moveTo>
                        <a:cubicBezTo>
                          <a:pt x="12" y="0"/>
                          <a:pt x="12" y="0"/>
                          <a:pt x="12" y="0"/>
                        </a:cubicBezTo>
                        <a:cubicBezTo>
                          <a:pt x="12" y="6"/>
                          <a:pt x="12" y="6"/>
                          <a:pt x="12" y="6"/>
                        </a:cubicBezTo>
                        <a:cubicBezTo>
                          <a:pt x="13" y="6"/>
                          <a:pt x="13" y="7"/>
                          <a:pt x="13" y="8"/>
                        </a:cubicBezTo>
                        <a:cubicBezTo>
                          <a:pt x="13" y="8"/>
                          <a:pt x="13" y="9"/>
                          <a:pt x="12" y="10"/>
                        </a:cubicBezTo>
                        <a:cubicBezTo>
                          <a:pt x="12" y="16"/>
                          <a:pt x="12" y="16"/>
                          <a:pt x="12" y="16"/>
                        </a:cubicBezTo>
                        <a:cubicBezTo>
                          <a:pt x="12" y="16"/>
                          <a:pt x="12" y="16"/>
                          <a:pt x="12" y="16"/>
                        </a:cubicBezTo>
                        <a:cubicBezTo>
                          <a:pt x="17" y="23"/>
                          <a:pt x="17" y="23"/>
                          <a:pt x="17" y="23"/>
                        </a:cubicBezTo>
                        <a:cubicBezTo>
                          <a:pt x="19" y="25"/>
                          <a:pt x="19" y="25"/>
                          <a:pt x="19" y="25"/>
                        </a:cubicBezTo>
                        <a:cubicBezTo>
                          <a:pt x="19" y="23"/>
                          <a:pt x="19" y="23"/>
                          <a:pt x="19" y="23"/>
                        </a:cubicBezTo>
                        <a:cubicBezTo>
                          <a:pt x="18" y="22"/>
                          <a:pt x="18" y="22"/>
                          <a:pt x="18" y="22"/>
                        </a:cubicBezTo>
                        <a:cubicBezTo>
                          <a:pt x="19" y="20"/>
                          <a:pt x="19" y="20"/>
                          <a:pt x="19" y="20"/>
                        </a:cubicBezTo>
                        <a:lnTo>
                          <a:pt x="19" y="0"/>
                        </a:lnTo>
                        <a:close/>
                        <a:moveTo>
                          <a:pt x="0" y="31"/>
                        </a:moveTo>
                        <a:cubicBezTo>
                          <a:pt x="12" y="31"/>
                          <a:pt x="12" y="31"/>
                          <a:pt x="12" y="31"/>
                        </a:cubicBezTo>
                        <a:cubicBezTo>
                          <a:pt x="12" y="27"/>
                          <a:pt x="12" y="27"/>
                          <a:pt x="12" y="27"/>
                        </a:cubicBezTo>
                        <a:cubicBezTo>
                          <a:pt x="4" y="27"/>
                          <a:pt x="4" y="27"/>
                          <a:pt x="4" y="27"/>
                        </a:cubicBezTo>
                        <a:cubicBezTo>
                          <a:pt x="4" y="27"/>
                          <a:pt x="4" y="27"/>
                          <a:pt x="4" y="27"/>
                        </a:cubicBezTo>
                        <a:cubicBezTo>
                          <a:pt x="12" y="16"/>
                          <a:pt x="12" y="16"/>
                          <a:pt x="12" y="16"/>
                        </a:cubicBezTo>
                        <a:cubicBezTo>
                          <a:pt x="12" y="10"/>
                          <a:pt x="12" y="10"/>
                          <a:pt x="12" y="10"/>
                        </a:cubicBezTo>
                        <a:cubicBezTo>
                          <a:pt x="12" y="10"/>
                          <a:pt x="11" y="11"/>
                          <a:pt x="10" y="11"/>
                        </a:cubicBezTo>
                        <a:cubicBezTo>
                          <a:pt x="8" y="11"/>
                          <a:pt x="6" y="9"/>
                          <a:pt x="6" y="8"/>
                        </a:cubicBezTo>
                        <a:cubicBezTo>
                          <a:pt x="6" y="6"/>
                          <a:pt x="8" y="4"/>
                          <a:pt x="10" y="4"/>
                        </a:cubicBezTo>
                        <a:cubicBezTo>
                          <a:pt x="10" y="4"/>
                          <a:pt x="10" y="4"/>
                          <a:pt x="10" y="4"/>
                        </a:cubicBezTo>
                        <a:cubicBezTo>
                          <a:pt x="11" y="4"/>
                          <a:pt x="12" y="5"/>
                          <a:pt x="12" y="6"/>
                        </a:cubicBezTo>
                        <a:cubicBezTo>
                          <a:pt x="12" y="0"/>
                          <a:pt x="12" y="0"/>
                          <a:pt x="12" y="0"/>
                        </a:cubicBezTo>
                        <a:cubicBezTo>
                          <a:pt x="0" y="0"/>
                          <a:pt x="0" y="0"/>
                          <a:pt x="0" y="0"/>
                        </a:cubicBezTo>
                        <a:lnTo>
                          <a:pt x="0" y="31"/>
                        </a:lnTo>
                        <a:close/>
                      </a:path>
                    </a:pathLst>
                  </a:custGeom>
                  <a:grpFill/>
                  <a:ln>
                    <a:noFill/>
                  </a:ln>
                </p:spPr>
                <p:txBody>
                  <a:bodyPr anchor="ctr"/>
                  <a:lstStyle/>
                  <a:p>
                    <a:pPr algn="ctr"/>
                    <a:endParaRPr>
                      <a:cs typeface="+mn-ea"/>
                      <a:sym typeface="+mn-lt"/>
                    </a:endParaRPr>
                  </a:p>
                </p:txBody>
              </p:sp>
              <p:sp>
                <p:nvSpPr>
                  <p:cNvPr id="102" name="Freeform: Shape 129"/>
                  <p:cNvSpPr>
                    <a:spLocks/>
                  </p:cNvSpPr>
                  <p:nvPr/>
                </p:nvSpPr>
                <p:spPr bwMode="auto">
                  <a:xfrm>
                    <a:off x="5766459" y="1895010"/>
                    <a:ext cx="93131" cy="115189"/>
                  </a:xfrm>
                  <a:custGeom>
                    <a:avLst/>
                    <a:gdLst>
                      <a:gd name="T0" fmla="*/ 3 w 21"/>
                      <a:gd name="T1" fmla="*/ 23 h 26"/>
                      <a:gd name="T2" fmla="*/ 3 w 21"/>
                      <a:gd name="T3" fmla="*/ 22 h 26"/>
                      <a:gd name="T4" fmla="*/ 3 w 21"/>
                      <a:gd name="T5" fmla="*/ 22 h 26"/>
                      <a:gd name="T6" fmla="*/ 3 w 21"/>
                      <a:gd name="T7" fmla="*/ 6 h 26"/>
                      <a:gd name="T8" fmla="*/ 18 w 21"/>
                      <a:gd name="T9" fmla="*/ 6 h 26"/>
                      <a:gd name="T10" fmla="*/ 18 w 21"/>
                      <a:gd name="T11" fmla="*/ 17 h 26"/>
                      <a:gd name="T12" fmla="*/ 17 w 21"/>
                      <a:gd name="T13" fmla="*/ 17 h 26"/>
                      <a:gd name="T14" fmla="*/ 12 w 21"/>
                      <a:gd name="T15" fmla="*/ 22 h 26"/>
                      <a:gd name="T16" fmla="*/ 17 w 21"/>
                      <a:gd name="T17" fmla="*/ 26 h 26"/>
                      <a:gd name="T18" fmla="*/ 21 w 21"/>
                      <a:gd name="T19" fmla="*/ 22 h 26"/>
                      <a:gd name="T20" fmla="*/ 21 w 21"/>
                      <a:gd name="T21" fmla="*/ 22 h 26"/>
                      <a:gd name="T22" fmla="*/ 21 w 21"/>
                      <a:gd name="T23" fmla="*/ 22 h 26"/>
                      <a:gd name="T24" fmla="*/ 21 w 21"/>
                      <a:gd name="T25" fmla="*/ 6 h 26"/>
                      <a:gd name="T26" fmla="*/ 21 w 21"/>
                      <a:gd name="T27" fmla="*/ 0 h 26"/>
                      <a:gd name="T28" fmla="*/ 18 w 21"/>
                      <a:gd name="T29" fmla="*/ 0 h 26"/>
                      <a:gd name="T30" fmla="*/ 3 w 21"/>
                      <a:gd name="T31" fmla="*/ 0 h 26"/>
                      <a:gd name="T32" fmla="*/ 0 w 21"/>
                      <a:gd name="T33" fmla="*/ 0 h 26"/>
                      <a:gd name="T34" fmla="*/ 0 w 21"/>
                      <a:gd name="T35" fmla="*/ 6 h 26"/>
                      <a:gd name="T36" fmla="*/ 0 w 21"/>
                      <a:gd name="T37" fmla="*/ 17 h 26"/>
                      <a:gd name="T38" fmla="*/ 0 w 21"/>
                      <a:gd name="T39" fmla="*/ 17 h 26"/>
                      <a:gd name="T40" fmla="*/ 3 w 21"/>
                      <a:gd name="T41"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26">
                        <a:moveTo>
                          <a:pt x="3" y="23"/>
                        </a:moveTo>
                        <a:cubicBezTo>
                          <a:pt x="3" y="22"/>
                          <a:pt x="3" y="22"/>
                          <a:pt x="3" y="22"/>
                        </a:cubicBezTo>
                        <a:cubicBezTo>
                          <a:pt x="3" y="22"/>
                          <a:pt x="3" y="22"/>
                          <a:pt x="3" y="22"/>
                        </a:cubicBezTo>
                        <a:cubicBezTo>
                          <a:pt x="3" y="6"/>
                          <a:pt x="3" y="6"/>
                          <a:pt x="3" y="6"/>
                        </a:cubicBezTo>
                        <a:cubicBezTo>
                          <a:pt x="18" y="6"/>
                          <a:pt x="18" y="6"/>
                          <a:pt x="18" y="6"/>
                        </a:cubicBezTo>
                        <a:cubicBezTo>
                          <a:pt x="18" y="17"/>
                          <a:pt x="18" y="17"/>
                          <a:pt x="18" y="17"/>
                        </a:cubicBezTo>
                        <a:cubicBezTo>
                          <a:pt x="18" y="17"/>
                          <a:pt x="17" y="17"/>
                          <a:pt x="17" y="17"/>
                        </a:cubicBezTo>
                        <a:cubicBezTo>
                          <a:pt x="14" y="17"/>
                          <a:pt x="12" y="19"/>
                          <a:pt x="12" y="22"/>
                        </a:cubicBezTo>
                        <a:cubicBezTo>
                          <a:pt x="12" y="24"/>
                          <a:pt x="14" y="26"/>
                          <a:pt x="17" y="26"/>
                        </a:cubicBezTo>
                        <a:cubicBezTo>
                          <a:pt x="19" y="26"/>
                          <a:pt x="21" y="24"/>
                          <a:pt x="21" y="22"/>
                        </a:cubicBezTo>
                        <a:cubicBezTo>
                          <a:pt x="21" y="22"/>
                          <a:pt x="21" y="22"/>
                          <a:pt x="21" y="22"/>
                        </a:cubicBezTo>
                        <a:cubicBezTo>
                          <a:pt x="21" y="22"/>
                          <a:pt x="21" y="22"/>
                          <a:pt x="21" y="22"/>
                        </a:cubicBezTo>
                        <a:cubicBezTo>
                          <a:pt x="21" y="6"/>
                          <a:pt x="21" y="6"/>
                          <a:pt x="21" y="6"/>
                        </a:cubicBezTo>
                        <a:cubicBezTo>
                          <a:pt x="21" y="0"/>
                          <a:pt x="21" y="0"/>
                          <a:pt x="21" y="0"/>
                        </a:cubicBezTo>
                        <a:cubicBezTo>
                          <a:pt x="18" y="0"/>
                          <a:pt x="18" y="0"/>
                          <a:pt x="18" y="0"/>
                        </a:cubicBezTo>
                        <a:cubicBezTo>
                          <a:pt x="3" y="0"/>
                          <a:pt x="3" y="0"/>
                          <a:pt x="3" y="0"/>
                        </a:cubicBezTo>
                        <a:cubicBezTo>
                          <a:pt x="0" y="0"/>
                          <a:pt x="0" y="0"/>
                          <a:pt x="0" y="0"/>
                        </a:cubicBezTo>
                        <a:cubicBezTo>
                          <a:pt x="0" y="6"/>
                          <a:pt x="0" y="6"/>
                          <a:pt x="0" y="6"/>
                        </a:cubicBezTo>
                        <a:cubicBezTo>
                          <a:pt x="0" y="17"/>
                          <a:pt x="0" y="17"/>
                          <a:pt x="0" y="17"/>
                        </a:cubicBezTo>
                        <a:cubicBezTo>
                          <a:pt x="0" y="17"/>
                          <a:pt x="0" y="17"/>
                          <a:pt x="0" y="17"/>
                        </a:cubicBezTo>
                        <a:cubicBezTo>
                          <a:pt x="1" y="19"/>
                          <a:pt x="2" y="21"/>
                          <a:pt x="3" y="23"/>
                        </a:cubicBezTo>
                        <a:close/>
                      </a:path>
                    </a:pathLst>
                  </a:custGeom>
                  <a:grpFill/>
                  <a:ln>
                    <a:noFill/>
                  </a:ln>
                </p:spPr>
                <p:txBody>
                  <a:bodyPr anchor="ctr"/>
                  <a:lstStyle/>
                  <a:p>
                    <a:pPr algn="ctr"/>
                    <a:endParaRPr>
                      <a:cs typeface="+mn-ea"/>
                      <a:sym typeface="+mn-lt"/>
                    </a:endParaRPr>
                  </a:p>
                </p:txBody>
              </p:sp>
            </p:grpSp>
            <p:grpSp>
              <p:nvGrpSpPr>
                <p:cNvPr id="33" name="Group 59"/>
                <p:cNvGrpSpPr/>
                <p:nvPr/>
              </p:nvGrpSpPr>
              <p:grpSpPr>
                <a:xfrm>
                  <a:off x="6698196" y="1819393"/>
                  <a:ext cx="5062269" cy="5038607"/>
                  <a:chOff x="4476326" y="1364544"/>
                  <a:chExt cx="3796702" cy="3778956"/>
                </a:xfrm>
              </p:grpSpPr>
              <p:sp>
                <p:nvSpPr>
                  <p:cNvPr id="34" name="Freeform: Shape 61"/>
                  <p:cNvSpPr>
                    <a:spLocks/>
                  </p:cNvSpPr>
                  <p:nvPr/>
                </p:nvSpPr>
                <p:spPr bwMode="auto">
                  <a:xfrm>
                    <a:off x="4749783" y="1386364"/>
                    <a:ext cx="2829064" cy="2829064"/>
                  </a:xfrm>
                  <a:custGeom>
                    <a:avLst/>
                    <a:gdLst>
                      <a:gd name="T0" fmla="*/ 315 w 630"/>
                      <a:gd name="T1" fmla="*/ 19 h 630"/>
                      <a:gd name="T2" fmla="*/ 611 w 630"/>
                      <a:gd name="T3" fmla="*/ 315 h 630"/>
                      <a:gd name="T4" fmla="*/ 315 w 630"/>
                      <a:gd name="T5" fmla="*/ 611 h 630"/>
                      <a:gd name="T6" fmla="*/ 315 w 630"/>
                      <a:gd name="T7" fmla="*/ 630 h 630"/>
                      <a:gd name="T8" fmla="*/ 630 w 630"/>
                      <a:gd name="T9" fmla="*/ 315 h 630"/>
                      <a:gd name="T10" fmla="*/ 315 w 630"/>
                      <a:gd name="T11" fmla="*/ 0 h 630"/>
                      <a:gd name="T12" fmla="*/ 315 w 630"/>
                      <a:gd name="T13" fmla="*/ 19 h 630"/>
                      <a:gd name="T14" fmla="*/ 315 w 630"/>
                      <a:gd name="T15" fmla="*/ 611 h 630"/>
                      <a:gd name="T16" fmla="*/ 19 w 630"/>
                      <a:gd name="T17" fmla="*/ 315 h 630"/>
                      <a:gd name="T18" fmla="*/ 315 w 630"/>
                      <a:gd name="T19" fmla="*/ 19 h 630"/>
                      <a:gd name="T20" fmla="*/ 315 w 630"/>
                      <a:gd name="T21" fmla="*/ 0 h 630"/>
                      <a:gd name="T22" fmla="*/ 0 w 630"/>
                      <a:gd name="T23" fmla="*/ 315 h 630"/>
                      <a:gd name="T24" fmla="*/ 315 w 630"/>
                      <a:gd name="T25" fmla="*/ 630 h 630"/>
                      <a:gd name="T26" fmla="*/ 315 w 630"/>
                      <a:gd name="T27" fmla="*/ 611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0" h="630">
                        <a:moveTo>
                          <a:pt x="315" y="19"/>
                        </a:moveTo>
                        <a:cubicBezTo>
                          <a:pt x="479" y="19"/>
                          <a:pt x="611" y="152"/>
                          <a:pt x="611" y="315"/>
                        </a:cubicBezTo>
                        <a:cubicBezTo>
                          <a:pt x="611" y="479"/>
                          <a:pt x="479" y="611"/>
                          <a:pt x="315" y="611"/>
                        </a:cubicBezTo>
                        <a:cubicBezTo>
                          <a:pt x="315" y="630"/>
                          <a:pt x="315" y="630"/>
                          <a:pt x="315" y="630"/>
                        </a:cubicBezTo>
                        <a:cubicBezTo>
                          <a:pt x="489" y="630"/>
                          <a:pt x="630" y="489"/>
                          <a:pt x="630" y="315"/>
                        </a:cubicBezTo>
                        <a:cubicBezTo>
                          <a:pt x="630" y="141"/>
                          <a:pt x="489" y="0"/>
                          <a:pt x="315" y="0"/>
                        </a:cubicBezTo>
                        <a:lnTo>
                          <a:pt x="315" y="19"/>
                        </a:lnTo>
                        <a:close/>
                        <a:moveTo>
                          <a:pt x="315" y="611"/>
                        </a:moveTo>
                        <a:cubicBezTo>
                          <a:pt x="152" y="611"/>
                          <a:pt x="19" y="479"/>
                          <a:pt x="19" y="315"/>
                        </a:cubicBezTo>
                        <a:cubicBezTo>
                          <a:pt x="19" y="152"/>
                          <a:pt x="152" y="19"/>
                          <a:pt x="315" y="19"/>
                        </a:cubicBezTo>
                        <a:cubicBezTo>
                          <a:pt x="315" y="0"/>
                          <a:pt x="315" y="0"/>
                          <a:pt x="315" y="0"/>
                        </a:cubicBezTo>
                        <a:cubicBezTo>
                          <a:pt x="141" y="0"/>
                          <a:pt x="0" y="141"/>
                          <a:pt x="0" y="315"/>
                        </a:cubicBezTo>
                        <a:cubicBezTo>
                          <a:pt x="0" y="489"/>
                          <a:pt x="141" y="630"/>
                          <a:pt x="315" y="630"/>
                        </a:cubicBezTo>
                        <a:lnTo>
                          <a:pt x="315" y="611"/>
                        </a:lnTo>
                        <a:close/>
                      </a:path>
                    </a:pathLst>
                  </a:custGeom>
                  <a:solidFill>
                    <a:schemeClr val="bg1">
                      <a:lumMod val="95000"/>
                      <a:alpha val="61000"/>
                    </a:schemeClr>
                  </a:solidFill>
                  <a:ln>
                    <a:noFill/>
                  </a:ln>
                </p:spPr>
                <p:txBody>
                  <a:bodyPr anchor="ctr"/>
                  <a:lstStyle/>
                  <a:p>
                    <a:pPr algn="ctr"/>
                    <a:endParaRPr>
                      <a:cs typeface="+mn-ea"/>
                      <a:sym typeface="+mn-lt"/>
                    </a:endParaRPr>
                  </a:p>
                </p:txBody>
              </p:sp>
              <p:sp>
                <p:nvSpPr>
                  <p:cNvPr id="35" name="Freeform: Shape 62"/>
                  <p:cNvSpPr>
                    <a:spLocks/>
                  </p:cNvSpPr>
                  <p:nvPr/>
                </p:nvSpPr>
                <p:spPr bwMode="auto">
                  <a:xfrm>
                    <a:off x="6896145" y="3801414"/>
                    <a:ext cx="1376883" cy="1342086"/>
                  </a:xfrm>
                  <a:custGeom>
                    <a:avLst/>
                    <a:gdLst>
                      <a:gd name="connsiteX0" fmla="*/ 246478 w 1376883"/>
                      <a:gd name="connsiteY0" fmla="*/ 0 h 1342086"/>
                      <a:gd name="connsiteX1" fmla="*/ 1376883 w 1376883"/>
                      <a:gd name="connsiteY1" fmla="*/ 1342086 h 1342086"/>
                      <a:gd name="connsiteX2" fmla="*/ 964218 w 1376883"/>
                      <a:gd name="connsiteY2" fmla="*/ 1342086 h 1342086"/>
                      <a:gd name="connsiteX3" fmla="*/ 0 w 1376883"/>
                      <a:gd name="connsiteY3" fmla="*/ 201522 h 1342086"/>
                    </a:gdLst>
                    <a:ahLst/>
                    <a:cxnLst>
                      <a:cxn ang="0">
                        <a:pos x="connsiteX0" y="connsiteY0"/>
                      </a:cxn>
                      <a:cxn ang="0">
                        <a:pos x="connsiteX1" y="connsiteY1"/>
                      </a:cxn>
                      <a:cxn ang="0">
                        <a:pos x="connsiteX2" y="connsiteY2"/>
                      </a:cxn>
                      <a:cxn ang="0">
                        <a:pos x="connsiteX3" y="connsiteY3"/>
                      </a:cxn>
                    </a:cxnLst>
                    <a:rect l="l" t="t" r="r" b="b"/>
                    <a:pathLst>
                      <a:path w="1376883" h="1342086">
                        <a:moveTo>
                          <a:pt x="246478" y="0"/>
                        </a:moveTo>
                        <a:lnTo>
                          <a:pt x="1376883" y="1342086"/>
                        </a:lnTo>
                        <a:lnTo>
                          <a:pt x="964218" y="1342086"/>
                        </a:lnTo>
                        <a:lnTo>
                          <a:pt x="0" y="201522"/>
                        </a:lnTo>
                        <a:close/>
                      </a:path>
                    </a:pathLst>
                  </a:custGeom>
                  <a:solidFill>
                    <a:schemeClr val="tx2">
                      <a:lumMod val="60000"/>
                      <a:lumOff val="40000"/>
                    </a:schemeClr>
                  </a:solidFill>
                  <a:ln>
                    <a:noFill/>
                  </a:ln>
                </p:spPr>
                <p:txBody>
                  <a:bodyPr anchor="ctr"/>
                  <a:lstStyle/>
                  <a:p>
                    <a:pPr algn="ctr"/>
                    <a:endParaRPr>
                      <a:cs typeface="+mn-ea"/>
                      <a:sym typeface="+mn-lt"/>
                    </a:endParaRPr>
                  </a:p>
                </p:txBody>
              </p:sp>
              <p:sp>
                <p:nvSpPr>
                  <p:cNvPr id="36" name="Freeform: Shape 63"/>
                  <p:cNvSpPr>
                    <a:spLocks/>
                  </p:cNvSpPr>
                  <p:nvPr/>
                </p:nvSpPr>
                <p:spPr bwMode="auto">
                  <a:xfrm>
                    <a:off x="6810884" y="3702203"/>
                    <a:ext cx="466602" cy="430948"/>
                  </a:xfrm>
                  <a:custGeom>
                    <a:avLst/>
                    <a:gdLst>
                      <a:gd name="T0" fmla="*/ 79 w 104"/>
                      <a:gd name="T1" fmla="*/ 0 h 96"/>
                      <a:gd name="T2" fmla="*/ 0 w 104"/>
                      <a:gd name="T3" fmla="*/ 65 h 96"/>
                      <a:gd name="T4" fmla="*/ 25 w 104"/>
                      <a:gd name="T5" fmla="*/ 96 h 96"/>
                      <a:gd name="T6" fmla="*/ 104 w 104"/>
                      <a:gd name="T7" fmla="*/ 31 h 96"/>
                      <a:gd name="T8" fmla="*/ 79 w 104"/>
                      <a:gd name="T9" fmla="*/ 0 h 96"/>
                    </a:gdLst>
                    <a:ahLst/>
                    <a:cxnLst>
                      <a:cxn ang="0">
                        <a:pos x="T0" y="T1"/>
                      </a:cxn>
                      <a:cxn ang="0">
                        <a:pos x="T2" y="T3"/>
                      </a:cxn>
                      <a:cxn ang="0">
                        <a:pos x="T4" y="T5"/>
                      </a:cxn>
                      <a:cxn ang="0">
                        <a:pos x="T6" y="T7"/>
                      </a:cxn>
                      <a:cxn ang="0">
                        <a:pos x="T8" y="T9"/>
                      </a:cxn>
                    </a:cxnLst>
                    <a:rect l="0" t="0" r="r" b="b"/>
                    <a:pathLst>
                      <a:path w="104" h="96">
                        <a:moveTo>
                          <a:pt x="79" y="0"/>
                        </a:moveTo>
                        <a:cubicBezTo>
                          <a:pt x="0" y="65"/>
                          <a:pt x="0" y="65"/>
                          <a:pt x="0" y="65"/>
                        </a:cubicBezTo>
                        <a:cubicBezTo>
                          <a:pt x="25" y="96"/>
                          <a:pt x="25" y="96"/>
                          <a:pt x="25" y="96"/>
                        </a:cubicBezTo>
                        <a:cubicBezTo>
                          <a:pt x="63" y="85"/>
                          <a:pt x="89" y="63"/>
                          <a:pt x="104" y="31"/>
                        </a:cubicBezTo>
                        <a:lnTo>
                          <a:pt x="79" y="0"/>
                        </a:lnTo>
                        <a:close/>
                      </a:path>
                    </a:pathLst>
                  </a:custGeom>
                  <a:solidFill>
                    <a:schemeClr val="tx2"/>
                  </a:solidFill>
                  <a:ln>
                    <a:noFill/>
                  </a:ln>
                </p:spPr>
                <p:txBody>
                  <a:bodyPr anchor="ctr"/>
                  <a:lstStyle/>
                  <a:p>
                    <a:pPr algn="ctr"/>
                    <a:endParaRPr>
                      <a:cs typeface="+mn-ea"/>
                      <a:sym typeface="+mn-lt"/>
                    </a:endParaRPr>
                  </a:p>
                </p:txBody>
              </p:sp>
              <p:sp>
                <p:nvSpPr>
                  <p:cNvPr id="37" name="Freeform: Shape 64"/>
                  <p:cNvSpPr>
                    <a:spLocks/>
                  </p:cNvSpPr>
                  <p:nvPr/>
                </p:nvSpPr>
                <p:spPr bwMode="auto">
                  <a:xfrm>
                    <a:off x="4476326" y="1364544"/>
                    <a:ext cx="3260012" cy="2853867"/>
                  </a:xfrm>
                  <a:custGeom>
                    <a:avLst/>
                    <a:gdLst>
                      <a:gd name="T0" fmla="*/ 363 w 726"/>
                      <a:gd name="T1" fmla="*/ 636 h 636"/>
                      <a:gd name="T2" fmla="*/ 516 w 726"/>
                      <a:gd name="T3" fmla="*/ 597 h 636"/>
                      <a:gd name="T4" fmla="*/ 642 w 726"/>
                      <a:gd name="T5" fmla="*/ 166 h 636"/>
                      <a:gd name="T6" fmla="*/ 363 w 726"/>
                      <a:gd name="T7" fmla="*/ 0 h 636"/>
                      <a:gd name="T8" fmla="*/ 363 w 726"/>
                      <a:gd name="T9" fmla="*/ 18 h 636"/>
                      <a:gd name="T10" fmla="*/ 627 w 726"/>
                      <a:gd name="T11" fmla="*/ 174 h 636"/>
                      <a:gd name="T12" fmla="*/ 507 w 726"/>
                      <a:gd name="T13" fmla="*/ 582 h 636"/>
                      <a:gd name="T14" fmla="*/ 363 w 726"/>
                      <a:gd name="T15" fmla="*/ 618 h 636"/>
                      <a:gd name="T16" fmla="*/ 363 w 726"/>
                      <a:gd name="T17" fmla="*/ 636 h 636"/>
                      <a:gd name="T18" fmla="*/ 211 w 726"/>
                      <a:gd name="T19" fmla="*/ 39 h 636"/>
                      <a:gd name="T20" fmla="*/ 84 w 726"/>
                      <a:gd name="T21" fmla="*/ 471 h 636"/>
                      <a:gd name="T22" fmla="*/ 363 w 726"/>
                      <a:gd name="T23" fmla="*/ 636 h 636"/>
                      <a:gd name="T24" fmla="*/ 363 w 726"/>
                      <a:gd name="T25" fmla="*/ 618 h 636"/>
                      <a:gd name="T26" fmla="*/ 100 w 726"/>
                      <a:gd name="T27" fmla="*/ 462 h 636"/>
                      <a:gd name="T28" fmla="*/ 219 w 726"/>
                      <a:gd name="T29" fmla="*/ 55 h 636"/>
                      <a:gd name="T30" fmla="*/ 363 w 726"/>
                      <a:gd name="T31" fmla="*/ 18 h 636"/>
                      <a:gd name="T32" fmla="*/ 363 w 726"/>
                      <a:gd name="T33" fmla="*/ 0 h 636"/>
                      <a:gd name="T34" fmla="*/ 211 w 726"/>
                      <a:gd name="T35" fmla="*/ 39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636">
                        <a:moveTo>
                          <a:pt x="363" y="636"/>
                        </a:moveTo>
                        <a:cubicBezTo>
                          <a:pt x="415" y="636"/>
                          <a:pt x="467" y="623"/>
                          <a:pt x="516" y="597"/>
                        </a:cubicBezTo>
                        <a:cubicBezTo>
                          <a:pt x="670" y="513"/>
                          <a:pt x="726" y="320"/>
                          <a:pt x="642" y="166"/>
                        </a:cubicBezTo>
                        <a:cubicBezTo>
                          <a:pt x="584" y="60"/>
                          <a:pt x="476" y="0"/>
                          <a:pt x="363" y="0"/>
                        </a:cubicBezTo>
                        <a:cubicBezTo>
                          <a:pt x="363" y="18"/>
                          <a:pt x="363" y="18"/>
                          <a:pt x="363" y="18"/>
                        </a:cubicBezTo>
                        <a:cubicBezTo>
                          <a:pt x="469" y="18"/>
                          <a:pt x="572" y="74"/>
                          <a:pt x="627" y="174"/>
                        </a:cubicBezTo>
                        <a:cubicBezTo>
                          <a:pt x="706" y="320"/>
                          <a:pt x="653" y="502"/>
                          <a:pt x="507" y="582"/>
                        </a:cubicBezTo>
                        <a:cubicBezTo>
                          <a:pt x="462" y="607"/>
                          <a:pt x="412" y="619"/>
                          <a:pt x="363" y="618"/>
                        </a:cubicBezTo>
                        <a:lnTo>
                          <a:pt x="363" y="636"/>
                        </a:lnTo>
                        <a:close/>
                        <a:moveTo>
                          <a:pt x="211" y="39"/>
                        </a:moveTo>
                        <a:cubicBezTo>
                          <a:pt x="57" y="124"/>
                          <a:pt x="0" y="317"/>
                          <a:pt x="84" y="471"/>
                        </a:cubicBezTo>
                        <a:cubicBezTo>
                          <a:pt x="142" y="576"/>
                          <a:pt x="251" y="636"/>
                          <a:pt x="363" y="636"/>
                        </a:cubicBezTo>
                        <a:cubicBezTo>
                          <a:pt x="363" y="618"/>
                          <a:pt x="363" y="618"/>
                          <a:pt x="363" y="618"/>
                        </a:cubicBezTo>
                        <a:cubicBezTo>
                          <a:pt x="257" y="618"/>
                          <a:pt x="154" y="562"/>
                          <a:pt x="100" y="462"/>
                        </a:cubicBezTo>
                        <a:cubicBezTo>
                          <a:pt x="20" y="317"/>
                          <a:pt x="74" y="134"/>
                          <a:pt x="219" y="55"/>
                        </a:cubicBezTo>
                        <a:cubicBezTo>
                          <a:pt x="265" y="30"/>
                          <a:pt x="315" y="18"/>
                          <a:pt x="363" y="18"/>
                        </a:cubicBezTo>
                        <a:cubicBezTo>
                          <a:pt x="363" y="0"/>
                          <a:pt x="363" y="0"/>
                          <a:pt x="363" y="0"/>
                        </a:cubicBezTo>
                        <a:cubicBezTo>
                          <a:pt x="312" y="0"/>
                          <a:pt x="259" y="13"/>
                          <a:pt x="211" y="39"/>
                        </a:cubicBezTo>
                        <a:close/>
                      </a:path>
                    </a:pathLst>
                  </a:custGeom>
                  <a:solidFill>
                    <a:schemeClr val="tx2">
                      <a:lumMod val="60000"/>
                      <a:lumOff val="40000"/>
                    </a:schemeClr>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grpSp>
          </p:grpSp>
          <p:sp>
            <p:nvSpPr>
              <p:cNvPr id="28" name="TextBox 23"/>
              <p:cNvSpPr txBox="1"/>
              <p:nvPr/>
            </p:nvSpPr>
            <p:spPr>
              <a:xfrm>
                <a:off x="8204813" y="3480160"/>
                <a:ext cx="1536027" cy="439513"/>
              </a:xfrm>
              <a:prstGeom prst="rect">
                <a:avLst/>
              </a:prstGeom>
              <a:solidFill>
                <a:schemeClr val="bg1"/>
              </a:solidFill>
            </p:spPr>
            <p:txBody>
              <a:bodyPr wrap="square">
                <a:normAutofit/>
              </a:bodyPr>
              <a:lstStyle/>
              <a:p>
                <a:pPr algn="ctr"/>
                <a:r>
                  <a:rPr lang="en-US" altLang="zh-CN" sz="2000" b="1" dirty="0">
                    <a:solidFill>
                      <a:schemeClr val="tx2">
                        <a:lumMod val="75000"/>
                      </a:schemeClr>
                    </a:solidFill>
                    <a:cs typeface="+mn-ea"/>
                    <a:sym typeface="+mn-lt"/>
                  </a:rPr>
                  <a:t>CONTENT</a:t>
                </a:r>
              </a:p>
            </p:txBody>
          </p:sp>
        </p:grpSp>
        <p:grpSp>
          <p:nvGrpSpPr>
            <p:cNvPr id="6" name="Group 283"/>
            <p:cNvGrpSpPr/>
            <p:nvPr/>
          </p:nvGrpSpPr>
          <p:grpSpPr>
            <a:xfrm>
              <a:off x="793551" y="1455921"/>
              <a:ext cx="5390745" cy="3967009"/>
              <a:chOff x="6792409" y="1649954"/>
              <a:chExt cx="4430099" cy="3260077"/>
            </a:xfrm>
          </p:grpSpPr>
          <p:sp>
            <p:nvSpPr>
              <p:cNvPr id="9" name="Diamond 286"/>
              <p:cNvSpPr/>
              <p:nvPr/>
            </p:nvSpPr>
            <p:spPr>
              <a:xfrm>
                <a:off x="6792409" y="4285682"/>
                <a:ext cx="624349" cy="624349"/>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a:solidFill>
                      <a:schemeClr val="bg1"/>
                    </a:solidFill>
                    <a:cs typeface="+mn-ea"/>
                    <a:sym typeface="+mn-lt"/>
                  </a:rPr>
                  <a:t>04</a:t>
                </a:r>
              </a:p>
            </p:txBody>
          </p:sp>
          <p:sp>
            <p:nvSpPr>
              <p:cNvPr id="23" name="TextBox 300"/>
              <p:cNvSpPr txBox="1"/>
              <p:nvPr/>
            </p:nvSpPr>
            <p:spPr>
              <a:xfrm>
                <a:off x="7259934" y="4316240"/>
                <a:ext cx="3962574" cy="242864"/>
              </a:xfrm>
              <a:prstGeom prst="rect">
                <a:avLst/>
              </a:prstGeom>
              <a:noFill/>
            </p:spPr>
            <p:txBody>
              <a:bodyPr wrap="none" lIns="360000" tIns="0" rIns="0" bIns="0" anchor="b" anchorCtr="0">
                <a:noAutofit/>
              </a:bodyPr>
              <a:lstStyle/>
              <a:p>
                <a:r>
                  <a:rPr lang="en-NZ" altLang="zh-CN" sz="2400" b="1" spc="600" dirty="0">
                    <a:solidFill>
                      <a:schemeClr val="accent4">
                        <a:lumMod val="100000"/>
                      </a:schemeClr>
                    </a:solidFill>
                    <a:cs typeface="+mn-ea"/>
                    <a:sym typeface="+mn-lt"/>
                  </a:rPr>
                  <a:t>CONCLUSION</a:t>
                </a:r>
                <a:endParaRPr lang="zh-CN" altLang="en-US" sz="2400" b="1" spc="600" dirty="0">
                  <a:solidFill>
                    <a:schemeClr val="accent4">
                      <a:lumMod val="100000"/>
                    </a:schemeClr>
                  </a:solidFill>
                  <a:cs typeface="+mn-ea"/>
                  <a:sym typeface="+mn-lt"/>
                </a:endParaRPr>
              </a:p>
            </p:txBody>
          </p:sp>
          <p:sp>
            <p:nvSpPr>
              <p:cNvPr id="11" name="Diamond 288"/>
              <p:cNvSpPr/>
              <p:nvPr/>
            </p:nvSpPr>
            <p:spPr>
              <a:xfrm>
                <a:off x="6792409" y="3407106"/>
                <a:ext cx="624349" cy="624349"/>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a:solidFill>
                      <a:schemeClr val="bg1"/>
                    </a:solidFill>
                    <a:cs typeface="+mn-ea"/>
                    <a:sym typeface="+mn-lt"/>
                  </a:rPr>
                  <a:t>03</a:t>
                </a:r>
              </a:p>
            </p:txBody>
          </p:sp>
          <p:sp>
            <p:nvSpPr>
              <p:cNvPr id="21" name="TextBox 298"/>
              <p:cNvSpPr txBox="1"/>
              <p:nvPr/>
            </p:nvSpPr>
            <p:spPr>
              <a:xfrm>
                <a:off x="7259934" y="3437664"/>
                <a:ext cx="3962574" cy="242864"/>
              </a:xfrm>
              <a:prstGeom prst="rect">
                <a:avLst/>
              </a:prstGeom>
              <a:noFill/>
            </p:spPr>
            <p:txBody>
              <a:bodyPr wrap="none" lIns="360000" tIns="0" rIns="0" bIns="0" anchor="b" anchorCtr="0">
                <a:normAutofit fontScale="92500" lnSpcReduction="20000"/>
              </a:bodyPr>
              <a:lstStyle/>
              <a:p>
                <a:r>
                  <a:rPr lang="en-NZ" altLang="zh-CN" sz="2400" b="1" spc="600" dirty="0">
                    <a:solidFill>
                      <a:schemeClr val="accent3">
                        <a:lumMod val="100000"/>
                      </a:schemeClr>
                    </a:solidFill>
                    <a:cs typeface="+mn-ea"/>
                    <a:sym typeface="+mn-lt"/>
                  </a:rPr>
                  <a:t>MICRO-LEVEL</a:t>
                </a:r>
                <a:endParaRPr lang="zh-CN" altLang="en-US" sz="2400" b="1" spc="600" dirty="0">
                  <a:solidFill>
                    <a:schemeClr val="accent3">
                      <a:lumMod val="100000"/>
                    </a:schemeClr>
                  </a:solidFill>
                  <a:cs typeface="+mn-ea"/>
                  <a:sym typeface="+mn-lt"/>
                </a:endParaRPr>
              </a:p>
            </p:txBody>
          </p:sp>
          <p:sp>
            <p:nvSpPr>
              <p:cNvPr id="13" name="Diamond 290"/>
              <p:cNvSpPr/>
              <p:nvPr/>
            </p:nvSpPr>
            <p:spPr>
              <a:xfrm>
                <a:off x="6792409" y="2528530"/>
                <a:ext cx="624349" cy="624349"/>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a:solidFill>
                      <a:schemeClr val="bg1"/>
                    </a:solidFill>
                    <a:cs typeface="+mn-ea"/>
                    <a:sym typeface="+mn-lt"/>
                  </a:rPr>
                  <a:t>02</a:t>
                </a:r>
              </a:p>
            </p:txBody>
          </p:sp>
          <p:sp>
            <p:nvSpPr>
              <p:cNvPr id="19" name="TextBox 296"/>
              <p:cNvSpPr txBox="1"/>
              <p:nvPr/>
            </p:nvSpPr>
            <p:spPr>
              <a:xfrm>
                <a:off x="7259934" y="2559088"/>
                <a:ext cx="3962574" cy="242864"/>
              </a:xfrm>
              <a:prstGeom prst="rect">
                <a:avLst/>
              </a:prstGeom>
              <a:noFill/>
            </p:spPr>
            <p:txBody>
              <a:bodyPr wrap="none" lIns="360000" tIns="0" rIns="0" bIns="0" anchor="b" anchorCtr="0">
                <a:normAutofit fontScale="92500" lnSpcReduction="20000"/>
              </a:bodyPr>
              <a:lstStyle/>
              <a:p>
                <a:r>
                  <a:rPr lang="en-NZ" altLang="zh-CN" sz="2400" b="1" spc="600" dirty="0">
                    <a:solidFill>
                      <a:schemeClr val="accent2">
                        <a:lumMod val="100000"/>
                      </a:schemeClr>
                    </a:solidFill>
                    <a:cs typeface="+mn-ea"/>
                    <a:sym typeface="+mn-lt"/>
                  </a:rPr>
                  <a:t>MACRO-LEVEL</a:t>
                </a:r>
                <a:endParaRPr lang="zh-CN" altLang="en-US" sz="2400" b="1" spc="600" dirty="0">
                  <a:solidFill>
                    <a:schemeClr val="accent2">
                      <a:lumMod val="100000"/>
                    </a:schemeClr>
                  </a:solidFill>
                  <a:cs typeface="+mn-ea"/>
                  <a:sym typeface="+mn-lt"/>
                </a:endParaRPr>
              </a:p>
            </p:txBody>
          </p:sp>
          <p:sp>
            <p:nvSpPr>
              <p:cNvPr id="15" name="Diamond 292"/>
              <p:cNvSpPr/>
              <p:nvPr/>
            </p:nvSpPr>
            <p:spPr>
              <a:xfrm>
                <a:off x="6792411" y="1649954"/>
                <a:ext cx="624349" cy="624349"/>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a:solidFill>
                      <a:schemeClr val="bg1"/>
                    </a:solidFill>
                    <a:cs typeface="+mn-ea"/>
                    <a:sym typeface="+mn-lt"/>
                  </a:rPr>
                  <a:t>01</a:t>
                </a:r>
              </a:p>
            </p:txBody>
          </p:sp>
          <p:sp>
            <p:nvSpPr>
              <p:cNvPr id="17" name="TextBox 294"/>
              <p:cNvSpPr txBox="1"/>
              <p:nvPr/>
            </p:nvSpPr>
            <p:spPr>
              <a:xfrm>
                <a:off x="7259934" y="1680512"/>
                <a:ext cx="3962574" cy="242864"/>
              </a:xfrm>
              <a:prstGeom prst="rect">
                <a:avLst/>
              </a:prstGeom>
              <a:noFill/>
            </p:spPr>
            <p:txBody>
              <a:bodyPr wrap="none" lIns="360000" tIns="0" rIns="0" bIns="0" anchor="b" anchorCtr="0">
                <a:normAutofit fontScale="92500" lnSpcReduction="20000"/>
              </a:bodyPr>
              <a:lstStyle/>
              <a:p>
                <a:r>
                  <a:rPr lang="en-NZ" altLang="zh-CN" sz="2400" b="1" spc="600" dirty="0">
                    <a:solidFill>
                      <a:schemeClr val="accent1">
                        <a:lumMod val="100000"/>
                      </a:schemeClr>
                    </a:solidFill>
                    <a:cs typeface="+mn-ea"/>
                    <a:sym typeface="+mn-lt"/>
                  </a:rPr>
                  <a:t>INTRODUCTION</a:t>
                </a:r>
                <a:endParaRPr lang="zh-CN" altLang="en-US" sz="2400" b="1" spc="600" dirty="0">
                  <a:solidFill>
                    <a:schemeClr val="accent1">
                      <a:lumMod val="100000"/>
                    </a:schemeClr>
                  </a:solidFill>
                  <a:cs typeface="+mn-ea"/>
                  <a:sym typeface="+mn-lt"/>
                </a:endParaRPr>
              </a:p>
            </p:txBody>
          </p:sp>
        </p:grpSp>
      </p:grpSp>
    </p:spTree>
    <p:extLst>
      <p:ext uri="{BB962C8B-B14F-4D97-AF65-F5344CB8AC3E}">
        <p14:creationId xmlns:p14="http://schemas.microsoft.com/office/powerpoint/2010/main" val="3293991134"/>
      </p:ext>
    </p:extLst>
  </p:cSld>
  <p:clrMapOvr>
    <a:masterClrMapping/>
  </p:clrMapOvr>
  <p:transition spd="med">
    <p:wheel spokes="1"/>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9">
            <a:lum/>
          </a:blip>
          <a:srcRect/>
          <a:tile tx="-11430000" ty="323850" sx="100000" sy="100000" flip="xy" algn="tl"/>
        </a:blipFill>
        <a:effectLst/>
      </p:bgPr>
    </p:bg>
    <p:spTree>
      <p:nvGrpSpPr>
        <p:cNvPr id="1" name=""/>
        <p:cNvGrpSpPr/>
        <p:nvPr/>
      </p:nvGrpSpPr>
      <p:grpSpPr>
        <a:xfrm>
          <a:off x="0" y="0"/>
          <a:ext cx="0" cy="0"/>
          <a:chOff x="0" y="0"/>
          <a:chExt cx="0" cy="0"/>
        </a:xfrm>
      </p:grpSpPr>
      <p:sp>
        <p:nvSpPr>
          <p:cNvPr id="88" name="MH_Number"/>
          <p:cNvSpPr/>
          <p:nvPr>
            <p:custDataLst>
              <p:tags r:id="rId3"/>
            </p:custDataLst>
          </p:nvPr>
        </p:nvSpPr>
        <p:spPr>
          <a:xfrm>
            <a:off x="5027135" y="2307181"/>
            <a:ext cx="1129618" cy="1129618"/>
          </a:xfrm>
          <a:prstGeom prst="ellipse">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zh-CN" sz="4800" b="1" dirty="0">
                <a:solidFill>
                  <a:srgbClr val="FFFFFF"/>
                </a:solidFill>
                <a:cs typeface="+mn-ea"/>
                <a:sym typeface="+mn-lt"/>
              </a:rPr>
              <a:t>1</a:t>
            </a:r>
            <a:endParaRPr lang="zh-CN" altLang="en-US" sz="4800" b="1" dirty="0">
              <a:solidFill>
                <a:srgbClr val="FFFFFF"/>
              </a:solidFill>
              <a:cs typeface="+mn-ea"/>
              <a:sym typeface="+mn-lt"/>
            </a:endParaRPr>
          </a:p>
        </p:txBody>
      </p:sp>
      <p:sp>
        <p:nvSpPr>
          <p:cNvPr id="23" name="PA_MH_Title"/>
          <p:cNvSpPr txBox="1"/>
          <p:nvPr>
            <p:custDataLst>
              <p:tags r:id="rId4"/>
            </p:custDataLst>
          </p:nvPr>
        </p:nvSpPr>
        <p:spPr>
          <a:xfrm>
            <a:off x="6577668" y="2077501"/>
            <a:ext cx="4116459" cy="1286728"/>
          </a:xfrm>
          <a:prstGeom prst="rect">
            <a:avLst/>
          </a:prstGeom>
          <a:noFill/>
        </p:spPr>
        <p:txBody>
          <a:bodyPr wrap="square" lIns="0" tIns="0" rIns="0" bIns="0" rtlCol="0" anchor="ctr" anchorCtr="0">
            <a:normAutofit/>
          </a:bodyPr>
          <a:lstStyle/>
          <a:p>
            <a:pPr algn="just">
              <a:lnSpc>
                <a:spcPct val="130000"/>
              </a:lnSpc>
            </a:pPr>
            <a:r>
              <a:rPr lang="en-NZ" altLang="zh-CN" sz="3200" spc="600" dirty="0">
                <a:cs typeface="+mn-ea"/>
                <a:sym typeface="+mn-lt"/>
              </a:rPr>
              <a:t>INTRODUCTION</a:t>
            </a:r>
            <a:endParaRPr lang="zh-CN" altLang="en-US" sz="3200" spc="600" dirty="0">
              <a:cs typeface="+mn-ea"/>
              <a:sym typeface="+mn-lt"/>
            </a:endParaRPr>
          </a:p>
        </p:txBody>
      </p:sp>
      <p:sp>
        <p:nvSpPr>
          <p:cNvPr id="16" name="MH_Others_1"/>
          <p:cNvSpPr txBox="1"/>
          <p:nvPr>
            <p:custDataLst>
              <p:tags r:id="rId5"/>
            </p:custDataLst>
          </p:nvPr>
        </p:nvSpPr>
        <p:spPr>
          <a:xfrm>
            <a:off x="3665990" y="1464491"/>
            <a:ext cx="1525806" cy="1026952"/>
          </a:xfrm>
          <a:prstGeom prst="rect">
            <a:avLst/>
          </a:prstGeom>
          <a:noFill/>
        </p:spPr>
        <p:txBody>
          <a:bodyPr wrap="square" lIns="0" tIns="0" rIns="0" bIns="0" rtlCol="0" anchor="ctr" anchorCtr="0">
            <a:noAutofit/>
          </a:bodyPr>
          <a:lstStyle/>
          <a:p>
            <a:pPr algn="ctr">
              <a:lnSpc>
                <a:spcPct val="130000"/>
              </a:lnSpc>
            </a:pPr>
            <a:r>
              <a:rPr lang="en-NZ" altLang="zh-CN" sz="5400" spc="200" dirty="0">
                <a:solidFill>
                  <a:schemeClr val="accent1"/>
                </a:solidFill>
                <a:effectLst>
                  <a:innerShdw blurRad="63500" dist="50800" dir="13500000">
                    <a:prstClr val="black">
                      <a:alpha val="50000"/>
                    </a:prstClr>
                  </a:innerShdw>
                </a:effectLst>
                <a:cs typeface="+mn-ea"/>
                <a:sym typeface="+mn-lt"/>
              </a:rPr>
              <a:t>Part</a:t>
            </a:r>
            <a:endParaRPr lang="zh-CN" altLang="en-US" sz="5400" spc="200" dirty="0">
              <a:solidFill>
                <a:schemeClr val="accent1"/>
              </a:solidFill>
              <a:effectLst>
                <a:innerShdw blurRad="63500" dist="50800" dir="13500000">
                  <a:prstClr val="black">
                    <a:alpha val="50000"/>
                  </a:prstClr>
                </a:innerShdw>
              </a:effectLst>
              <a:cs typeface="+mn-ea"/>
              <a:sym typeface="+mn-lt"/>
            </a:endParaRPr>
          </a:p>
        </p:txBody>
      </p:sp>
      <p:sp>
        <p:nvSpPr>
          <p:cNvPr id="6" name="MH_Title"/>
          <p:cNvSpPr txBox="1">
            <a:spLocks noChangeArrowheads="1"/>
          </p:cNvSpPr>
          <p:nvPr>
            <p:custDataLst>
              <p:tags r:id="rId6"/>
            </p:custDataLst>
          </p:nvPr>
        </p:nvSpPr>
        <p:spPr bwMode="auto">
          <a:xfrm>
            <a:off x="6577668" y="3306169"/>
            <a:ext cx="4223535" cy="1535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rm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marL="285750" indent="-285750">
              <a:lnSpc>
                <a:spcPct val="150000"/>
              </a:lnSpc>
              <a:buFont typeface="Arial" panose="020B0604020202020204" pitchFamily="34" charset="0"/>
              <a:buChar char="•"/>
            </a:pPr>
            <a:r>
              <a:rPr lang="en-NZ" altLang="zh-CN" sz="1600" dirty="0">
                <a:cs typeface="+mn-ea"/>
                <a:sym typeface="+mn-lt"/>
              </a:rPr>
              <a:t>App economy growth reaches 6.3 trillion</a:t>
            </a:r>
          </a:p>
          <a:p>
            <a:pPr marL="285750" indent="-285750">
              <a:lnSpc>
                <a:spcPct val="150000"/>
              </a:lnSpc>
              <a:buFont typeface="Arial" panose="020B0604020202020204" pitchFamily="34" charset="0"/>
              <a:buChar char="•"/>
            </a:pPr>
            <a:r>
              <a:rPr lang="en-NZ" altLang="zh-CN" sz="1600" dirty="0">
                <a:cs typeface="+mn-ea"/>
                <a:sym typeface="+mn-lt"/>
              </a:rPr>
              <a:t>Number of apps reached 2.7 million</a:t>
            </a:r>
            <a:endParaRPr lang="zh-CN" altLang="en-US" sz="1600" dirty="0">
              <a:cs typeface="+mn-ea"/>
              <a:sym typeface="+mn-lt"/>
            </a:endParaRPr>
          </a:p>
          <a:p>
            <a:pPr marL="285750" indent="-285750">
              <a:lnSpc>
                <a:spcPct val="150000"/>
              </a:lnSpc>
              <a:buFont typeface="Arial" panose="020B0604020202020204" pitchFamily="34" charset="0"/>
              <a:buChar char="•"/>
            </a:pPr>
            <a:endParaRPr lang="zh-CN" altLang="en-US" sz="1600" dirty="0">
              <a:cs typeface="+mn-ea"/>
              <a:sym typeface="+mn-lt"/>
            </a:endParaRPr>
          </a:p>
          <a:p>
            <a:pPr marL="285750" indent="-285750">
              <a:lnSpc>
                <a:spcPct val="150000"/>
              </a:lnSpc>
              <a:buFont typeface="Arial" panose="020B0604020202020204" pitchFamily="34" charset="0"/>
              <a:buChar char="•"/>
            </a:pPr>
            <a:endParaRPr lang="zh-CN" altLang="en-US" sz="1600" dirty="0">
              <a:latin typeface="+mn-lt"/>
              <a:ea typeface="+mn-ea"/>
              <a:cs typeface="+mn-ea"/>
              <a:sym typeface="+mn-lt"/>
            </a:endParaRPr>
          </a:p>
        </p:txBody>
      </p:sp>
    </p:spTree>
    <p:custDataLst>
      <p:tags r:id="rId2"/>
    </p:custDataLst>
    <p:extLst>
      <p:ext uri="{BB962C8B-B14F-4D97-AF65-F5344CB8AC3E}">
        <p14:creationId xmlns:p14="http://schemas.microsoft.com/office/powerpoint/2010/main" val="322147276"/>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8"/>
                                        </p:tgtEl>
                                        <p:attrNameLst>
                                          <p:attrName>style.visibility</p:attrName>
                                        </p:attrNameLst>
                                      </p:cBhvr>
                                      <p:to>
                                        <p:strVal val="visible"/>
                                      </p:to>
                                    </p:set>
                                    <p:animEffect transition="in" filter="fade">
                                      <p:cBhvr>
                                        <p:cTn id="10" dur="500"/>
                                        <p:tgtEl>
                                          <p:spTgt spid="88"/>
                                        </p:tgtEl>
                                      </p:cBhvr>
                                    </p:animEffec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23"/>
                                        </p:tgtEl>
                                        <p:attrNameLst>
                                          <p:attrName>style.visibility</p:attrName>
                                        </p:attrNameLst>
                                      </p:cBhvr>
                                      <p:to>
                                        <p:strVal val="visible"/>
                                      </p:to>
                                    </p:set>
                                    <p:anim by="(-#ppt_w*2)" calcmode="lin" valueType="num">
                                      <p:cBhvr rctx="PPT">
                                        <p:cTn id="15" dur="500" autoRev="1" fill="hold">
                                          <p:stCondLst>
                                            <p:cond delay="0"/>
                                          </p:stCondLst>
                                        </p:cTn>
                                        <p:tgtEl>
                                          <p:spTgt spid="23"/>
                                        </p:tgtEl>
                                        <p:attrNameLst>
                                          <p:attrName>ppt_w</p:attrName>
                                        </p:attrNameLst>
                                      </p:cBhvr>
                                    </p:anim>
                                    <p:anim by="(#ppt_w*0.50)" calcmode="lin" valueType="num">
                                      <p:cBhvr>
                                        <p:cTn id="16" dur="500" decel="50000" autoRev="1" fill="hold">
                                          <p:stCondLst>
                                            <p:cond delay="0"/>
                                          </p:stCondLst>
                                        </p:cTn>
                                        <p:tgtEl>
                                          <p:spTgt spid="23"/>
                                        </p:tgtEl>
                                        <p:attrNameLst>
                                          <p:attrName>ppt_x</p:attrName>
                                        </p:attrNameLst>
                                      </p:cBhvr>
                                    </p:anim>
                                    <p:anim from="(-#ppt_h/2)" to="(#ppt_y)" calcmode="lin" valueType="num">
                                      <p:cBhvr>
                                        <p:cTn id="17" dur="1000" fill="hold">
                                          <p:stCondLst>
                                            <p:cond delay="0"/>
                                          </p:stCondLst>
                                        </p:cTn>
                                        <p:tgtEl>
                                          <p:spTgt spid="23"/>
                                        </p:tgtEl>
                                        <p:attrNameLst>
                                          <p:attrName>ppt_y</p:attrName>
                                        </p:attrNameLst>
                                      </p:cBhvr>
                                    </p:anim>
                                    <p:animRot by="21600000">
                                      <p:cBhvr>
                                        <p:cTn id="18" dur="1000" fill="hold">
                                          <p:stCondLst>
                                            <p:cond delay="0"/>
                                          </p:stCondLst>
                                        </p:cTn>
                                        <p:tgtEl>
                                          <p:spTgt spid="23"/>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3" grpId="0"/>
      <p:bldP spid="16"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0" y="325120"/>
            <a:ext cx="3586480" cy="589280"/>
            <a:chOff x="0" y="416560"/>
            <a:chExt cx="3586480" cy="589280"/>
          </a:xfrm>
        </p:grpSpPr>
        <p:sp>
          <p:nvSpPr>
            <p:cNvPr id="9" name="五边形 8"/>
            <p:cNvSpPr/>
            <p:nvPr/>
          </p:nvSpPr>
          <p:spPr>
            <a:xfrm>
              <a:off x="0" y="416560"/>
              <a:ext cx="2997200" cy="5892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altLang="zh-CN" spc="600" dirty="0">
                  <a:cs typeface="+mn-ea"/>
                  <a:sym typeface="+mn-lt"/>
                </a:rPr>
                <a:t>INTRODUCTION</a:t>
              </a:r>
              <a:endParaRPr lang="zh-CN" altLang="en-US" spc="600" dirty="0">
                <a:cs typeface="+mn-ea"/>
                <a:sym typeface="+mn-lt"/>
              </a:endParaRPr>
            </a:p>
          </p:txBody>
        </p:sp>
        <p:sp>
          <p:nvSpPr>
            <p:cNvPr id="10" name="燕尾形 9"/>
            <p:cNvSpPr/>
            <p:nvPr/>
          </p:nvSpPr>
          <p:spPr>
            <a:xfrm>
              <a:off x="2997200" y="416560"/>
              <a:ext cx="589280" cy="58928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12" name="PA_00e6aa4c-33c1-4c4c-8d0d-59f2d3a7bcb8">
            <a:extLst>
              <a:ext uri="{FF2B5EF4-FFF2-40B4-BE49-F238E27FC236}">
                <a16:creationId xmlns:a16="http://schemas.microsoft.com/office/drawing/2014/main" id="{04E0AD60-20B8-455A-B6E4-9A3D9D7105EF}"/>
              </a:ext>
            </a:extLst>
          </p:cNvPr>
          <p:cNvGrpSpPr>
            <a:grpSpLocks noChangeAspect="1"/>
          </p:cNvGrpSpPr>
          <p:nvPr>
            <p:custDataLst>
              <p:tags r:id="rId2"/>
            </p:custDataLst>
          </p:nvPr>
        </p:nvGrpSpPr>
        <p:grpSpPr>
          <a:xfrm>
            <a:off x="946840" y="1964959"/>
            <a:ext cx="10298320" cy="3458918"/>
            <a:chOff x="1070860" y="1916832"/>
            <a:chExt cx="10298320" cy="3458918"/>
          </a:xfrm>
        </p:grpSpPr>
        <p:cxnSp>
          <p:nvCxnSpPr>
            <p:cNvPr id="13" name="直接连接符 12"/>
            <p:cNvCxnSpPr>
              <a:cxnSpLocks/>
            </p:cNvCxnSpPr>
            <p:nvPr/>
          </p:nvCxnSpPr>
          <p:spPr>
            <a:xfrm rot="18900000">
              <a:off x="3778822" y="4448489"/>
              <a:ext cx="1296144" cy="0"/>
            </a:xfrm>
            <a:prstGeom prst="line">
              <a:avLst/>
            </a:prstGeom>
            <a:ln w="190500" cap="rnd">
              <a:solidFill>
                <a:schemeClr val="accent6">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14" name="直接连接符 13"/>
            <p:cNvCxnSpPr>
              <a:cxnSpLocks/>
            </p:cNvCxnSpPr>
            <p:nvPr/>
          </p:nvCxnSpPr>
          <p:spPr>
            <a:xfrm>
              <a:off x="4890458" y="3982484"/>
              <a:ext cx="1296144" cy="0"/>
            </a:xfrm>
            <a:prstGeom prst="line">
              <a:avLst/>
            </a:prstGeom>
            <a:ln w="190500" cap="rnd">
              <a:solidFill>
                <a:schemeClr val="accent6">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15" name="直接连接符 14"/>
            <p:cNvCxnSpPr>
              <a:cxnSpLocks/>
            </p:cNvCxnSpPr>
            <p:nvPr/>
          </p:nvCxnSpPr>
          <p:spPr>
            <a:xfrm>
              <a:off x="7096370" y="3061260"/>
              <a:ext cx="1296144" cy="0"/>
            </a:xfrm>
            <a:prstGeom prst="line">
              <a:avLst/>
            </a:prstGeom>
            <a:ln w="190500" cap="rnd">
              <a:solidFill>
                <a:schemeClr val="accent6">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16" name="直接连接符 15"/>
            <p:cNvCxnSpPr>
              <a:cxnSpLocks/>
            </p:cNvCxnSpPr>
            <p:nvPr/>
          </p:nvCxnSpPr>
          <p:spPr>
            <a:xfrm rot="18900000">
              <a:off x="5990042" y="3524227"/>
              <a:ext cx="1296144" cy="0"/>
            </a:xfrm>
            <a:prstGeom prst="line">
              <a:avLst/>
            </a:prstGeom>
            <a:ln w="190500" cap="rnd">
              <a:solidFill>
                <a:schemeClr val="accent6">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17" name="直接连接符 16"/>
            <p:cNvCxnSpPr>
              <a:cxnSpLocks/>
            </p:cNvCxnSpPr>
            <p:nvPr/>
          </p:nvCxnSpPr>
          <p:spPr>
            <a:xfrm flipV="1">
              <a:off x="8400256" y="1916832"/>
              <a:ext cx="1130464" cy="1130464"/>
            </a:xfrm>
            <a:prstGeom prst="line">
              <a:avLst/>
            </a:prstGeom>
            <a:ln w="190500" cap="rnd">
              <a:solidFill>
                <a:schemeClr val="accent6">
                  <a:lumMod val="60000"/>
                  <a:lumOff val="40000"/>
                </a:schemeClr>
              </a:solidFill>
              <a:round/>
              <a:tailEnd type="arrow"/>
            </a:ln>
          </p:spPr>
          <p:style>
            <a:lnRef idx="1">
              <a:schemeClr val="accent1"/>
            </a:lnRef>
            <a:fillRef idx="0">
              <a:schemeClr val="accent1"/>
            </a:fillRef>
            <a:effectRef idx="0">
              <a:schemeClr val="accent1"/>
            </a:effectRef>
            <a:fontRef idx="minor">
              <a:schemeClr val="tx1"/>
            </a:fontRef>
          </p:style>
        </p:cxnSp>
        <p:grpSp>
          <p:nvGrpSpPr>
            <p:cNvPr id="18" name="组合 17"/>
            <p:cNvGrpSpPr>
              <a:grpSpLocks/>
            </p:cNvGrpSpPr>
            <p:nvPr/>
          </p:nvGrpSpPr>
          <p:grpSpPr>
            <a:xfrm>
              <a:off x="4533016" y="3655582"/>
              <a:ext cx="653802" cy="653803"/>
              <a:chOff x="5675954" y="2249137"/>
              <a:chExt cx="648072" cy="648072"/>
            </a:xfrm>
          </p:grpSpPr>
          <p:sp>
            <p:nvSpPr>
              <p:cNvPr id="46" name="椭圆 45"/>
              <p:cNvSpPr/>
              <p:nvPr/>
            </p:nvSpPr>
            <p:spPr>
              <a:xfrm>
                <a:off x="5675954" y="2249137"/>
                <a:ext cx="648072" cy="648072"/>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47" name="任意多边形: 形状 15"/>
              <p:cNvSpPr>
                <a:spLocks/>
              </p:cNvSpPr>
              <p:nvPr/>
            </p:nvSpPr>
            <p:spPr bwMode="auto">
              <a:xfrm>
                <a:off x="5809844" y="2390028"/>
                <a:ext cx="380293" cy="366291"/>
              </a:xfrm>
              <a:custGeom>
                <a:avLst/>
                <a:gdLst>
                  <a:gd name="connsiteX0" fmla="*/ 297615 w 597921"/>
                  <a:gd name="connsiteY0" fmla="*/ 96957 h 598324"/>
                  <a:gd name="connsiteX1" fmla="*/ 323434 w 597921"/>
                  <a:gd name="connsiteY1" fmla="*/ 122740 h 598324"/>
                  <a:gd name="connsiteX2" fmla="*/ 323434 w 597921"/>
                  <a:gd name="connsiteY2" fmla="*/ 289852 h 598324"/>
                  <a:gd name="connsiteX3" fmla="*/ 462572 w 597921"/>
                  <a:gd name="connsiteY3" fmla="*/ 289852 h 598324"/>
                  <a:gd name="connsiteX4" fmla="*/ 487913 w 597921"/>
                  <a:gd name="connsiteY4" fmla="*/ 315157 h 598324"/>
                  <a:gd name="connsiteX5" fmla="*/ 462572 w 597921"/>
                  <a:gd name="connsiteY5" fmla="*/ 340463 h 598324"/>
                  <a:gd name="connsiteX6" fmla="*/ 297615 w 597921"/>
                  <a:gd name="connsiteY6" fmla="*/ 340463 h 598324"/>
                  <a:gd name="connsiteX7" fmla="*/ 272274 w 597921"/>
                  <a:gd name="connsiteY7" fmla="*/ 315157 h 598324"/>
                  <a:gd name="connsiteX8" fmla="*/ 272274 w 597921"/>
                  <a:gd name="connsiteY8" fmla="*/ 122740 h 598324"/>
                  <a:gd name="connsiteX9" fmla="*/ 297615 w 597921"/>
                  <a:gd name="connsiteY9" fmla="*/ 96957 h 598324"/>
                  <a:gd name="connsiteX10" fmla="*/ 298127 w 597921"/>
                  <a:gd name="connsiteY10" fmla="*/ 0 h 598324"/>
                  <a:gd name="connsiteX11" fmla="*/ 597921 w 597921"/>
                  <a:gd name="connsiteY11" fmla="*/ 299401 h 598324"/>
                  <a:gd name="connsiteX12" fmla="*/ 298127 w 597921"/>
                  <a:gd name="connsiteY12" fmla="*/ 598324 h 598324"/>
                  <a:gd name="connsiteX13" fmla="*/ 35150 w 597921"/>
                  <a:gd name="connsiteY13" fmla="*/ 442177 h 598324"/>
                  <a:gd name="connsiteX14" fmla="*/ 34194 w 597921"/>
                  <a:gd name="connsiteY14" fmla="*/ 432149 h 598324"/>
                  <a:gd name="connsiteX15" fmla="*/ 40410 w 597921"/>
                  <a:gd name="connsiteY15" fmla="*/ 424509 h 598324"/>
                  <a:gd name="connsiteX16" fmla="*/ 74836 w 597921"/>
                  <a:gd name="connsiteY16" fmla="*/ 407796 h 598324"/>
                  <a:gd name="connsiteX17" fmla="*/ 91571 w 597921"/>
                  <a:gd name="connsiteY17" fmla="*/ 413049 h 598324"/>
                  <a:gd name="connsiteX18" fmla="*/ 298127 w 597921"/>
                  <a:gd name="connsiteY18" fmla="*/ 534815 h 598324"/>
                  <a:gd name="connsiteX19" fmla="*/ 534328 w 597921"/>
                  <a:gd name="connsiteY19" fmla="*/ 299401 h 598324"/>
                  <a:gd name="connsiteX20" fmla="*/ 298127 w 597921"/>
                  <a:gd name="connsiteY20" fmla="*/ 63509 h 598324"/>
                  <a:gd name="connsiteX21" fmla="*/ 145123 w 597921"/>
                  <a:gd name="connsiteY21" fmla="*/ 120333 h 598324"/>
                  <a:gd name="connsiteX22" fmla="*/ 200587 w 597921"/>
                  <a:gd name="connsiteY22" fmla="*/ 142299 h 598324"/>
                  <a:gd name="connsiteX23" fmla="*/ 208237 w 597921"/>
                  <a:gd name="connsiteY23" fmla="*/ 152327 h 598324"/>
                  <a:gd name="connsiteX24" fmla="*/ 203456 w 597921"/>
                  <a:gd name="connsiteY24" fmla="*/ 164265 h 598324"/>
                  <a:gd name="connsiteX25" fmla="*/ 48060 w 597921"/>
                  <a:gd name="connsiteY25" fmla="*/ 285553 h 598324"/>
                  <a:gd name="connsiteX26" fmla="*/ 35150 w 597921"/>
                  <a:gd name="connsiteY26" fmla="*/ 287463 h 598324"/>
                  <a:gd name="connsiteX27" fmla="*/ 27500 w 597921"/>
                  <a:gd name="connsiteY27" fmla="*/ 277435 h 598324"/>
                  <a:gd name="connsiteX28" fmla="*/ 246 w 597921"/>
                  <a:gd name="connsiteY28" fmla="*/ 82132 h 598324"/>
                  <a:gd name="connsiteX29" fmla="*/ 4550 w 597921"/>
                  <a:gd name="connsiteY29" fmla="*/ 70194 h 598324"/>
                  <a:gd name="connsiteX30" fmla="*/ 17459 w 597921"/>
                  <a:gd name="connsiteY30" fmla="*/ 68762 h 598324"/>
                  <a:gd name="connsiteX31" fmla="*/ 80574 w 597921"/>
                  <a:gd name="connsiteY31" fmla="*/ 94070 h 598324"/>
                  <a:gd name="connsiteX32" fmla="*/ 298127 w 597921"/>
                  <a:gd name="connsiteY32" fmla="*/ 0 h 59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97921" h="598324">
                    <a:moveTo>
                      <a:pt x="297615" y="96957"/>
                    </a:moveTo>
                    <a:cubicBezTo>
                      <a:pt x="311959" y="96957"/>
                      <a:pt x="323434" y="108416"/>
                      <a:pt x="323434" y="122740"/>
                    </a:cubicBezTo>
                    <a:lnTo>
                      <a:pt x="323434" y="289852"/>
                    </a:lnTo>
                    <a:lnTo>
                      <a:pt x="462572" y="289852"/>
                    </a:lnTo>
                    <a:cubicBezTo>
                      <a:pt x="476438" y="289852"/>
                      <a:pt x="487913" y="301311"/>
                      <a:pt x="487913" y="315157"/>
                    </a:cubicBezTo>
                    <a:cubicBezTo>
                      <a:pt x="487913" y="329004"/>
                      <a:pt x="476438" y="340463"/>
                      <a:pt x="462572" y="340463"/>
                    </a:cubicBezTo>
                    <a:lnTo>
                      <a:pt x="297615" y="340463"/>
                    </a:lnTo>
                    <a:cubicBezTo>
                      <a:pt x="283749" y="340463"/>
                      <a:pt x="272274" y="329004"/>
                      <a:pt x="272274" y="315157"/>
                    </a:cubicBezTo>
                    <a:lnTo>
                      <a:pt x="272274" y="122740"/>
                    </a:lnTo>
                    <a:cubicBezTo>
                      <a:pt x="272274" y="108416"/>
                      <a:pt x="283749" y="96957"/>
                      <a:pt x="297615" y="96957"/>
                    </a:cubicBezTo>
                    <a:close/>
                    <a:moveTo>
                      <a:pt x="298127" y="0"/>
                    </a:moveTo>
                    <a:cubicBezTo>
                      <a:pt x="463564" y="0"/>
                      <a:pt x="597921" y="134181"/>
                      <a:pt x="597921" y="299401"/>
                    </a:cubicBezTo>
                    <a:cubicBezTo>
                      <a:pt x="597921" y="464143"/>
                      <a:pt x="463564" y="598324"/>
                      <a:pt x="298127" y="598324"/>
                    </a:cubicBezTo>
                    <a:cubicBezTo>
                      <a:pt x="188155" y="598324"/>
                      <a:pt x="87268" y="538635"/>
                      <a:pt x="35150" y="442177"/>
                    </a:cubicBezTo>
                    <a:cubicBezTo>
                      <a:pt x="33238" y="438835"/>
                      <a:pt x="32760" y="435492"/>
                      <a:pt x="34194" y="432149"/>
                    </a:cubicBezTo>
                    <a:cubicBezTo>
                      <a:pt x="35150" y="428807"/>
                      <a:pt x="37541" y="425942"/>
                      <a:pt x="40410" y="424509"/>
                    </a:cubicBezTo>
                    <a:lnTo>
                      <a:pt x="74836" y="407796"/>
                    </a:lnTo>
                    <a:cubicBezTo>
                      <a:pt x="81052" y="404931"/>
                      <a:pt x="88702" y="407319"/>
                      <a:pt x="91571" y="413049"/>
                    </a:cubicBezTo>
                    <a:cubicBezTo>
                      <a:pt x="133169" y="488018"/>
                      <a:pt x="212540" y="534815"/>
                      <a:pt x="298127" y="534815"/>
                    </a:cubicBezTo>
                    <a:cubicBezTo>
                      <a:pt x="428181" y="534815"/>
                      <a:pt x="534328" y="429284"/>
                      <a:pt x="534328" y="299401"/>
                    </a:cubicBezTo>
                    <a:cubicBezTo>
                      <a:pt x="534328" y="169517"/>
                      <a:pt x="428181" y="63509"/>
                      <a:pt x="298127" y="63509"/>
                    </a:cubicBezTo>
                    <a:cubicBezTo>
                      <a:pt x="242185" y="63509"/>
                      <a:pt x="187677" y="83565"/>
                      <a:pt x="145123" y="120333"/>
                    </a:cubicBezTo>
                    <a:lnTo>
                      <a:pt x="200587" y="142299"/>
                    </a:lnTo>
                    <a:cubicBezTo>
                      <a:pt x="204890" y="144209"/>
                      <a:pt x="207759" y="148029"/>
                      <a:pt x="208237" y="152327"/>
                    </a:cubicBezTo>
                    <a:cubicBezTo>
                      <a:pt x="208715" y="157102"/>
                      <a:pt x="207281" y="161399"/>
                      <a:pt x="203456" y="164265"/>
                    </a:cubicBezTo>
                    <a:lnTo>
                      <a:pt x="48060" y="285553"/>
                    </a:lnTo>
                    <a:cubicBezTo>
                      <a:pt x="44235" y="288418"/>
                      <a:pt x="39454" y="289373"/>
                      <a:pt x="35150" y="287463"/>
                    </a:cubicBezTo>
                    <a:cubicBezTo>
                      <a:pt x="31325" y="285553"/>
                      <a:pt x="27978" y="281733"/>
                      <a:pt x="27500" y="277435"/>
                    </a:cubicBezTo>
                    <a:lnTo>
                      <a:pt x="246" y="82132"/>
                    </a:lnTo>
                    <a:cubicBezTo>
                      <a:pt x="-710" y="77835"/>
                      <a:pt x="1203" y="73060"/>
                      <a:pt x="4550" y="70194"/>
                    </a:cubicBezTo>
                    <a:cubicBezTo>
                      <a:pt x="8375" y="67807"/>
                      <a:pt x="13156" y="66852"/>
                      <a:pt x="17459" y="68762"/>
                    </a:cubicBezTo>
                    <a:lnTo>
                      <a:pt x="80574" y="94070"/>
                    </a:lnTo>
                    <a:cubicBezTo>
                      <a:pt x="137472" y="33426"/>
                      <a:pt x="214931" y="0"/>
                      <a:pt x="298127" y="0"/>
                    </a:cubicBezTo>
                    <a:close/>
                  </a:path>
                </a:pathLst>
              </a:custGeom>
              <a:solidFill>
                <a:schemeClr val="bg1"/>
              </a:solidFill>
              <a:ln>
                <a:noFill/>
              </a:ln>
            </p:spPr>
            <p:txBody>
              <a:bodyPr anchor="ctr"/>
              <a:lstStyle/>
              <a:p>
                <a:pPr algn="ctr"/>
                <a:endParaRPr>
                  <a:cs typeface="+mn-ea"/>
                  <a:sym typeface="+mn-lt"/>
                </a:endParaRPr>
              </a:p>
            </p:txBody>
          </p:sp>
        </p:grpSp>
        <p:grpSp>
          <p:nvGrpSpPr>
            <p:cNvPr id="19" name="组合 18"/>
            <p:cNvGrpSpPr>
              <a:grpSpLocks/>
            </p:cNvGrpSpPr>
            <p:nvPr/>
          </p:nvGrpSpPr>
          <p:grpSpPr>
            <a:xfrm>
              <a:off x="6719417" y="2739332"/>
              <a:ext cx="653802" cy="653803"/>
              <a:chOff x="7442747" y="2249137"/>
              <a:chExt cx="648072" cy="648072"/>
            </a:xfrm>
          </p:grpSpPr>
          <p:sp>
            <p:nvSpPr>
              <p:cNvPr id="44" name="椭圆 43"/>
              <p:cNvSpPr/>
              <p:nvPr/>
            </p:nvSpPr>
            <p:spPr>
              <a:xfrm>
                <a:off x="7442747" y="2249137"/>
                <a:ext cx="648072" cy="648072"/>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45" name="任意多边形: 形状 18"/>
              <p:cNvSpPr>
                <a:spLocks/>
              </p:cNvSpPr>
              <p:nvPr/>
            </p:nvSpPr>
            <p:spPr bwMode="auto">
              <a:xfrm>
                <a:off x="7576637" y="2390028"/>
                <a:ext cx="380293" cy="366291"/>
              </a:xfrm>
              <a:custGeom>
                <a:avLst/>
                <a:gdLst>
                  <a:gd name="connsiteX0" fmla="*/ 304701 w 609473"/>
                  <a:gd name="connsiteY0" fmla="*/ 381618 h 587034"/>
                  <a:gd name="connsiteX1" fmla="*/ 325879 w 609473"/>
                  <a:gd name="connsiteY1" fmla="*/ 394101 h 587034"/>
                  <a:gd name="connsiteX2" fmla="*/ 309542 w 609473"/>
                  <a:gd name="connsiteY2" fmla="*/ 410914 h 587034"/>
                  <a:gd name="connsiteX3" fmla="*/ 331022 w 609473"/>
                  <a:gd name="connsiteY3" fmla="*/ 433867 h 587034"/>
                  <a:gd name="connsiteX4" fmla="*/ 312466 w 609473"/>
                  <a:gd name="connsiteY4" fmla="*/ 468800 h 587034"/>
                  <a:gd name="connsiteX5" fmla="*/ 294112 w 609473"/>
                  <a:gd name="connsiteY5" fmla="*/ 468096 h 587034"/>
                  <a:gd name="connsiteX6" fmla="*/ 278380 w 609473"/>
                  <a:gd name="connsiteY6" fmla="*/ 432055 h 587034"/>
                  <a:gd name="connsiteX7" fmla="*/ 299861 w 609473"/>
                  <a:gd name="connsiteY7" fmla="*/ 410612 h 587034"/>
                  <a:gd name="connsiteX8" fmla="*/ 284028 w 609473"/>
                  <a:gd name="connsiteY8" fmla="*/ 393397 h 587034"/>
                  <a:gd name="connsiteX9" fmla="*/ 224835 w 609473"/>
                  <a:gd name="connsiteY9" fmla="*/ 380559 h 587034"/>
                  <a:gd name="connsiteX10" fmla="*/ 283211 w 609473"/>
                  <a:gd name="connsiteY10" fmla="*/ 483344 h 587034"/>
                  <a:gd name="connsiteX11" fmla="*/ 305190 w 609473"/>
                  <a:gd name="connsiteY11" fmla="*/ 499753 h 587034"/>
                  <a:gd name="connsiteX12" fmla="*/ 327069 w 609473"/>
                  <a:gd name="connsiteY12" fmla="*/ 483646 h 587034"/>
                  <a:gd name="connsiteX13" fmla="*/ 387865 w 609473"/>
                  <a:gd name="connsiteY13" fmla="*/ 380861 h 587034"/>
                  <a:gd name="connsiteX14" fmla="*/ 498972 w 609473"/>
                  <a:gd name="connsiteY14" fmla="*/ 386700 h 587034"/>
                  <a:gd name="connsiteX15" fmla="*/ 581344 w 609473"/>
                  <a:gd name="connsiteY15" fmla="*/ 414485 h 587034"/>
                  <a:gd name="connsiteX16" fmla="*/ 609473 w 609473"/>
                  <a:gd name="connsiteY16" fmla="*/ 494820 h 587034"/>
                  <a:gd name="connsiteX17" fmla="*/ 609473 w 609473"/>
                  <a:gd name="connsiteY17" fmla="*/ 529048 h 587034"/>
                  <a:gd name="connsiteX18" fmla="*/ 551399 w 609473"/>
                  <a:gd name="connsiteY18" fmla="*/ 587034 h 587034"/>
                  <a:gd name="connsiteX19" fmla="*/ 58074 w 609473"/>
                  <a:gd name="connsiteY19" fmla="*/ 587034 h 587034"/>
                  <a:gd name="connsiteX20" fmla="*/ 0 w 609473"/>
                  <a:gd name="connsiteY20" fmla="*/ 529048 h 587034"/>
                  <a:gd name="connsiteX21" fmla="*/ 0 w 609473"/>
                  <a:gd name="connsiteY21" fmla="*/ 494820 h 587034"/>
                  <a:gd name="connsiteX22" fmla="*/ 28129 w 609473"/>
                  <a:gd name="connsiteY22" fmla="*/ 414485 h 587034"/>
                  <a:gd name="connsiteX23" fmla="*/ 110501 w 609473"/>
                  <a:gd name="connsiteY23" fmla="*/ 386700 h 587034"/>
                  <a:gd name="connsiteX24" fmla="*/ 316407 w 609473"/>
                  <a:gd name="connsiteY24" fmla="*/ 206077 h 587034"/>
                  <a:gd name="connsiteX25" fmla="*/ 316407 w 609473"/>
                  <a:gd name="connsiteY25" fmla="*/ 272924 h 587034"/>
                  <a:gd name="connsiteX26" fmla="*/ 335965 w 609473"/>
                  <a:gd name="connsiteY26" fmla="*/ 266783 h 587034"/>
                  <a:gd name="connsiteX27" fmla="*/ 346551 w 609473"/>
                  <a:gd name="connsiteY27" fmla="*/ 239602 h 587034"/>
                  <a:gd name="connsiteX28" fmla="*/ 336570 w 609473"/>
                  <a:gd name="connsiteY28" fmla="*/ 216346 h 587034"/>
                  <a:gd name="connsiteX29" fmla="*/ 316407 w 609473"/>
                  <a:gd name="connsiteY29" fmla="*/ 206077 h 587034"/>
                  <a:gd name="connsiteX30" fmla="*/ 299872 w 609473"/>
                  <a:gd name="connsiteY30" fmla="*/ 94230 h 587034"/>
                  <a:gd name="connsiteX31" fmla="*/ 277793 w 609473"/>
                  <a:gd name="connsiteY31" fmla="*/ 102183 h 587034"/>
                  <a:gd name="connsiteX32" fmla="*/ 270534 w 609473"/>
                  <a:gd name="connsiteY32" fmla="*/ 122922 h 587034"/>
                  <a:gd name="connsiteX33" fmla="*/ 281322 w 609473"/>
                  <a:gd name="connsiteY33" fmla="*/ 145674 h 587034"/>
                  <a:gd name="connsiteX34" fmla="*/ 299872 w 609473"/>
                  <a:gd name="connsiteY34" fmla="*/ 154231 h 587034"/>
                  <a:gd name="connsiteX35" fmla="*/ 316407 w 609473"/>
                  <a:gd name="connsiteY35" fmla="*/ 42585 h 587034"/>
                  <a:gd name="connsiteX36" fmla="*/ 316407 w 609473"/>
                  <a:gd name="connsiteY36" fmla="*/ 56478 h 587034"/>
                  <a:gd name="connsiteX37" fmla="*/ 360061 w 609473"/>
                  <a:gd name="connsiteY37" fmla="*/ 70169 h 587034"/>
                  <a:gd name="connsiteX38" fmla="*/ 389904 w 609473"/>
                  <a:gd name="connsiteY38" fmla="*/ 129465 h 587034"/>
                  <a:gd name="connsiteX39" fmla="*/ 344837 w 609473"/>
                  <a:gd name="connsiteY39" fmla="*/ 129465 h 587034"/>
                  <a:gd name="connsiteX40" fmla="*/ 339797 w 609473"/>
                  <a:gd name="connsiteY40" fmla="*/ 107217 h 587034"/>
                  <a:gd name="connsiteX41" fmla="*/ 316407 w 609473"/>
                  <a:gd name="connsiteY41" fmla="*/ 93928 h 587034"/>
                  <a:gd name="connsiteX42" fmla="*/ 316407 w 609473"/>
                  <a:gd name="connsiteY42" fmla="*/ 159063 h 587034"/>
                  <a:gd name="connsiteX43" fmla="*/ 371050 w 609473"/>
                  <a:gd name="connsiteY43" fmla="*/ 183829 h 587034"/>
                  <a:gd name="connsiteX44" fmla="*/ 394037 w 609473"/>
                  <a:gd name="connsiteY44" fmla="*/ 234467 h 587034"/>
                  <a:gd name="connsiteX45" fmla="*/ 362380 w 609473"/>
                  <a:gd name="connsiteY45" fmla="*/ 297086 h 587034"/>
                  <a:gd name="connsiteX46" fmla="*/ 316407 w 609473"/>
                  <a:gd name="connsiteY46" fmla="*/ 311079 h 587034"/>
                  <a:gd name="connsiteX47" fmla="*/ 316407 w 609473"/>
                  <a:gd name="connsiteY47" fmla="*/ 318328 h 587034"/>
                  <a:gd name="connsiteX48" fmla="*/ 445959 w 609473"/>
                  <a:gd name="connsiteY48" fmla="*/ 180507 h 587034"/>
                  <a:gd name="connsiteX49" fmla="*/ 316407 w 609473"/>
                  <a:gd name="connsiteY49" fmla="*/ 42585 h 587034"/>
                  <a:gd name="connsiteX50" fmla="*/ 299872 w 609473"/>
                  <a:gd name="connsiteY50" fmla="*/ 42484 h 587034"/>
                  <a:gd name="connsiteX51" fmla="*/ 168808 w 609473"/>
                  <a:gd name="connsiteY51" fmla="*/ 180507 h 587034"/>
                  <a:gd name="connsiteX52" fmla="*/ 299872 w 609473"/>
                  <a:gd name="connsiteY52" fmla="*/ 318428 h 587034"/>
                  <a:gd name="connsiteX53" fmla="*/ 299872 w 609473"/>
                  <a:gd name="connsiteY53" fmla="*/ 311381 h 587034"/>
                  <a:gd name="connsiteX54" fmla="*/ 249564 w 609473"/>
                  <a:gd name="connsiteY54" fmla="*/ 296683 h 587034"/>
                  <a:gd name="connsiteX55" fmla="*/ 220729 w 609473"/>
                  <a:gd name="connsiteY55" fmla="*/ 229635 h 587034"/>
                  <a:gd name="connsiteX56" fmla="*/ 266904 w 609473"/>
                  <a:gd name="connsiteY56" fmla="*/ 229635 h 587034"/>
                  <a:gd name="connsiteX57" fmla="*/ 273659 w 609473"/>
                  <a:gd name="connsiteY57" fmla="*/ 258528 h 587034"/>
                  <a:gd name="connsiteX58" fmla="*/ 299872 w 609473"/>
                  <a:gd name="connsiteY58" fmla="*/ 273428 h 587034"/>
                  <a:gd name="connsiteX59" fmla="*/ 299872 w 609473"/>
                  <a:gd name="connsiteY59" fmla="*/ 200440 h 587034"/>
                  <a:gd name="connsiteX60" fmla="*/ 285959 w 609473"/>
                  <a:gd name="connsiteY60" fmla="*/ 196312 h 587034"/>
                  <a:gd name="connsiteX61" fmla="*/ 239784 w 609473"/>
                  <a:gd name="connsiteY61" fmla="*/ 169634 h 587034"/>
                  <a:gd name="connsiteX62" fmla="*/ 226375 w 609473"/>
                  <a:gd name="connsiteY62" fmla="*/ 128459 h 587034"/>
                  <a:gd name="connsiteX63" fmla="*/ 231618 w 609473"/>
                  <a:gd name="connsiteY63" fmla="*/ 99566 h 587034"/>
                  <a:gd name="connsiteX64" fmla="*/ 246237 w 609473"/>
                  <a:gd name="connsiteY64" fmla="*/ 77115 h 587034"/>
                  <a:gd name="connsiteX65" fmla="*/ 273256 w 609473"/>
                  <a:gd name="connsiteY65" fmla="*/ 60404 h 587034"/>
                  <a:gd name="connsiteX66" fmla="*/ 299872 w 609473"/>
                  <a:gd name="connsiteY66" fmla="*/ 56075 h 587034"/>
                  <a:gd name="connsiteX67" fmla="*/ 307333 w 609473"/>
                  <a:gd name="connsiteY67" fmla="*/ 0 h 587034"/>
                  <a:gd name="connsiteX68" fmla="*/ 488101 w 609473"/>
                  <a:gd name="connsiteY68" fmla="*/ 180507 h 587034"/>
                  <a:gd name="connsiteX69" fmla="*/ 307333 w 609473"/>
                  <a:gd name="connsiteY69" fmla="*/ 361013 h 587034"/>
                  <a:gd name="connsiteX70" fmla="*/ 126665 w 609473"/>
                  <a:gd name="connsiteY70" fmla="*/ 180507 h 587034"/>
                  <a:gd name="connsiteX71" fmla="*/ 307333 w 609473"/>
                  <a:gd name="connsiteY71" fmla="*/ 0 h 58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09473" h="587034">
                    <a:moveTo>
                      <a:pt x="304701" y="381618"/>
                    </a:moveTo>
                    <a:lnTo>
                      <a:pt x="325879" y="394101"/>
                    </a:lnTo>
                    <a:lnTo>
                      <a:pt x="309542" y="410914"/>
                    </a:lnTo>
                    <a:lnTo>
                      <a:pt x="331022" y="433867"/>
                    </a:lnTo>
                    <a:lnTo>
                      <a:pt x="312466" y="468800"/>
                    </a:lnTo>
                    <a:cubicBezTo>
                      <a:pt x="307021" y="479069"/>
                      <a:pt x="298751" y="478767"/>
                      <a:pt x="294112" y="468096"/>
                    </a:cubicBezTo>
                    <a:lnTo>
                      <a:pt x="278380" y="432055"/>
                    </a:lnTo>
                    <a:lnTo>
                      <a:pt x="299861" y="410612"/>
                    </a:lnTo>
                    <a:lnTo>
                      <a:pt x="284028" y="393397"/>
                    </a:lnTo>
                    <a:close/>
                    <a:moveTo>
                      <a:pt x="224835" y="380559"/>
                    </a:moveTo>
                    <a:lnTo>
                      <a:pt x="283211" y="483344"/>
                    </a:lnTo>
                    <a:cubicBezTo>
                      <a:pt x="289260" y="493914"/>
                      <a:pt x="297024" y="499753"/>
                      <a:pt x="305190" y="499753"/>
                    </a:cubicBezTo>
                    <a:cubicBezTo>
                      <a:pt x="313155" y="499753"/>
                      <a:pt x="320919" y="494015"/>
                      <a:pt x="327069" y="483646"/>
                    </a:cubicBezTo>
                    <a:lnTo>
                      <a:pt x="387865" y="380861"/>
                    </a:lnTo>
                    <a:lnTo>
                      <a:pt x="498972" y="386700"/>
                    </a:lnTo>
                    <a:cubicBezTo>
                      <a:pt x="529521" y="388311"/>
                      <a:pt x="565716" y="400492"/>
                      <a:pt x="581344" y="414485"/>
                    </a:cubicBezTo>
                    <a:cubicBezTo>
                      <a:pt x="597072" y="428679"/>
                      <a:pt x="609473" y="464015"/>
                      <a:pt x="609473" y="494820"/>
                    </a:cubicBezTo>
                    <a:lnTo>
                      <a:pt x="609473" y="529048"/>
                    </a:lnTo>
                    <a:cubicBezTo>
                      <a:pt x="609473" y="561061"/>
                      <a:pt x="583360" y="587034"/>
                      <a:pt x="551399" y="587034"/>
                    </a:cubicBezTo>
                    <a:lnTo>
                      <a:pt x="58074" y="587034"/>
                    </a:lnTo>
                    <a:cubicBezTo>
                      <a:pt x="26012" y="587034"/>
                      <a:pt x="0" y="561061"/>
                      <a:pt x="0" y="529048"/>
                    </a:cubicBezTo>
                    <a:lnTo>
                      <a:pt x="0" y="494820"/>
                    </a:lnTo>
                    <a:cubicBezTo>
                      <a:pt x="0" y="464015"/>
                      <a:pt x="12401" y="428679"/>
                      <a:pt x="28129" y="414485"/>
                    </a:cubicBezTo>
                    <a:cubicBezTo>
                      <a:pt x="43757" y="400492"/>
                      <a:pt x="79851" y="388311"/>
                      <a:pt x="110501" y="386700"/>
                    </a:cubicBezTo>
                    <a:close/>
                    <a:moveTo>
                      <a:pt x="316407" y="206077"/>
                    </a:moveTo>
                    <a:lnTo>
                      <a:pt x="316407" y="272924"/>
                    </a:lnTo>
                    <a:cubicBezTo>
                      <a:pt x="325379" y="271817"/>
                      <a:pt x="331832" y="269703"/>
                      <a:pt x="335965" y="266783"/>
                    </a:cubicBezTo>
                    <a:cubicBezTo>
                      <a:pt x="343023" y="261548"/>
                      <a:pt x="346551" y="252488"/>
                      <a:pt x="346551" y="239602"/>
                    </a:cubicBezTo>
                    <a:cubicBezTo>
                      <a:pt x="346551" y="229736"/>
                      <a:pt x="343224" y="222084"/>
                      <a:pt x="336570" y="216346"/>
                    </a:cubicBezTo>
                    <a:cubicBezTo>
                      <a:pt x="332638" y="213024"/>
                      <a:pt x="325884" y="209601"/>
                      <a:pt x="316407" y="206077"/>
                    </a:cubicBezTo>
                    <a:close/>
                    <a:moveTo>
                      <a:pt x="299872" y="94230"/>
                    </a:moveTo>
                    <a:cubicBezTo>
                      <a:pt x="289891" y="94431"/>
                      <a:pt x="282531" y="97149"/>
                      <a:pt x="277793" y="102183"/>
                    </a:cubicBezTo>
                    <a:cubicBezTo>
                      <a:pt x="272954" y="107317"/>
                      <a:pt x="270534" y="114163"/>
                      <a:pt x="270534" y="122922"/>
                    </a:cubicBezTo>
                    <a:cubicBezTo>
                      <a:pt x="270534" y="132586"/>
                      <a:pt x="274163" y="140137"/>
                      <a:pt x="281322" y="145674"/>
                    </a:cubicBezTo>
                    <a:cubicBezTo>
                      <a:pt x="285354" y="148795"/>
                      <a:pt x="291504" y="151613"/>
                      <a:pt x="299872" y="154231"/>
                    </a:cubicBezTo>
                    <a:close/>
                    <a:moveTo>
                      <a:pt x="316407" y="42585"/>
                    </a:moveTo>
                    <a:lnTo>
                      <a:pt x="316407" y="56478"/>
                    </a:lnTo>
                    <a:cubicBezTo>
                      <a:pt x="334957" y="57887"/>
                      <a:pt x="349576" y="62518"/>
                      <a:pt x="360061" y="70169"/>
                    </a:cubicBezTo>
                    <a:cubicBezTo>
                      <a:pt x="379318" y="82350"/>
                      <a:pt x="389198" y="102082"/>
                      <a:pt x="389904" y="129465"/>
                    </a:cubicBezTo>
                    <a:lnTo>
                      <a:pt x="344837" y="129465"/>
                    </a:lnTo>
                    <a:cubicBezTo>
                      <a:pt x="344031" y="119297"/>
                      <a:pt x="342317" y="111948"/>
                      <a:pt x="339797" y="107217"/>
                    </a:cubicBezTo>
                    <a:cubicBezTo>
                      <a:pt x="335562" y="99163"/>
                      <a:pt x="327698" y="94733"/>
                      <a:pt x="316407" y="93928"/>
                    </a:cubicBezTo>
                    <a:lnTo>
                      <a:pt x="316407" y="159063"/>
                    </a:lnTo>
                    <a:cubicBezTo>
                      <a:pt x="343527" y="168426"/>
                      <a:pt x="361674" y="176681"/>
                      <a:pt x="371050" y="183829"/>
                    </a:cubicBezTo>
                    <a:cubicBezTo>
                      <a:pt x="386375" y="195809"/>
                      <a:pt x="394037" y="212722"/>
                      <a:pt x="394037" y="234467"/>
                    </a:cubicBezTo>
                    <a:cubicBezTo>
                      <a:pt x="394037" y="263159"/>
                      <a:pt x="383451" y="284099"/>
                      <a:pt x="362380" y="297086"/>
                    </a:cubicBezTo>
                    <a:cubicBezTo>
                      <a:pt x="349475" y="305039"/>
                      <a:pt x="334151" y="309670"/>
                      <a:pt x="316407" y="311079"/>
                    </a:cubicBezTo>
                    <a:lnTo>
                      <a:pt x="316407" y="318328"/>
                    </a:lnTo>
                    <a:cubicBezTo>
                      <a:pt x="388593" y="313697"/>
                      <a:pt x="445959" y="253696"/>
                      <a:pt x="445959" y="180507"/>
                    </a:cubicBezTo>
                    <a:cubicBezTo>
                      <a:pt x="445959" y="107217"/>
                      <a:pt x="388593" y="47316"/>
                      <a:pt x="316407" y="42585"/>
                    </a:cubicBezTo>
                    <a:close/>
                    <a:moveTo>
                      <a:pt x="299872" y="42484"/>
                    </a:moveTo>
                    <a:cubicBezTo>
                      <a:pt x="226980" y="46410"/>
                      <a:pt x="168808" y="106713"/>
                      <a:pt x="168808" y="180507"/>
                    </a:cubicBezTo>
                    <a:cubicBezTo>
                      <a:pt x="168808" y="254199"/>
                      <a:pt x="226980" y="314502"/>
                      <a:pt x="299872" y="318428"/>
                    </a:cubicBezTo>
                    <a:lnTo>
                      <a:pt x="299872" y="311381"/>
                    </a:lnTo>
                    <a:cubicBezTo>
                      <a:pt x="277390" y="308864"/>
                      <a:pt x="260553" y="303931"/>
                      <a:pt x="249564" y="296683"/>
                    </a:cubicBezTo>
                    <a:cubicBezTo>
                      <a:pt x="230005" y="283596"/>
                      <a:pt x="220427" y="261246"/>
                      <a:pt x="220729" y="229635"/>
                    </a:cubicBezTo>
                    <a:lnTo>
                      <a:pt x="266904" y="229635"/>
                    </a:lnTo>
                    <a:cubicBezTo>
                      <a:pt x="268518" y="244031"/>
                      <a:pt x="270736" y="253696"/>
                      <a:pt x="273659" y="258528"/>
                    </a:cubicBezTo>
                    <a:cubicBezTo>
                      <a:pt x="278095" y="266179"/>
                      <a:pt x="286867" y="271112"/>
                      <a:pt x="299872" y="273428"/>
                    </a:cubicBezTo>
                    <a:lnTo>
                      <a:pt x="299872" y="200440"/>
                    </a:lnTo>
                    <a:lnTo>
                      <a:pt x="285959" y="196312"/>
                    </a:lnTo>
                    <a:cubicBezTo>
                      <a:pt x="264182" y="189970"/>
                      <a:pt x="248757" y="181010"/>
                      <a:pt x="239784" y="169634"/>
                    </a:cubicBezTo>
                    <a:cubicBezTo>
                      <a:pt x="230811" y="158258"/>
                      <a:pt x="226375" y="144466"/>
                      <a:pt x="226375" y="128459"/>
                    </a:cubicBezTo>
                    <a:cubicBezTo>
                      <a:pt x="226375" y="117787"/>
                      <a:pt x="228089" y="108223"/>
                      <a:pt x="231618" y="99566"/>
                    </a:cubicBezTo>
                    <a:cubicBezTo>
                      <a:pt x="235046" y="90908"/>
                      <a:pt x="239986" y="83357"/>
                      <a:pt x="246237" y="77115"/>
                    </a:cubicBezTo>
                    <a:cubicBezTo>
                      <a:pt x="254302" y="69062"/>
                      <a:pt x="263376" y="63424"/>
                      <a:pt x="273256" y="60404"/>
                    </a:cubicBezTo>
                    <a:cubicBezTo>
                      <a:pt x="279406" y="58390"/>
                      <a:pt x="288177" y="56981"/>
                      <a:pt x="299872" y="56075"/>
                    </a:cubicBezTo>
                    <a:close/>
                    <a:moveTo>
                      <a:pt x="307333" y="0"/>
                    </a:moveTo>
                    <a:cubicBezTo>
                      <a:pt x="407043" y="0"/>
                      <a:pt x="488101" y="80941"/>
                      <a:pt x="488101" y="180507"/>
                    </a:cubicBezTo>
                    <a:cubicBezTo>
                      <a:pt x="488101" y="279971"/>
                      <a:pt x="407043" y="361013"/>
                      <a:pt x="307333" y="361013"/>
                    </a:cubicBezTo>
                    <a:cubicBezTo>
                      <a:pt x="207724" y="361013"/>
                      <a:pt x="126665" y="279971"/>
                      <a:pt x="126665" y="180507"/>
                    </a:cubicBezTo>
                    <a:cubicBezTo>
                      <a:pt x="126665" y="80941"/>
                      <a:pt x="207724" y="0"/>
                      <a:pt x="307333" y="0"/>
                    </a:cubicBezTo>
                    <a:close/>
                  </a:path>
                </a:pathLst>
              </a:custGeom>
              <a:solidFill>
                <a:schemeClr val="bg1"/>
              </a:solidFill>
              <a:ln>
                <a:noFill/>
              </a:ln>
            </p:spPr>
            <p:txBody>
              <a:bodyPr anchor="ctr"/>
              <a:lstStyle/>
              <a:p>
                <a:pPr algn="ctr"/>
                <a:endParaRPr dirty="0">
                  <a:cs typeface="+mn-ea"/>
                  <a:sym typeface="+mn-lt"/>
                </a:endParaRPr>
              </a:p>
            </p:txBody>
          </p:sp>
        </p:grpSp>
        <p:grpSp>
          <p:nvGrpSpPr>
            <p:cNvPr id="20" name="组合 19"/>
            <p:cNvGrpSpPr>
              <a:grpSpLocks/>
            </p:cNvGrpSpPr>
            <p:nvPr/>
          </p:nvGrpSpPr>
          <p:grpSpPr>
            <a:xfrm>
              <a:off x="8109954" y="2739332"/>
              <a:ext cx="653802" cy="653803"/>
              <a:chOff x="4792557" y="2249137"/>
              <a:chExt cx="648072" cy="648072"/>
            </a:xfrm>
          </p:grpSpPr>
          <p:sp>
            <p:nvSpPr>
              <p:cNvPr id="42" name="椭圆 41"/>
              <p:cNvSpPr/>
              <p:nvPr/>
            </p:nvSpPr>
            <p:spPr>
              <a:xfrm>
                <a:off x="4792557" y="2249137"/>
                <a:ext cx="648072" cy="648072"/>
              </a:xfrm>
              <a:prstGeom prst="ellipse">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43" name="任意多边形: 形状 21"/>
              <p:cNvSpPr>
                <a:spLocks/>
              </p:cNvSpPr>
              <p:nvPr/>
            </p:nvSpPr>
            <p:spPr bwMode="auto">
              <a:xfrm>
                <a:off x="4926447" y="2390028"/>
                <a:ext cx="380293" cy="366291"/>
              </a:xfrm>
              <a:custGeom>
                <a:avLst/>
                <a:gdLst>
                  <a:gd name="T0" fmla="*/ 4096 w 6827"/>
                  <a:gd name="T1" fmla="*/ 4551 h 6827"/>
                  <a:gd name="T2" fmla="*/ 6258 w 6827"/>
                  <a:gd name="T3" fmla="*/ 4096 h 6827"/>
                  <a:gd name="T4" fmla="*/ 2348 w 6827"/>
                  <a:gd name="T5" fmla="*/ 4911 h 6827"/>
                  <a:gd name="T6" fmla="*/ 569 w 6827"/>
                  <a:gd name="T7" fmla="*/ 4551 h 6827"/>
                  <a:gd name="T8" fmla="*/ 569 w 6827"/>
                  <a:gd name="T9" fmla="*/ 3982 h 6827"/>
                  <a:gd name="T10" fmla="*/ 1707 w 6827"/>
                  <a:gd name="T11" fmla="*/ 2503 h 6827"/>
                  <a:gd name="T12" fmla="*/ 3868 w 6827"/>
                  <a:gd name="T13" fmla="*/ 2731 h 6827"/>
                  <a:gd name="T14" fmla="*/ 5827 w 6827"/>
                  <a:gd name="T15" fmla="*/ 2004 h 6827"/>
                  <a:gd name="T16" fmla="*/ 6258 w 6827"/>
                  <a:gd name="T17" fmla="*/ 1820 h 6827"/>
                  <a:gd name="T18" fmla="*/ 4779 w 6827"/>
                  <a:gd name="T19" fmla="*/ 0 h 6827"/>
                  <a:gd name="T20" fmla="*/ 2854 w 6827"/>
                  <a:gd name="T21" fmla="*/ 2381 h 6827"/>
                  <a:gd name="T22" fmla="*/ 1239 w 6827"/>
                  <a:gd name="T23" fmla="*/ 2257 h 6827"/>
                  <a:gd name="T24" fmla="*/ 569 w 6827"/>
                  <a:gd name="T25" fmla="*/ 2844 h 6827"/>
                  <a:gd name="T26" fmla="*/ 569 w 6827"/>
                  <a:gd name="T27" fmla="*/ 2276 h 6827"/>
                  <a:gd name="T28" fmla="*/ 569 w 6827"/>
                  <a:gd name="T29" fmla="*/ 1707 h 6827"/>
                  <a:gd name="T30" fmla="*/ 569 w 6827"/>
                  <a:gd name="T31" fmla="*/ 1138 h 6827"/>
                  <a:gd name="T32" fmla="*/ 569 w 6827"/>
                  <a:gd name="T33" fmla="*/ 569 h 6827"/>
                  <a:gd name="T34" fmla="*/ 341 w 6827"/>
                  <a:gd name="T35" fmla="*/ 0 h 6827"/>
                  <a:gd name="T36" fmla="*/ 114 w 6827"/>
                  <a:gd name="T37" fmla="*/ 569 h 6827"/>
                  <a:gd name="T38" fmla="*/ 114 w 6827"/>
                  <a:gd name="T39" fmla="*/ 1138 h 6827"/>
                  <a:gd name="T40" fmla="*/ 114 w 6827"/>
                  <a:gd name="T41" fmla="*/ 1707 h 6827"/>
                  <a:gd name="T42" fmla="*/ 114 w 6827"/>
                  <a:gd name="T43" fmla="*/ 2276 h 6827"/>
                  <a:gd name="T44" fmla="*/ 114 w 6827"/>
                  <a:gd name="T45" fmla="*/ 2844 h 6827"/>
                  <a:gd name="T46" fmla="*/ 114 w 6827"/>
                  <a:gd name="T47" fmla="*/ 3413 h 6827"/>
                  <a:gd name="T48" fmla="*/ 114 w 6827"/>
                  <a:gd name="T49" fmla="*/ 3982 h 6827"/>
                  <a:gd name="T50" fmla="*/ 114 w 6827"/>
                  <a:gd name="T51" fmla="*/ 4551 h 6827"/>
                  <a:gd name="T52" fmla="*/ 114 w 6827"/>
                  <a:gd name="T53" fmla="*/ 5120 h 6827"/>
                  <a:gd name="T54" fmla="*/ 114 w 6827"/>
                  <a:gd name="T55" fmla="*/ 5689 h 6827"/>
                  <a:gd name="T56" fmla="*/ 114 w 6827"/>
                  <a:gd name="T57" fmla="*/ 6258 h 6827"/>
                  <a:gd name="T58" fmla="*/ 683 w 6827"/>
                  <a:gd name="T59" fmla="*/ 6713 h 6827"/>
                  <a:gd name="T60" fmla="*/ 1252 w 6827"/>
                  <a:gd name="T61" fmla="*/ 6713 h 6827"/>
                  <a:gd name="T62" fmla="*/ 1820 w 6827"/>
                  <a:gd name="T63" fmla="*/ 6713 h 6827"/>
                  <a:gd name="T64" fmla="*/ 2389 w 6827"/>
                  <a:gd name="T65" fmla="*/ 6713 h 6827"/>
                  <a:gd name="T66" fmla="*/ 2958 w 6827"/>
                  <a:gd name="T67" fmla="*/ 6713 h 6827"/>
                  <a:gd name="T68" fmla="*/ 3527 w 6827"/>
                  <a:gd name="T69" fmla="*/ 6713 h 6827"/>
                  <a:gd name="T70" fmla="*/ 4096 w 6827"/>
                  <a:gd name="T71" fmla="*/ 6713 h 6827"/>
                  <a:gd name="T72" fmla="*/ 4665 w 6827"/>
                  <a:gd name="T73" fmla="*/ 6713 h 6827"/>
                  <a:gd name="T74" fmla="*/ 5234 w 6827"/>
                  <a:gd name="T75" fmla="*/ 6713 h 6827"/>
                  <a:gd name="T76" fmla="*/ 5803 w 6827"/>
                  <a:gd name="T77" fmla="*/ 6713 h 6827"/>
                  <a:gd name="T78" fmla="*/ 6371 w 6827"/>
                  <a:gd name="T79" fmla="*/ 6713 h 6827"/>
                  <a:gd name="T80" fmla="*/ 6827 w 6827"/>
                  <a:gd name="T81" fmla="*/ 6485 h 6827"/>
                  <a:gd name="T82" fmla="*/ 6371 w 6827"/>
                  <a:gd name="T83" fmla="*/ 6258 h 6827"/>
                  <a:gd name="T84" fmla="*/ 5803 w 6827"/>
                  <a:gd name="T85" fmla="*/ 6258 h 6827"/>
                  <a:gd name="T86" fmla="*/ 5234 w 6827"/>
                  <a:gd name="T87" fmla="*/ 6258 h 6827"/>
                  <a:gd name="T88" fmla="*/ 4665 w 6827"/>
                  <a:gd name="T89" fmla="*/ 6258 h 6827"/>
                  <a:gd name="T90" fmla="*/ 4096 w 6827"/>
                  <a:gd name="T91" fmla="*/ 6258 h 6827"/>
                  <a:gd name="T92" fmla="*/ 3527 w 6827"/>
                  <a:gd name="T93" fmla="*/ 6258 h 6827"/>
                  <a:gd name="T94" fmla="*/ 2958 w 6827"/>
                  <a:gd name="T95" fmla="*/ 6258 h 6827"/>
                  <a:gd name="T96" fmla="*/ 2389 w 6827"/>
                  <a:gd name="T97" fmla="*/ 6258 h 6827"/>
                  <a:gd name="T98" fmla="*/ 1820 w 6827"/>
                  <a:gd name="T99" fmla="*/ 6258 h 6827"/>
                  <a:gd name="T100" fmla="*/ 1252 w 6827"/>
                  <a:gd name="T101" fmla="*/ 6258 h 6827"/>
                  <a:gd name="T102" fmla="*/ 683 w 6827"/>
                  <a:gd name="T103" fmla="*/ 625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27" h="6827">
                    <a:moveTo>
                      <a:pt x="1263" y="5234"/>
                    </a:moveTo>
                    <a:cubicBezTo>
                      <a:pt x="1316" y="5493"/>
                      <a:pt x="1546" y="5689"/>
                      <a:pt x="1820" y="5689"/>
                    </a:cubicBezTo>
                    <a:cubicBezTo>
                      <a:pt x="2114" y="5689"/>
                      <a:pt x="2354" y="5464"/>
                      <a:pt x="2383" y="5178"/>
                    </a:cubicBezTo>
                    <a:lnTo>
                      <a:pt x="3568" y="4191"/>
                    </a:lnTo>
                    <a:cubicBezTo>
                      <a:pt x="3652" y="4401"/>
                      <a:pt x="3856" y="4551"/>
                      <a:pt x="4096" y="4551"/>
                    </a:cubicBezTo>
                    <a:cubicBezTo>
                      <a:pt x="4348" y="4551"/>
                      <a:pt x="4560" y="4385"/>
                      <a:pt x="4635" y="4157"/>
                    </a:cubicBezTo>
                    <a:lnTo>
                      <a:pt x="5696" y="4736"/>
                    </a:lnTo>
                    <a:cubicBezTo>
                      <a:pt x="5732" y="5016"/>
                      <a:pt x="5969" y="5234"/>
                      <a:pt x="6258" y="5234"/>
                    </a:cubicBezTo>
                    <a:cubicBezTo>
                      <a:pt x="6571" y="5234"/>
                      <a:pt x="6827" y="4979"/>
                      <a:pt x="6827" y="4665"/>
                    </a:cubicBezTo>
                    <a:cubicBezTo>
                      <a:pt x="6827" y="4351"/>
                      <a:pt x="6571" y="4096"/>
                      <a:pt x="6258" y="4096"/>
                    </a:cubicBezTo>
                    <a:cubicBezTo>
                      <a:pt x="6006" y="4096"/>
                      <a:pt x="5794" y="4262"/>
                      <a:pt x="5719" y="4490"/>
                    </a:cubicBezTo>
                    <a:lnTo>
                      <a:pt x="4658" y="3911"/>
                    </a:lnTo>
                    <a:cubicBezTo>
                      <a:pt x="4622" y="3631"/>
                      <a:pt x="4385" y="3413"/>
                      <a:pt x="4096" y="3413"/>
                    </a:cubicBezTo>
                    <a:cubicBezTo>
                      <a:pt x="3802" y="3413"/>
                      <a:pt x="3563" y="3638"/>
                      <a:pt x="3533" y="3924"/>
                    </a:cubicBezTo>
                    <a:lnTo>
                      <a:pt x="2348" y="4911"/>
                    </a:lnTo>
                    <a:cubicBezTo>
                      <a:pt x="2265" y="4701"/>
                      <a:pt x="2060" y="4551"/>
                      <a:pt x="1820" y="4551"/>
                    </a:cubicBezTo>
                    <a:cubicBezTo>
                      <a:pt x="1546" y="4551"/>
                      <a:pt x="1316" y="4747"/>
                      <a:pt x="1263" y="5006"/>
                    </a:cubicBezTo>
                    <a:lnTo>
                      <a:pt x="455" y="5006"/>
                    </a:lnTo>
                    <a:lnTo>
                      <a:pt x="455" y="4551"/>
                    </a:lnTo>
                    <a:lnTo>
                      <a:pt x="569" y="4551"/>
                    </a:lnTo>
                    <a:cubicBezTo>
                      <a:pt x="632" y="4551"/>
                      <a:pt x="683" y="4500"/>
                      <a:pt x="683" y="4437"/>
                    </a:cubicBezTo>
                    <a:cubicBezTo>
                      <a:pt x="683" y="4374"/>
                      <a:pt x="632" y="4324"/>
                      <a:pt x="569" y="4324"/>
                    </a:cubicBezTo>
                    <a:lnTo>
                      <a:pt x="455" y="4324"/>
                    </a:lnTo>
                    <a:lnTo>
                      <a:pt x="455" y="3982"/>
                    </a:lnTo>
                    <a:lnTo>
                      <a:pt x="569" y="3982"/>
                    </a:lnTo>
                    <a:cubicBezTo>
                      <a:pt x="632" y="3982"/>
                      <a:pt x="683" y="3931"/>
                      <a:pt x="683" y="3868"/>
                    </a:cubicBezTo>
                    <a:cubicBezTo>
                      <a:pt x="683" y="3806"/>
                      <a:pt x="632" y="3755"/>
                      <a:pt x="569" y="3755"/>
                    </a:cubicBezTo>
                    <a:lnTo>
                      <a:pt x="480" y="3755"/>
                    </a:lnTo>
                    <a:lnTo>
                      <a:pt x="1407" y="2416"/>
                    </a:lnTo>
                    <a:cubicBezTo>
                      <a:pt x="1494" y="2470"/>
                      <a:pt x="1596" y="2503"/>
                      <a:pt x="1707" y="2503"/>
                    </a:cubicBezTo>
                    <a:cubicBezTo>
                      <a:pt x="1888" y="2503"/>
                      <a:pt x="2048" y="2416"/>
                      <a:pt x="2152" y="2284"/>
                    </a:cubicBezTo>
                    <a:lnTo>
                      <a:pt x="2752" y="2584"/>
                    </a:lnTo>
                    <a:cubicBezTo>
                      <a:pt x="2740" y="2631"/>
                      <a:pt x="2731" y="2680"/>
                      <a:pt x="2731" y="2731"/>
                    </a:cubicBezTo>
                    <a:cubicBezTo>
                      <a:pt x="2731" y="3044"/>
                      <a:pt x="2986" y="3300"/>
                      <a:pt x="3300" y="3300"/>
                    </a:cubicBezTo>
                    <a:cubicBezTo>
                      <a:pt x="3613" y="3300"/>
                      <a:pt x="3868" y="3044"/>
                      <a:pt x="3868" y="2731"/>
                    </a:cubicBezTo>
                    <a:cubicBezTo>
                      <a:pt x="3868" y="2608"/>
                      <a:pt x="3829" y="2496"/>
                      <a:pt x="3763" y="2403"/>
                    </a:cubicBezTo>
                    <a:lnTo>
                      <a:pt x="4488" y="1055"/>
                    </a:lnTo>
                    <a:cubicBezTo>
                      <a:pt x="4574" y="1107"/>
                      <a:pt x="4672" y="1138"/>
                      <a:pt x="4779" y="1138"/>
                    </a:cubicBezTo>
                    <a:cubicBezTo>
                      <a:pt x="4891" y="1138"/>
                      <a:pt x="4995" y="1104"/>
                      <a:pt x="5083" y="1048"/>
                    </a:cubicBezTo>
                    <a:lnTo>
                      <a:pt x="5827" y="2004"/>
                    </a:lnTo>
                    <a:cubicBezTo>
                      <a:pt x="5829" y="2007"/>
                      <a:pt x="5833" y="2009"/>
                      <a:pt x="5836" y="2011"/>
                    </a:cubicBezTo>
                    <a:cubicBezTo>
                      <a:pt x="5745" y="2112"/>
                      <a:pt x="5689" y="2244"/>
                      <a:pt x="5689" y="2389"/>
                    </a:cubicBezTo>
                    <a:cubicBezTo>
                      <a:pt x="5689" y="2703"/>
                      <a:pt x="5944" y="2958"/>
                      <a:pt x="6258" y="2958"/>
                    </a:cubicBezTo>
                    <a:cubicBezTo>
                      <a:pt x="6571" y="2958"/>
                      <a:pt x="6827" y="2703"/>
                      <a:pt x="6827" y="2389"/>
                    </a:cubicBezTo>
                    <a:cubicBezTo>
                      <a:pt x="6827" y="2076"/>
                      <a:pt x="6571" y="1820"/>
                      <a:pt x="6258" y="1820"/>
                    </a:cubicBezTo>
                    <a:cubicBezTo>
                      <a:pt x="6170" y="1820"/>
                      <a:pt x="6087" y="1842"/>
                      <a:pt x="6013" y="1878"/>
                    </a:cubicBezTo>
                    <a:cubicBezTo>
                      <a:pt x="6010" y="1874"/>
                      <a:pt x="6010" y="1869"/>
                      <a:pt x="6006" y="1864"/>
                    </a:cubicBezTo>
                    <a:lnTo>
                      <a:pt x="5248" y="890"/>
                    </a:lnTo>
                    <a:cubicBezTo>
                      <a:pt x="5311" y="798"/>
                      <a:pt x="5348" y="688"/>
                      <a:pt x="5348" y="569"/>
                    </a:cubicBezTo>
                    <a:cubicBezTo>
                      <a:pt x="5348" y="255"/>
                      <a:pt x="5092" y="0"/>
                      <a:pt x="4779" y="0"/>
                    </a:cubicBezTo>
                    <a:cubicBezTo>
                      <a:pt x="4465" y="0"/>
                      <a:pt x="4210" y="255"/>
                      <a:pt x="4210" y="569"/>
                    </a:cubicBezTo>
                    <a:cubicBezTo>
                      <a:pt x="4210" y="691"/>
                      <a:pt x="4249" y="804"/>
                      <a:pt x="4315" y="897"/>
                    </a:cubicBezTo>
                    <a:lnTo>
                      <a:pt x="3590" y="2244"/>
                    </a:lnTo>
                    <a:cubicBezTo>
                      <a:pt x="3505" y="2193"/>
                      <a:pt x="3406" y="2162"/>
                      <a:pt x="3300" y="2162"/>
                    </a:cubicBezTo>
                    <a:cubicBezTo>
                      <a:pt x="3118" y="2162"/>
                      <a:pt x="2959" y="2248"/>
                      <a:pt x="2854" y="2381"/>
                    </a:cubicBezTo>
                    <a:lnTo>
                      <a:pt x="2254" y="2081"/>
                    </a:lnTo>
                    <a:cubicBezTo>
                      <a:pt x="2267" y="2034"/>
                      <a:pt x="2276" y="1985"/>
                      <a:pt x="2276" y="1934"/>
                    </a:cubicBezTo>
                    <a:cubicBezTo>
                      <a:pt x="2276" y="1621"/>
                      <a:pt x="2020" y="1365"/>
                      <a:pt x="1707" y="1365"/>
                    </a:cubicBezTo>
                    <a:cubicBezTo>
                      <a:pt x="1393" y="1365"/>
                      <a:pt x="1138" y="1621"/>
                      <a:pt x="1138" y="1934"/>
                    </a:cubicBezTo>
                    <a:cubicBezTo>
                      <a:pt x="1138" y="2054"/>
                      <a:pt x="1176" y="2166"/>
                      <a:pt x="1239" y="2257"/>
                    </a:cubicBezTo>
                    <a:lnTo>
                      <a:pt x="593" y="3191"/>
                    </a:lnTo>
                    <a:cubicBezTo>
                      <a:pt x="585" y="3189"/>
                      <a:pt x="578" y="3186"/>
                      <a:pt x="569" y="3186"/>
                    </a:cubicBezTo>
                    <a:lnTo>
                      <a:pt x="455" y="3186"/>
                    </a:lnTo>
                    <a:lnTo>
                      <a:pt x="455" y="2844"/>
                    </a:lnTo>
                    <a:lnTo>
                      <a:pt x="569" y="2844"/>
                    </a:lnTo>
                    <a:cubicBezTo>
                      <a:pt x="632" y="2844"/>
                      <a:pt x="683" y="2794"/>
                      <a:pt x="683" y="2731"/>
                    </a:cubicBezTo>
                    <a:cubicBezTo>
                      <a:pt x="683" y="2668"/>
                      <a:pt x="632" y="2617"/>
                      <a:pt x="569" y="2617"/>
                    </a:cubicBezTo>
                    <a:lnTo>
                      <a:pt x="455" y="2617"/>
                    </a:lnTo>
                    <a:lnTo>
                      <a:pt x="455" y="2276"/>
                    </a:lnTo>
                    <a:lnTo>
                      <a:pt x="569" y="2276"/>
                    </a:lnTo>
                    <a:cubicBezTo>
                      <a:pt x="632" y="2276"/>
                      <a:pt x="683" y="2225"/>
                      <a:pt x="683" y="2162"/>
                    </a:cubicBezTo>
                    <a:cubicBezTo>
                      <a:pt x="683" y="2099"/>
                      <a:pt x="632" y="2048"/>
                      <a:pt x="569" y="2048"/>
                    </a:cubicBezTo>
                    <a:lnTo>
                      <a:pt x="455" y="2048"/>
                    </a:lnTo>
                    <a:lnTo>
                      <a:pt x="455" y="1707"/>
                    </a:lnTo>
                    <a:lnTo>
                      <a:pt x="569" y="1707"/>
                    </a:lnTo>
                    <a:cubicBezTo>
                      <a:pt x="632" y="1707"/>
                      <a:pt x="683" y="1656"/>
                      <a:pt x="683" y="1593"/>
                    </a:cubicBezTo>
                    <a:cubicBezTo>
                      <a:pt x="683" y="1530"/>
                      <a:pt x="632" y="1479"/>
                      <a:pt x="569" y="1479"/>
                    </a:cubicBezTo>
                    <a:lnTo>
                      <a:pt x="455" y="1479"/>
                    </a:lnTo>
                    <a:lnTo>
                      <a:pt x="455" y="1138"/>
                    </a:lnTo>
                    <a:lnTo>
                      <a:pt x="569" y="1138"/>
                    </a:lnTo>
                    <a:cubicBezTo>
                      <a:pt x="632" y="1138"/>
                      <a:pt x="683" y="1087"/>
                      <a:pt x="683" y="1024"/>
                    </a:cubicBezTo>
                    <a:cubicBezTo>
                      <a:pt x="683" y="961"/>
                      <a:pt x="632" y="910"/>
                      <a:pt x="569" y="910"/>
                    </a:cubicBezTo>
                    <a:lnTo>
                      <a:pt x="455" y="910"/>
                    </a:lnTo>
                    <a:lnTo>
                      <a:pt x="455" y="569"/>
                    </a:lnTo>
                    <a:lnTo>
                      <a:pt x="569" y="569"/>
                    </a:lnTo>
                    <a:cubicBezTo>
                      <a:pt x="632" y="569"/>
                      <a:pt x="683" y="518"/>
                      <a:pt x="683" y="455"/>
                    </a:cubicBezTo>
                    <a:cubicBezTo>
                      <a:pt x="683" y="392"/>
                      <a:pt x="632" y="341"/>
                      <a:pt x="569" y="341"/>
                    </a:cubicBezTo>
                    <a:lnTo>
                      <a:pt x="455" y="341"/>
                    </a:lnTo>
                    <a:lnTo>
                      <a:pt x="455" y="114"/>
                    </a:lnTo>
                    <a:cubicBezTo>
                      <a:pt x="455" y="51"/>
                      <a:pt x="404" y="0"/>
                      <a:pt x="341" y="0"/>
                    </a:cubicBezTo>
                    <a:cubicBezTo>
                      <a:pt x="278" y="0"/>
                      <a:pt x="228" y="51"/>
                      <a:pt x="228" y="114"/>
                    </a:cubicBezTo>
                    <a:lnTo>
                      <a:pt x="228" y="341"/>
                    </a:lnTo>
                    <a:lnTo>
                      <a:pt x="114" y="341"/>
                    </a:lnTo>
                    <a:cubicBezTo>
                      <a:pt x="51" y="341"/>
                      <a:pt x="0" y="392"/>
                      <a:pt x="0" y="455"/>
                    </a:cubicBezTo>
                    <a:cubicBezTo>
                      <a:pt x="0" y="518"/>
                      <a:pt x="51" y="569"/>
                      <a:pt x="114" y="569"/>
                    </a:cubicBezTo>
                    <a:lnTo>
                      <a:pt x="228" y="569"/>
                    </a:lnTo>
                    <a:lnTo>
                      <a:pt x="228" y="910"/>
                    </a:lnTo>
                    <a:lnTo>
                      <a:pt x="114" y="910"/>
                    </a:lnTo>
                    <a:cubicBezTo>
                      <a:pt x="51" y="910"/>
                      <a:pt x="0" y="961"/>
                      <a:pt x="0" y="1024"/>
                    </a:cubicBezTo>
                    <a:cubicBezTo>
                      <a:pt x="0" y="1087"/>
                      <a:pt x="51" y="1138"/>
                      <a:pt x="114" y="1138"/>
                    </a:cubicBezTo>
                    <a:lnTo>
                      <a:pt x="228" y="1138"/>
                    </a:lnTo>
                    <a:lnTo>
                      <a:pt x="228" y="1479"/>
                    </a:lnTo>
                    <a:lnTo>
                      <a:pt x="114" y="1479"/>
                    </a:lnTo>
                    <a:cubicBezTo>
                      <a:pt x="51" y="1479"/>
                      <a:pt x="0" y="1530"/>
                      <a:pt x="0" y="1593"/>
                    </a:cubicBezTo>
                    <a:cubicBezTo>
                      <a:pt x="0" y="1656"/>
                      <a:pt x="51" y="1707"/>
                      <a:pt x="114" y="1707"/>
                    </a:cubicBezTo>
                    <a:lnTo>
                      <a:pt x="228" y="1707"/>
                    </a:lnTo>
                    <a:lnTo>
                      <a:pt x="228" y="2048"/>
                    </a:lnTo>
                    <a:lnTo>
                      <a:pt x="114" y="2048"/>
                    </a:lnTo>
                    <a:cubicBezTo>
                      <a:pt x="51" y="2048"/>
                      <a:pt x="0" y="2099"/>
                      <a:pt x="0" y="2162"/>
                    </a:cubicBezTo>
                    <a:cubicBezTo>
                      <a:pt x="0" y="2225"/>
                      <a:pt x="51" y="2276"/>
                      <a:pt x="114" y="2276"/>
                    </a:cubicBezTo>
                    <a:lnTo>
                      <a:pt x="228" y="2276"/>
                    </a:lnTo>
                    <a:lnTo>
                      <a:pt x="228" y="2617"/>
                    </a:lnTo>
                    <a:lnTo>
                      <a:pt x="114" y="2617"/>
                    </a:lnTo>
                    <a:cubicBezTo>
                      <a:pt x="51" y="2617"/>
                      <a:pt x="0" y="2668"/>
                      <a:pt x="0" y="2731"/>
                    </a:cubicBezTo>
                    <a:cubicBezTo>
                      <a:pt x="0" y="2794"/>
                      <a:pt x="51" y="2844"/>
                      <a:pt x="114" y="2844"/>
                    </a:cubicBezTo>
                    <a:lnTo>
                      <a:pt x="228" y="2844"/>
                    </a:lnTo>
                    <a:lnTo>
                      <a:pt x="228" y="3186"/>
                    </a:lnTo>
                    <a:lnTo>
                      <a:pt x="114" y="3186"/>
                    </a:lnTo>
                    <a:cubicBezTo>
                      <a:pt x="51" y="3186"/>
                      <a:pt x="0" y="3237"/>
                      <a:pt x="0" y="3300"/>
                    </a:cubicBezTo>
                    <a:cubicBezTo>
                      <a:pt x="0" y="3362"/>
                      <a:pt x="51" y="3413"/>
                      <a:pt x="114" y="3413"/>
                    </a:cubicBezTo>
                    <a:lnTo>
                      <a:pt x="228" y="3413"/>
                    </a:lnTo>
                    <a:lnTo>
                      <a:pt x="228" y="3755"/>
                    </a:lnTo>
                    <a:lnTo>
                      <a:pt x="114" y="3755"/>
                    </a:lnTo>
                    <a:cubicBezTo>
                      <a:pt x="51" y="3755"/>
                      <a:pt x="0" y="3806"/>
                      <a:pt x="0" y="3868"/>
                    </a:cubicBezTo>
                    <a:cubicBezTo>
                      <a:pt x="0" y="3931"/>
                      <a:pt x="51" y="3982"/>
                      <a:pt x="114" y="3982"/>
                    </a:cubicBezTo>
                    <a:lnTo>
                      <a:pt x="228" y="3982"/>
                    </a:lnTo>
                    <a:lnTo>
                      <a:pt x="228" y="4324"/>
                    </a:lnTo>
                    <a:lnTo>
                      <a:pt x="114" y="4324"/>
                    </a:lnTo>
                    <a:cubicBezTo>
                      <a:pt x="51" y="4324"/>
                      <a:pt x="0" y="4374"/>
                      <a:pt x="0" y="4437"/>
                    </a:cubicBezTo>
                    <a:cubicBezTo>
                      <a:pt x="0" y="4500"/>
                      <a:pt x="51" y="4551"/>
                      <a:pt x="114" y="4551"/>
                    </a:cubicBezTo>
                    <a:lnTo>
                      <a:pt x="228" y="4551"/>
                    </a:lnTo>
                    <a:lnTo>
                      <a:pt x="228" y="4892"/>
                    </a:lnTo>
                    <a:lnTo>
                      <a:pt x="114" y="4892"/>
                    </a:lnTo>
                    <a:cubicBezTo>
                      <a:pt x="51" y="4892"/>
                      <a:pt x="0" y="4943"/>
                      <a:pt x="0" y="5006"/>
                    </a:cubicBezTo>
                    <a:cubicBezTo>
                      <a:pt x="0" y="5069"/>
                      <a:pt x="51" y="5120"/>
                      <a:pt x="114" y="5120"/>
                    </a:cubicBezTo>
                    <a:lnTo>
                      <a:pt x="228" y="5120"/>
                    </a:lnTo>
                    <a:lnTo>
                      <a:pt x="228" y="5461"/>
                    </a:lnTo>
                    <a:lnTo>
                      <a:pt x="114" y="5461"/>
                    </a:lnTo>
                    <a:cubicBezTo>
                      <a:pt x="51" y="5461"/>
                      <a:pt x="0" y="5512"/>
                      <a:pt x="0" y="5575"/>
                    </a:cubicBezTo>
                    <a:cubicBezTo>
                      <a:pt x="0" y="5638"/>
                      <a:pt x="51" y="5689"/>
                      <a:pt x="114" y="5689"/>
                    </a:cubicBezTo>
                    <a:lnTo>
                      <a:pt x="228" y="5689"/>
                    </a:lnTo>
                    <a:lnTo>
                      <a:pt x="228" y="6030"/>
                    </a:lnTo>
                    <a:lnTo>
                      <a:pt x="114" y="6030"/>
                    </a:lnTo>
                    <a:cubicBezTo>
                      <a:pt x="51" y="6030"/>
                      <a:pt x="0" y="6081"/>
                      <a:pt x="0" y="6144"/>
                    </a:cubicBezTo>
                    <a:cubicBezTo>
                      <a:pt x="0" y="6207"/>
                      <a:pt x="51" y="6258"/>
                      <a:pt x="114" y="6258"/>
                    </a:cubicBezTo>
                    <a:lnTo>
                      <a:pt x="228" y="6258"/>
                    </a:lnTo>
                    <a:lnTo>
                      <a:pt x="228" y="6485"/>
                    </a:lnTo>
                    <a:cubicBezTo>
                      <a:pt x="228" y="6548"/>
                      <a:pt x="278" y="6599"/>
                      <a:pt x="341" y="6599"/>
                    </a:cubicBezTo>
                    <a:lnTo>
                      <a:pt x="683" y="6599"/>
                    </a:lnTo>
                    <a:lnTo>
                      <a:pt x="683" y="6713"/>
                    </a:lnTo>
                    <a:cubicBezTo>
                      <a:pt x="683" y="6776"/>
                      <a:pt x="734" y="6827"/>
                      <a:pt x="796" y="6827"/>
                    </a:cubicBezTo>
                    <a:cubicBezTo>
                      <a:pt x="859" y="6827"/>
                      <a:pt x="910" y="6776"/>
                      <a:pt x="910" y="6713"/>
                    </a:cubicBezTo>
                    <a:lnTo>
                      <a:pt x="910" y="6599"/>
                    </a:lnTo>
                    <a:lnTo>
                      <a:pt x="1252" y="6599"/>
                    </a:lnTo>
                    <a:lnTo>
                      <a:pt x="1252" y="6713"/>
                    </a:lnTo>
                    <a:cubicBezTo>
                      <a:pt x="1252" y="6776"/>
                      <a:pt x="1302" y="6827"/>
                      <a:pt x="1365" y="6827"/>
                    </a:cubicBezTo>
                    <a:cubicBezTo>
                      <a:pt x="1428" y="6827"/>
                      <a:pt x="1479" y="6776"/>
                      <a:pt x="1479" y="6713"/>
                    </a:cubicBezTo>
                    <a:lnTo>
                      <a:pt x="1479" y="6599"/>
                    </a:lnTo>
                    <a:lnTo>
                      <a:pt x="1820" y="6599"/>
                    </a:lnTo>
                    <a:lnTo>
                      <a:pt x="1820" y="6713"/>
                    </a:lnTo>
                    <a:cubicBezTo>
                      <a:pt x="1820" y="6776"/>
                      <a:pt x="1871" y="6827"/>
                      <a:pt x="1934" y="6827"/>
                    </a:cubicBezTo>
                    <a:cubicBezTo>
                      <a:pt x="1997" y="6827"/>
                      <a:pt x="2048" y="6776"/>
                      <a:pt x="2048" y="6713"/>
                    </a:cubicBezTo>
                    <a:lnTo>
                      <a:pt x="2048" y="6599"/>
                    </a:lnTo>
                    <a:lnTo>
                      <a:pt x="2389" y="6599"/>
                    </a:lnTo>
                    <a:lnTo>
                      <a:pt x="2389" y="6713"/>
                    </a:lnTo>
                    <a:cubicBezTo>
                      <a:pt x="2389" y="6776"/>
                      <a:pt x="2440" y="6827"/>
                      <a:pt x="2503" y="6827"/>
                    </a:cubicBezTo>
                    <a:cubicBezTo>
                      <a:pt x="2566" y="6827"/>
                      <a:pt x="2617" y="6776"/>
                      <a:pt x="2617" y="6713"/>
                    </a:cubicBezTo>
                    <a:lnTo>
                      <a:pt x="2617" y="6599"/>
                    </a:lnTo>
                    <a:lnTo>
                      <a:pt x="2958" y="6599"/>
                    </a:lnTo>
                    <a:lnTo>
                      <a:pt x="2958" y="6713"/>
                    </a:lnTo>
                    <a:cubicBezTo>
                      <a:pt x="2958" y="6776"/>
                      <a:pt x="3009" y="6827"/>
                      <a:pt x="3072" y="6827"/>
                    </a:cubicBezTo>
                    <a:cubicBezTo>
                      <a:pt x="3135" y="6827"/>
                      <a:pt x="3186" y="6776"/>
                      <a:pt x="3186" y="6713"/>
                    </a:cubicBezTo>
                    <a:lnTo>
                      <a:pt x="3186" y="6599"/>
                    </a:lnTo>
                    <a:lnTo>
                      <a:pt x="3527" y="6599"/>
                    </a:lnTo>
                    <a:lnTo>
                      <a:pt x="3527" y="6713"/>
                    </a:lnTo>
                    <a:cubicBezTo>
                      <a:pt x="3527" y="6776"/>
                      <a:pt x="3578" y="6827"/>
                      <a:pt x="3641" y="6827"/>
                    </a:cubicBezTo>
                    <a:cubicBezTo>
                      <a:pt x="3704" y="6827"/>
                      <a:pt x="3755" y="6776"/>
                      <a:pt x="3755" y="6713"/>
                    </a:cubicBezTo>
                    <a:lnTo>
                      <a:pt x="3755" y="6599"/>
                    </a:lnTo>
                    <a:lnTo>
                      <a:pt x="4096" y="6599"/>
                    </a:lnTo>
                    <a:lnTo>
                      <a:pt x="4096" y="6713"/>
                    </a:lnTo>
                    <a:cubicBezTo>
                      <a:pt x="4096" y="6776"/>
                      <a:pt x="4147" y="6827"/>
                      <a:pt x="4210" y="6827"/>
                    </a:cubicBezTo>
                    <a:cubicBezTo>
                      <a:pt x="4273" y="6827"/>
                      <a:pt x="4323" y="6776"/>
                      <a:pt x="4323" y="6713"/>
                    </a:cubicBezTo>
                    <a:lnTo>
                      <a:pt x="4323" y="6599"/>
                    </a:lnTo>
                    <a:lnTo>
                      <a:pt x="4665" y="6599"/>
                    </a:lnTo>
                    <a:lnTo>
                      <a:pt x="4665" y="6713"/>
                    </a:lnTo>
                    <a:cubicBezTo>
                      <a:pt x="4665" y="6776"/>
                      <a:pt x="4716" y="6827"/>
                      <a:pt x="4779" y="6827"/>
                    </a:cubicBezTo>
                    <a:cubicBezTo>
                      <a:pt x="4842" y="6827"/>
                      <a:pt x="4892" y="6776"/>
                      <a:pt x="4892" y="6713"/>
                    </a:cubicBezTo>
                    <a:lnTo>
                      <a:pt x="4892" y="6599"/>
                    </a:lnTo>
                    <a:lnTo>
                      <a:pt x="5234" y="6599"/>
                    </a:lnTo>
                    <a:lnTo>
                      <a:pt x="5234" y="6713"/>
                    </a:lnTo>
                    <a:cubicBezTo>
                      <a:pt x="5234" y="6776"/>
                      <a:pt x="5285" y="6827"/>
                      <a:pt x="5347" y="6827"/>
                    </a:cubicBezTo>
                    <a:cubicBezTo>
                      <a:pt x="5410" y="6827"/>
                      <a:pt x="5461" y="6776"/>
                      <a:pt x="5461" y="6713"/>
                    </a:cubicBezTo>
                    <a:lnTo>
                      <a:pt x="5461" y="6599"/>
                    </a:lnTo>
                    <a:lnTo>
                      <a:pt x="5803" y="6599"/>
                    </a:lnTo>
                    <a:lnTo>
                      <a:pt x="5803" y="6713"/>
                    </a:lnTo>
                    <a:cubicBezTo>
                      <a:pt x="5803" y="6776"/>
                      <a:pt x="5853" y="6827"/>
                      <a:pt x="5916" y="6827"/>
                    </a:cubicBezTo>
                    <a:cubicBezTo>
                      <a:pt x="5979" y="6827"/>
                      <a:pt x="6030" y="6776"/>
                      <a:pt x="6030" y="6713"/>
                    </a:cubicBezTo>
                    <a:lnTo>
                      <a:pt x="6030" y="6599"/>
                    </a:lnTo>
                    <a:lnTo>
                      <a:pt x="6371" y="6599"/>
                    </a:lnTo>
                    <a:lnTo>
                      <a:pt x="6371" y="6713"/>
                    </a:lnTo>
                    <a:cubicBezTo>
                      <a:pt x="6371" y="6776"/>
                      <a:pt x="6422" y="6827"/>
                      <a:pt x="6485" y="6827"/>
                    </a:cubicBezTo>
                    <a:cubicBezTo>
                      <a:pt x="6548" y="6827"/>
                      <a:pt x="6599" y="6776"/>
                      <a:pt x="6599" y="6713"/>
                    </a:cubicBezTo>
                    <a:lnTo>
                      <a:pt x="6599" y="6599"/>
                    </a:lnTo>
                    <a:lnTo>
                      <a:pt x="6713" y="6599"/>
                    </a:lnTo>
                    <a:cubicBezTo>
                      <a:pt x="6776" y="6599"/>
                      <a:pt x="6827" y="6548"/>
                      <a:pt x="6827" y="6485"/>
                    </a:cubicBezTo>
                    <a:cubicBezTo>
                      <a:pt x="6827" y="6422"/>
                      <a:pt x="6776" y="6372"/>
                      <a:pt x="6713" y="6372"/>
                    </a:cubicBezTo>
                    <a:lnTo>
                      <a:pt x="6599" y="6372"/>
                    </a:lnTo>
                    <a:lnTo>
                      <a:pt x="6599" y="6258"/>
                    </a:lnTo>
                    <a:cubicBezTo>
                      <a:pt x="6599" y="6195"/>
                      <a:pt x="6548" y="6144"/>
                      <a:pt x="6485" y="6144"/>
                    </a:cubicBezTo>
                    <a:cubicBezTo>
                      <a:pt x="6422" y="6144"/>
                      <a:pt x="6371" y="6195"/>
                      <a:pt x="6371" y="6258"/>
                    </a:cubicBezTo>
                    <a:lnTo>
                      <a:pt x="6371" y="6372"/>
                    </a:lnTo>
                    <a:lnTo>
                      <a:pt x="6030" y="6372"/>
                    </a:lnTo>
                    <a:lnTo>
                      <a:pt x="6030" y="6258"/>
                    </a:lnTo>
                    <a:cubicBezTo>
                      <a:pt x="6030" y="6195"/>
                      <a:pt x="5979" y="6144"/>
                      <a:pt x="5916" y="6144"/>
                    </a:cubicBezTo>
                    <a:cubicBezTo>
                      <a:pt x="5853" y="6144"/>
                      <a:pt x="5803" y="6195"/>
                      <a:pt x="5803" y="6258"/>
                    </a:cubicBezTo>
                    <a:lnTo>
                      <a:pt x="5803" y="6372"/>
                    </a:lnTo>
                    <a:lnTo>
                      <a:pt x="5461" y="6372"/>
                    </a:lnTo>
                    <a:lnTo>
                      <a:pt x="5461" y="6258"/>
                    </a:lnTo>
                    <a:cubicBezTo>
                      <a:pt x="5461" y="6195"/>
                      <a:pt x="5410" y="6144"/>
                      <a:pt x="5347" y="6144"/>
                    </a:cubicBezTo>
                    <a:cubicBezTo>
                      <a:pt x="5285" y="6144"/>
                      <a:pt x="5234" y="6195"/>
                      <a:pt x="5234" y="6258"/>
                    </a:cubicBezTo>
                    <a:lnTo>
                      <a:pt x="5234" y="6372"/>
                    </a:lnTo>
                    <a:lnTo>
                      <a:pt x="4892" y="6372"/>
                    </a:lnTo>
                    <a:lnTo>
                      <a:pt x="4892" y="6258"/>
                    </a:lnTo>
                    <a:cubicBezTo>
                      <a:pt x="4892" y="6195"/>
                      <a:pt x="4842" y="6144"/>
                      <a:pt x="4779" y="6144"/>
                    </a:cubicBezTo>
                    <a:cubicBezTo>
                      <a:pt x="4716" y="6144"/>
                      <a:pt x="4665" y="6195"/>
                      <a:pt x="4665" y="6258"/>
                    </a:cubicBezTo>
                    <a:lnTo>
                      <a:pt x="4665" y="6372"/>
                    </a:lnTo>
                    <a:lnTo>
                      <a:pt x="4323" y="6372"/>
                    </a:lnTo>
                    <a:lnTo>
                      <a:pt x="4323" y="6258"/>
                    </a:lnTo>
                    <a:cubicBezTo>
                      <a:pt x="4323" y="6195"/>
                      <a:pt x="4273" y="6144"/>
                      <a:pt x="4210" y="6144"/>
                    </a:cubicBezTo>
                    <a:cubicBezTo>
                      <a:pt x="4147" y="6144"/>
                      <a:pt x="4096" y="6195"/>
                      <a:pt x="4096" y="6258"/>
                    </a:cubicBezTo>
                    <a:lnTo>
                      <a:pt x="4096" y="6372"/>
                    </a:lnTo>
                    <a:lnTo>
                      <a:pt x="3755" y="6372"/>
                    </a:lnTo>
                    <a:lnTo>
                      <a:pt x="3755" y="6258"/>
                    </a:lnTo>
                    <a:cubicBezTo>
                      <a:pt x="3755" y="6195"/>
                      <a:pt x="3704" y="6144"/>
                      <a:pt x="3641" y="6144"/>
                    </a:cubicBezTo>
                    <a:cubicBezTo>
                      <a:pt x="3578" y="6144"/>
                      <a:pt x="3527" y="6195"/>
                      <a:pt x="3527" y="6258"/>
                    </a:cubicBezTo>
                    <a:lnTo>
                      <a:pt x="3527" y="6372"/>
                    </a:lnTo>
                    <a:lnTo>
                      <a:pt x="3186" y="6372"/>
                    </a:lnTo>
                    <a:lnTo>
                      <a:pt x="3186" y="6258"/>
                    </a:lnTo>
                    <a:cubicBezTo>
                      <a:pt x="3186" y="6195"/>
                      <a:pt x="3135" y="6144"/>
                      <a:pt x="3072" y="6144"/>
                    </a:cubicBezTo>
                    <a:cubicBezTo>
                      <a:pt x="3009" y="6144"/>
                      <a:pt x="2958" y="6195"/>
                      <a:pt x="2958" y="6258"/>
                    </a:cubicBezTo>
                    <a:lnTo>
                      <a:pt x="2958" y="6372"/>
                    </a:lnTo>
                    <a:lnTo>
                      <a:pt x="2617" y="6372"/>
                    </a:lnTo>
                    <a:lnTo>
                      <a:pt x="2617" y="6258"/>
                    </a:lnTo>
                    <a:cubicBezTo>
                      <a:pt x="2617" y="6195"/>
                      <a:pt x="2566" y="6144"/>
                      <a:pt x="2503" y="6144"/>
                    </a:cubicBezTo>
                    <a:cubicBezTo>
                      <a:pt x="2440" y="6144"/>
                      <a:pt x="2389" y="6195"/>
                      <a:pt x="2389" y="6258"/>
                    </a:cubicBezTo>
                    <a:lnTo>
                      <a:pt x="2389" y="6372"/>
                    </a:lnTo>
                    <a:lnTo>
                      <a:pt x="2048" y="6372"/>
                    </a:lnTo>
                    <a:lnTo>
                      <a:pt x="2048" y="6258"/>
                    </a:lnTo>
                    <a:cubicBezTo>
                      <a:pt x="2048" y="6195"/>
                      <a:pt x="1997" y="6144"/>
                      <a:pt x="1934" y="6144"/>
                    </a:cubicBezTo>
                    <a:cubicBezTo>
                      <a:pt x="1871" y="6144"/>
                      <a:pt x="1820" y="6195"/>
                      <a:pt x="1820" y="6258"/>
                    </a:cubicBezTo>
                    <a:lnTo>
                      <a:pt x="1820" y="6372"/>
                    </a:lnTo>
                    <a:lnTo>
                      <a:pt x="1479" y="6372"/>
                    </a:lnTo>
                    <a:lnTo>
                      <a:pt x="1479" y="6258"/>
                    </a:lnTo>
                    <a:cubicBezTo>
                      <a:pt x="1479" y="6195"/>
                      <a:pt x="1428" y="6144"/>
                      <a:pt x="1365" y="6144"/>
                    </a:cubicBezTo>
                    <a:cubicBezTo>
                      <a:pt x="1302" y="6144"/>
                      <a:pt x="1252" y="6195"/>
                      <a:pt x="1252" y="6258"/>
                    </a:cubicBezTo>
                    <a:lnTo>
                      <a:pt x="1252" y="6372"/>
                    </a:lnTo>
                    <a:lnTo>
                      <a:pt x="910" y="6372"/>
                    </a:lnTo>
                    <a:lnTo>
                      <a:pt x="910" y="6258"/>
                    </a:lnTo>
                    <a:cubicBezTo>
                      <a:pt x="910" y="6195"/>
                      <a:pt x="859" y="6144"/>
                      <a:pt x="796" y="6144"/>
                    </a:cubicBezTo>
                    <a:cubicBezTo>
                      <a:pt x="734" y="6144"/>
                      <a:pt x="683" y="6195"/>
                      <a:pt x="683" y="6258"/>
                    </a:cubicBezTo>
                    <a:lnTo>
                      <a:pt x="683" y="6372"/>
                    </a:lnTo>
                    <a:lnTo>
                      <a:pt x="455" y="6372"/>
                    </a:lnTo>
                    <a:lnTo>
                      <a:pt x="455" y="5234"/>
                    </a:lnTo>
                    <a:lnTo>
                      <a:pt x="1263" y="5234"/>
                    </a:lnTo>
                    <a:close/>
                  </a:path>
                </a:pathLst>
              </a:custGeom>
              <a:solidFill>
                <a:schemeClr val="bg1"/>
              </a:solidFill>
              <a:ln>
                <a:noFill/>
              </a:ln>
            </p:spPr>
            <p:txBody>
              <a:bodyPr anchor="ctr"/>
              <a:lstStyle/>
              <a:p>
                <a:pPr algn="ctr"/>
                <a:endParaRPr>
                  <a:cs typeface="+mn-ea"/>
                  <a:sym typeface="+mn-lt"/>
                </a:endParaRPr>
              </a:p>
            </p:txBody>
          </p:sp>
        </p:grpSp>
        <p:grpSp>
          <p:nvGrpSpPr>
            <p:cNvPr id="21" name="组合 20"/>
            <p:cNvGrpSpPr>
              <a:grpSpLocks/>
            </p:cNvGrpSpPr>
            <p:nvPr/>
          </p:nvGrpSpPr>
          <p:grpSpPr>
            <a:xfrm>
              <a:off x="3655322" y="4579844"/>
              <a:ext cx="653802" cy="653803"/>
              <a:chOff x="3909160" y="2249137"/>
              <a:chExt cx="648072" cy="648072"/>
            </a:xfrm>
          </p:grpSpPr>
          <p:sp>
            <p:nvSpPr>
              <p:cNvPr id="40" name="椭圆 39"/>
              <p:cNvSpPr/>
              <p:nvPr/>
            </p:nvSpPr>
            <p:spPr>
              <a:xfrm>
                <a:off x="3909160" y="2249137"/>
                <a:ext cx="648072" cy="648072"/>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41" name="任意多边形: 形状 24"/>
              <p:cNvSpPr>
                <a:spLocks/>
              </p:cNvSpPr>
              <p:nvPr/>
            </p:nvSpPr>
            <p:spPr bwMode="auto">
              <a:xfrm>
                <a:off x="4043050" y="2390028"/>
                <a:ext cx="380293" cy="366291"/>
              </a:xfrm>
              <a:custGeom>
                <a:avLst/>
                <a:gdLst>
                  <a:gd name="T0" fmla="*/ 3413 w 6827"/>
                  <a:gd name="T1" fmla="*/ 0 h 5912"/>
                  <a:gd name="T2" fmla="*/ 0 w 6827"/>
                  <a:gd name="T3" fmla="*/ 5912 h 5912"/>
                  <a:gd name="T4" fmla="*/ 6827 w 6827"/>
                  <a:gd name="T5" fmla="*/ 5912 h 5912"/>
                  <a:gd name="T6" fmla="*/ 3413 w 6827"/>
                  <a:gd name="T7" fmla="*/ 0 h 5912"/>
                  <a:gd name="T8" fmla="*/ 3413 w 6827"/>
                  <a:gd name="T9" fmla="*/ 972 h 5912"/>
                  <a:gd name="T10" fmla="*/ 4489 w 6827"/>
                  <a:gd name="T11" fmla="*/ 2835 h 5912"/>
                  <a:gd name="T12" fmla="*/ 2338 w 6827"/>
                  <a:gd name="T13" fmla="*/ 2835 h 5912"/>
                  <a:gd name="T14" fmla="*/ 3413 w 6827"/>
                  <a:gd name="T15" fmla="*/ 972 h 5912"/>
                  <a:gd name="T16" fmla="*/ 842 w 6827"/>
                  <a:gd name="T17" fmla="*/ 5426 h 5912"/>
                  <a:gd name="T18" fmla="*/ 1917 w 6827"/>
                  <a:gd name="T19" fmla="*/ 3564 h 5912"/>
                  <a:gd name="T20" fmla="*/ 2993 w 6827"/>
                  <a:gd name="T21" fmla="*/ 5426 h 5912"/>
                  <a:gd name="T22" fmla="*/ 842 w 6827"/>
                  <a:gd name="T23" fmla="*/ 5426 h 5912"/>
                  <a:gd name="T24" fmla="*/ 2338 w 6827"/>
                  <a:gd name="T25" fmla="*/ 3321 h 5912"/>
                  <a:gd name="T26" fmla="*/ 4489 w 6827"/>
                  <a:gd name="T27" fmla="*/ 3321 h 5912"/>
                  <a:gd name="T28" fmla="*/ 3413 w 6827"/>
                  <a:gd name="T29" fmla="*/ 5183 h 5912"/>
                  <a:gd name="T30" fmla="*/ 2338 w 6827"/>
                  <a:gd name="T31" fmla="*/ 3321 h 5912"/>
                  <a:gd name="T32" fmla="*/ 4910 w 6827"/>
                  <a:gd name="T33" fmla="*/ 3564 h 5912"/>
                  <a:gd name="T34" fmla="*/ 5985 w 6827"/>
                  <a:gd name="T35" fmla="*/ 5426 h 5912"/>
                  <a:gd name="T36" fmla="*/ 3834 w 6827"/>
                  <a:gd name="T37" fmla="*/ 5426 h 5912"/>
                  <a:gd name="T38" fmla="*/ 4910 w 6827"/>
                  <a:gd name="T39" fmla="*/ 3564 h 5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7" h="5912">
                    <a:moveTo>
                      <a:pt x="3413" y="0"/>
                    </a:moveTo>
                    <a:lnTo>
                      <a:pt x="0" y="5912"/>
                    </a:lnTo>
                    <a:lnTo>
                      <a:pt x="6827" y="5912"/>
                    </a:lnTo>
                    <a:lnTo>
                      <a:pt x="3413" y="0"/>
                    </a:lnTo>
                    <a:close/>
                    <a:moveTo>
                      <a:pt x="3413" y="972"/>
                    </a:moveTo>
                    <a:lnTo>
                      <a:pt x="4489" y="2835"/>
                    </a:lnTo>
                    <a:lnTo>
                      <a:pt x="2338" y="2835"/>
                    </a:lnTo>
                    <a:lnTo>
                      <a:pt x="3413" y="972"/>
                    </a:lnTo>
                    <a:close/>
                    <a:moveTo>
                      <a:pt x="842" y="5426"/>
                    </a:moveTo>
                    <a:lnTo>
                      <a:pt x="1917" y="3564"/>
                    </a:lnTo>
                    <a:lnTo>
                      <a:pt x="2993" y="5426"/>
                    </a:lnTo>
                    <a:lnTo>
                      <a:pt x="842" y="5426"/>
                    </a:lnTo>
                    <a:close/>
                    <a:moveTo>
                      <a:pt x="2338" y="3321"/>
                    </a:moveTo>
                    <a:lnTo>
                      <a:pt x="4489" y="3321"/>
                    </a:lnTo>
                    <a:lnTo>
                      <a:pt x="3413" y="5183"/>
                    </a:lnTo>
                    <a:lnTo>
                      <a:pt x="2338" y="3321"/>
                    </a:lnTo>
                    <a:close/>
                    <a:moveTo>
                      <a:pt x="4910" y="3564"/>
                    </a:moveTo>
                    <a:lnTo>
                      <a:pt x="5985" y="5426"/>
                    </a:lnTo>
                    <a:lnTo>
                      <a:pt x="3834" y="5426"/>
                    </a:lnTo>
                    <a:lnTo>
                      <a:pt x="4910" y="3564"/>
                    </a:lnTo>
                    <a:close/>
                  </a:path>
                </a:pathLst>
              </a:custGeom>
              <a:solidFill>
                <a:schemeClr val="bg1"/>
              </a:solidFill>
              <a:ln>
                <a:noFill/>
              </a:ln>
            </p:spPr>
            <p:txBody>
              <a:bodyPr anchor="ctr"/>
              <a:lstStyle/>
              <a:p>
                <a:pPr algn="ctr"/>
                <a:endParaRPr dirty="0">
                  <a:cs typeface="+mn-ea"/>
                  <a:sym typeface="+mn-lt"/>
                </a:endParaRPr>
              </a:p>
            </p:txBody>
          </p:sp>
        </p:grpSp>
        <p:sp>
          <p:nvSpPr>
            <p:cNvPr id="38" name="文本框 26"/>
            <p:cNvSpPr txBox="1"/>
            <p:nvPr/>
          </p:nvSpPr>
          <p:spPr>
            <a:xfrm>
              <a:off x="1070860" y="4898119"/>
              <a:ext cx="2374396" cy="477631"/>
            </a:xfrm>
            <a:prstGeom prst="rect">
              <a:avLst/>
            </a:prstGeom>
            <a:noFill/>
          </p:spPr>
          <p:txBody>
            <a:bodyPr wrap="square" lIns="0" tIns="0" rIns="0" bIns="0" anchor="ctr">
              <a:noAutofit/>
            </a:bodyPr>
            <a:lstStyle/>
            <a:p>
              <a:pPr defTabSz="914378">
                <a:lnSpc>
                  <a:spcPct val="120000"/>
                </a:lnSpc>
                <a:spcBef>
                  <a:spcPct val="0"/>
                </a:spcBef>
                <a:defRPr/>
              </a:pPr>
              <a:r>
                <a:rPr lang="en-NZ" altLang="zh-CN" sz="1400" dirty="0">
                  <a:latin typeface="+mn-lt"/>
                  <a:ea typeface="+mn-ea"/>
                  <a:cs typeface="+mn-ea"/>
                  <a:sym typeface="+mn-lt"/>
                </a:rPr>
                <a:t>Most collections on data are based on short-term</a:t>
              </a:r>
            </a:p>
          </p:txBody>
        </p:sp>
        <p:sp>
          <p:nvSpPr>
            <p:cNvPr id="36" name="文本框 29"/>
            <p:cNvSpPr txBox="1"/>
            <p:nvPr/>
          </p:nvSpPr>
          <p:spPr>
            <a:xfrm>
              <a:off x="8965487" y="3230789"/>
              <a:ext cx="2403693" cy="477631"/>
            </a:xfrm>
            <a:prstGeom prst="rect">
              <a:avLst/>
            </a:prstGeom>
            <a:noFill/>
          </p:spPr>
          <p:txBody>
            <a:bodyPr wrap="square" lIns="0" tIns="0" rIns="0" bIns="0" anchor="ctr">
              <a:noAutofit/>
            </a:bodyPr>
            <a:lstStyle/>
            <a:p>
              <a:pPr>
                <a:lnSpc>
                  <a:spcPct val="150000"/>
                </a:lnSpc>
              </a:pPr>
              <a:r>
                <a:rPr lang="en-NZ" altLang="zh-CN" sz="1400" dirty="0">
                  <a:latin typeface="+mn-lt"/>
                  <a:ea typeface="+mn-ea"/>
                  <a:cs typeface="+mn-ea"/>
                  <a:sym typeface="+mn-lt"/>
                </a:rPr>
                <a:t>Understand long-term evolution of App Usage</a:t>
              </a:r>
            </a:p>
          </p:txBody>
        </p:sp>
        <p:sp>
          <p:nvSpPr>
            <p:cNvPr id="34" name="文本框 32"/>
            <p:cNvSpPr txBox="1"/>
            <p:nvPr/>
          </p:nvSpPr>
          <p:spPr>
            <a:xfrm>
              <a:off x="5859120" y="2117696"/>
              <a:ext cx="2374396" cy="477631"/>
            </a:xfrm>
            <a:prstGeom prst="rect">
              <a:avLst/>
            </a:prstGeom>
            <a:noFill/>
          </p:spPr>
          <p:txBody>
            <a:bodyPr wrap="square" lIns="0" tIns="0" rIns="0" bIns="0" anchor="ctr">
              <a:noAutofit/>
            </a:bodyPr>
            <a:lstStyle/>
            <a:p>
              <a:pPr>
                <a:lnSpc>
                  <a:spcPct val="150000"/>
                </a:lnSpc>
              </a:pPr>
              <a:r>
                <a:rPr lang="en-NZ" altLang="zh-CN" sz="1400" dirty="0">
                  <a:latin typeface="+mn-lt"/>
                  <a:ea typeface="+mn-ea"/>
                  <a:cs typeface="+mn-ea"/>
                  <a:sym typeface="+mn-lt"/>
                </a:rPr>
                <a:t>Carat – An app to collect long-term user data</a:t>
              </a:r>
            </a:p>
          </p:txBody>
        </p:sp>
        <p:sp>
          <p:nvSpPr>
            <p:cNvPr id="32" name="文本框 35"/>
            <p:cNvSpPr txBox="1"/>
            <p:nvPr/>
          </p:nvSpPr>
          <p:spPr>
            <a:xfrm>
              <a:off x="4999404" y="4819190"/>
              <a:ext cx="2374396" cy="477631"/>
            </a:xfrm>
            <a:prstGeom prst="rect">
              <a:avLst/>
            </a:prstGeom>
            <a:noFill/>
          </p:spPr>
          <p:txBody>
            <a:bodyPr wrap="square" lIns="0" tIns="0" rIns="0" bIns="0" anchor="ctr">
              <a:noAutofit/>
            </a:bodyPr>
            <a:lstStyle/>
            <a:p>
              <a:pPr algn="ctr" defTabSz="914378">
                <a:lnSpc>
                  <a:spcPct val="120000"/>
                </a:lnSpc>
                <a:spcBef>
                  <a:spcPct val="0"/>
                </a:spcBef>
                <a:defRPr/>
              </a:pPr>
              <a:endParaRPr lang="zh-CN" altLang="en-US" sz="1400" dirty="0">
                <a:cs typeface="+mn-ea"/>
                <a:sym typeface="+mn-lt"/>
              </a:endParaRPr>
            </a:p>
          </p:txBody>
        </p:sp>
        <p:grpSp>
          <p:nvGrpSpPr>
            <p:cNvPr id="26" name="组合 25"/>
            <p:cNvGrpSpPr>
              <a:grpSpLocks/>
            </p:cNvGrpSpPr>
            <p:nvPr/>
          </p:nvGrpSpPr>
          <p:grpSpPr>
            <a:xfrm>
              <a:off x="5859701" y="3655582"/>
              <a:ext cx="653802" cy="653803"/>
              <a:chOff x="5675954" y="2249137"/>
              <a:chExt cx="648072" cy="648072"/>
            </a:xfrm>
          </p:grpSpPr>
          <p:sp>
            <p:nvSpPr>
              <p:cNvPr id="30" name="椭圆 29"/>
              <p:cNvSpPr/>
              <p:nvPr/>
            </p:nvSpPr>
            <p:spPr>
              <a:xfrm>
                <a:off x="5675954" y="2249137"/>
                <a:ext cx="648072" cy="648072"/>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1" name="任意多边形: 形状 45"/>
              <p:cNvSpPr>
                <a:spLocks/>
              </p:cNvSpPr>
              <p:nvPr/>
            </p:nvSpPr>
            <p:spPr bwMode="auto">
              <a:xfrm>
                <a:off x="5809844" y="2390028"/>
                <a:ext cx="380293" cy="366291"/>
              </a:xfrm>
              <a:custGeom>
                <a:avLst/>
                <a:gdLst>
                  <a:gd name="connsiteX0" fmla="*/ 297615 w 597921"/>
                  <a:gd name="connsiteY0" fmla="*/ 96957 h 598324"/>
                  <a:gd name="connsiteX1" fmla="*/ 323434 w 597921"/>
                  <a:gd name="connsiteY1" fmla="*/ 122740 h 598324"/>
                  <a:gd name="connsiteX2" fmla="*/ 323434 w 597921"/>
                  <a:gd name="connsiteY2" fmla="*/ 289852 h 598324"/>
                  <a:gd name="connsiteX3" fmla="*/ 462572 w 597921"/>
                  <a:gd name="connsiteY3" fmla="*/ 289852 h 598324"/>
                  <a:gd name="connsiteX4" fmla="*/ 487913 w 597921"/>
                  <a:gd name="connsiteY4" fmla="*/ 315157 h 598324"/>
                  <a:gd name="connsiteX5" fmla="*/ 462572 w 597921"/>
                  <a:gd name="connsiteY5" fmla="*/ 340463 h 598324"/>
                  <a:gd name="connsiteX6" fmla="*/ 297615 w 597921"/>
                  <a:gd name="connsiteY6" fmla="*/ 340463 h 598324"/>
                  <a:gd name="connsiteX7" fmla="*/ 272274 w 597921"/>
                  <a:gd name="connsiteY7" fmla="*/ 315157 h 598324"/>
                  <a:gd name="connsiteX8" fmla="*/ 272274 w 597921"/>
                  <a:gd name="connsiteY8" fmla="*/ 122740 h 598324"/>
                  <a:gd name="connsiteX9" fmla="*/ 297615 w 597921"/>
                  <a:gd name="connsiteY9" fmla="*/ 96957 h 598324"/>
                  <a:gd name="connsiteX10" fmla="*/ 298127 w 597921"/>
                  <a:gd name="connsiteY10" fmla="*/ 0 h 598324"/>
                  <a:gd name="connsiteX11" fmla="*/ 597921 w 597921"/>
                  <a:gd name="connsiteY11" fmla="*/ 299401 h 598324"/>
                  <a:gd name="connsiteX12" fmla="*/ 298127 w 597921"/>
                  <a:gd name="connsiteY12" fmla="*/ 598324 h 598324"/>
                  <a:gd name="connsiteX13" fmla="*/ 35150 w 597921"/>
                  <a:gd name="connsiteY13" fmla="*/ 442177 h 598324"/>
                  <a:gd name="connsiteX14" fmla="*/ 34194 w 597921"/>
                  <a:gd name="connsiteY14" fmla="*/ 432149 h 598324"/>
                  <a:gd name="connsiteX15" fmla="*/ 40410 w 597921"/>
                  <a:gd name="connsiteY15" fmla="*/ 424509 h 598324"/>
                  <a:gd name="connsiteX16" fmla="*/ 74836 w 597921"/>
                  <a:gd name="connsiteY16" fmla="*/ 407796 h 598324"/>
                  <a:gd name="connsiteX17" fmla="*/ 91571 w 597921"/>
                  <a:gd name="connsiteY17" fmla="*/ 413049 h 598324"/>
                  <a:gd name="connsiteX18" fmla="*/ 298127 w 597921"/>
                  <a:gd name="connsiteY18" fmla="*/ 534815 h 598324"/>
                  <a:gd name="connsiteX19" fmla="*/ 534328 w 597921"/>
                  <a:gd name="connsiteY19" fmla="*/ 299401 h 598324"/>
                  <a:gd name="connsiteX20" fmla="*/ 298127 w 597921"/>
                  <a:gd name="connsiteY20" fmla="*/ 63509 h 598324"/>
                  <a:gd name="connsiteX21" fmla="*/ 145123 w 597921"/>
                  <a:gd name="connsiteY21" fmla="*/ 120333 h 598324"/>
                  <a:gd name="connsiteX22" fmla="*/ 200587 w 597921"/>
                  <a:gd name="connsiteY22" fmla="*/ 142299 h 598324"/>
                  <a:gd name="connsiteX23" fmla="*/ 208237 w 597921"/>
                  <a:gd name="connsiteY23" fmla="*/ 152327 h 598324"/>
                  <a:gd name="connsiteX24" fmla="*/ 203456 w 597921"/>
                  <a:gd name="connsiteY24" fmla="*/ 164265 h 598324"/>
                  <a:gd name="connsiteX25" fmla="*/ 48060 w 597921"/>
                  <a:gd name="connsiteY25" fmla="*/ 285553 h 598324"/>
                  <a:gd name="connsiteX26" fmla="*/ 35150 w 597921"/>
                  <a:gd name="connsiteY26" fmla="*/ 287463 h 598324"/>
                  <a:gd name="connsiteX27" fmla="*/ 27500 w 597921"/>
                  <a:gd name="connsiteY27" fmla="*/ 277435 h 598324"/>
                  <a:gd name="connsiteX28" fmla="*/ 246 w 597921"/>
                  <a:gd name="connsiteY28" fmla="*/ 82132 h 598324"/>
                  <a:gd name="connsiteX29" fmla="*/ 4550 w 597921"/>
                  <a:gd name="connsiteY29" fmla="*/ 70194 h 598324"/>
                  <a:gd name="connsiteX30" fmla="*/ 17459 w 597921"/>
                  <a:gd name="connsiteY30" fmla="*/ 68762 h 598324"/>
                  <a:gd name="connsiteX31" fmla="*/ 80574 w 597921"/>
                  <a:gd name="connsiteY31" fmla="*/ 94070 h 598324"/>
                  <a:gd name="connsiteX32" fmla="*/ 298127 w 597921"/>
                  <a:gd name="connsiteY32" fmla="*/ 0 h 59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97921" h="598324">
                    <a:moveTo>
                      <a:pt x="297615" y="96957"/>
                    </a:moveTo>
                    <a:cubicBezTo>
                      <a:pt x="311959" y="96957"/>
                      <a:pt x="323434" y="108416"/>
                      <a:pt x="323434" y="122740"/>
                    </a:cubicBezTo>
                    <a:lnTo>
                      <a:pt x="323434" y="289852"/>
                    </a:lnTo>
                    <a:lnTo>
                      <a:pt x="462572" y="289852"/>
                    </a:lnTo>
                    <a:cubicBezTo>
                      <a:pt x="476438" y="289852"/>
                      <a:pt x="487913" y="301311"/>
                      <a:pt x="487913" y="315157"/>
                    </a:cubicBezTo>
                    <a:cubicBezTo>
                      <a:pt x="487913" y="329004"/>
                      <a:pt x="476438" y="340463"/>
                      <a:pt x="462572" y="340463"/>
                    </a:cubicBezTo>
                    <a:lnTo>
                      <a:pt x="297615" y="340463"/>
                    </a:lnTo>
                    <a:cubicBezTo>
                      <a:pt x="283749" y="340463"/>
                      <a:pt x="272274" y="329004"/>
                      <a:pt x="272274" y="315157"/>
                    </a:cubicBezTo>
                    <a:lnTo>
                      <a:pt x="272274" y="122740"/>
                    </a:lnTo>
                    <a:cubicBezTo>
                      <a:pt x="272274" y="108416"/>
                      <a:pt x="283749" y="96957"/>
                      <a:pt x="297615" y="96957"/>
                    </a:cubicBezTo>
                    <a:close/>
                    <a:moveTo>
                      <a:pt x="298127" y="0"/>
                    </a:moveTo>
                    <a:cubicBezTo>
                      <a:pt x="463564" y="0"/>
                      <a:pt x="597921" y="134181"/>
                      <a:pt x="597921" y="299401"/>
                    </a:cubicBezTo>
                    <a:cubicBezTo>
                      <a:pt x="597921" y="464143"/>
                      <a:pt x="463564" y="598324"/>
                      <a:pt x="298127" y="598324"/>
                    </a:cubicBezTo>
                    <a:cubicBezTo>
                      <a:pt x="188155" y="598324"/>
                      <a:pt x="87268" y="538635"/>
                      <a:pt x="35150" y="442177"/>
                    </a:cubicBezTo>
                    <a:cubicBezTo>
                      <a:pt x="33238" y="438835"/>
                      <a:pt x="32760" y="435492"/>
                      <a:pt x="34194" y="432149"/>
                    </a:cubicBezTo>
                    <a:cubicBezTo>
                      <a:pt x="35150" y="428807"/>
                      <a:pt x="37541" y="425942"/>
                      <a:pt x="40410" y="424509"/>
                    </a:cubicBezTo>
                    <a:lnTo>
                      <a:pt x="74836" y="407796"/>
                    </a:lnTo>
                    <a:cubicBezTo>
                      <a:pt x="81052" y="404931"/>
                      <a:pt x="88702" y="407319"/>
                      <a:pt x="91571" y="413049"/>
                    </a:cubicBezTo>
                    <a:cubicBezTo>
                      <a:pt x="133169" y="488018"/>
                      <a:pt x="212540" y="534815"/>
                      <a:pt x="298127" y="534815"/>
                    </a:cubicBezTo>
                    <a:cubicBezTo>
                      <a:pt x="428181" y="534815"/>
                      <a:pt x="534328" y="429284"/>
                      <a:pt x="534328" y="299401"/>
                    </a:cubicBezTo>
                    <a:cubicBezTo>
                      <a:pt x="534328" y="169517"/>
                      <a:pt x="428181" y="63509"/>
                      <a:pt x="298127" y="63509"/>
                    </a:cubicBezTo>
                    <a:cubicBezTo>
                      <a:pt x="242185" y="63509"/>
                      <a:pt x="187677" y="83565"/>
                      <a:pt x="145123" y="120333"/>
                    </a:cubicBezTo>
                    <a:lnTo>
                      <a:pt x="200587" y="142299"/>
                    </a:lnTo>
                    <a:cubicBezTo>
                      <a:pt x="204890" y="144209"/>
                      <a:pt x="207759" y="148029"/>
                      <a:pt x="208237" y="152327"/>
                    </a:cubicBezTo>
                    <a:cubicBezTo>
                      <a:pt x="208715" y="157102"/>
                      <a:pt x="207281" y="161399"/>
                      <a:pt x="203456" y="164265"/>
                    </a:cubicBezTo>
                    <a:lnTo>
                      <a:pt x="48060" y="285553"/>
                    </a:lnTo>
                    <a:cubicBezTo>
                      <a:pt x="44235" y="288418"/>
                      <a:pt x="39454" y="289373"/>
                      <a:pt x="35150" y="287463"/>
                    </a:cubicBezTo>
                    <a:cubicBezTo>
                      <a:pt x="31325" y="285553"/>
                      <a:pt x="27978" y="281733"/>
                      <a:pt x="27500" y="277435"/>
                    </a:cubicBezTo>
                    <a:lnTo>
                      <a:pt x="246" y="82132"/>
                    </a:lnTo>
                    <a:cubicBezTo>
                      <a:pt x="-710" y="77835"/>
                      <a:pt x="1203" y="73060"/>
                      <a:pt x="4550" y="70194"/>
                    </a:cubicBezTo>
                    <a:cubicBezTo>
                      <a:pt x="8375" y="67807"/>
                      <a:pt x="13156" y="66852"/>
                      <a:pt x="17459" y="68762"/>
                    </a:cubicBezTo>
                    <a:lnTo>
                      <a:pt x="80574" y="94070"/>
                    </a:lnTo>
                    <a:cubicBezTo>
                      <a:pt x="137472" y="33426"/>
                      <a:pt x="214931" y="0"/>
                      <a:pt x="298127" y="0"/>
                    </a:cubicBezTo>
                    <a:close/>
                  </a:path>
                </a:pathLst>
              </a:custGeom>
              <a:solidFill>
                <a:schemeClr val="bg1"/>
              </a:solidFill>
              <a:ln>
                <a:noFill/>
              </a:ln>
            </p:spPr>
            <p:txBody>
              <a:bodyPr anchor="ctr"/>
              <a:lstStyle/>
              <a:p>
                <a:pPr algn="ctr"/>
                <a:endParaRPr>
                  <a:cs typeface="+mn-ea"/>
                  <a:sym typeface="+mn-lt"/>
                </a:endParaRPr>
              </a:p>
            </p:txBody>
          </p:sp>
        </p:grpSp>
        <p:sp>
          <p:nvSpPr>
            <p:cNvPr id="28" name="文本框 47"/>
            <p:cNvSpPr txBox="1"/>
            <p:nvPr/>
          </p:nvSpPr>
          <p:spPr>
            <a:xfrm>
              <a:off x="3635643" y="3047296"/>
              <a:ext cx="2374396" cy="477631"/>
            </a:xfrm>
            <a:prstGeom prst="rect">
              <a:avLst/>
            </a:prstGeom>
            <a:noFill/>
          </p:spPr>
          <p:txBody>
            <a:bodyPr wrap="square" lIns="0" tIns="0" rIns="0" bIns="0" anchor="ctr">
              <a:noAutofit/>
            </a:bodyPr>
            <a:lstStyle/>
            <a:p>
              <a:pPr>
                <a:lnSpc>
                  <a:spcPct val="150000"/>
                </a:lnSpc>
              </a:pPr>
              <a:r>
                <a:rPr lang="en-NZ" altLang="zh-CN" sz="1400" dirty="0">
                  <a:latin typeface="+mn-lt"/>
                  <a:ea typeface="+mn-ea"/>
                  <a:cs typeface="+mn-ea"/>
                  <a:sym typeface="+mn-lt"/>
                </a:rPr>
                <a:t>Diffic</a:t>
              </a:r>
              <a:r>
                <a:rPr lang="en-NZ" altLang="zh-CN" sz="1400" dirty="0">
                  <a:cs typeface="+mn-ea"/>
                  <a:sym typeface="+mn-lt"/>
                </a:rPr>
                <a:t>ult</a:t>
              </a:r>
              <a:r>
                <a:rPr lang="en-NZ" altLang="zh-CN" sz="1400" dirty="0">
                  <a:latin typeface="+mn-lt"/>
                  <a:ea typeface="+mn-ea"/>
                  <a:cs typeface="+mn-ea"/>
                  <a:sym typeface="+mn-lt"/>
                </a:rPr>
                <a:t> to collect long-term user data</a:t>
              </a:r>
            </a:p>
          </p:txBody>
        </p:sp>
      </p:grpSp>
      <p:pic>
        <p:nvPicPr>
          <p:cNvPr id="51" name="Picture 50">
            <a:extLst>
              <a:ext uri="{FF2B5EF4-FFF2-40B4-BE49-F238E27FC236}">
                <a16:creationId xmlns:a16="http://schemas.microsoft.com/office/drawing/2014/main" id="{FE4806F0-9ADB-4828-B28B-BCCE6ECB3B5F}"/>
              </a:ext>
            </a:extLst>
          </p:cNvPr>
          <p:cNvPicPr/>
          <p:nvPr/>
        </p:nvPicPr>
        <p:blipFill rotWithShape="1">
          <a:blip r:embed="rId5"/>
          <a:srcRect b="58993"/>
          <a:stretch/>
        </p:blipFill>
        <p:spPr bwMode="auto">
          <a:xfrm>
            <a:off x="5120179" y="4745484"/>
            <a:ext cx="5731510" cy="9048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87537338"/>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plus(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6000" b="-6000"/>
          </a:stretch>
        </a:blipFill>
        <a:effectLst/>
      </p:bgPr>
    </p:bg>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33" name="组合 32"/>
          <p:cNvGrpSpPr/>
          <p:nvPr/>
        </p:nvGrpSpPr>
        <p:grpSpPr>
          <a:xfrm>
            <a:off x="0" y="325120"/>
            <a:ext cx="3586480" cy="589280"/>
            <a:chOff x="0" y="416560"/>
            <a:chExt cx="3586480" cy="589280"/>
          </a:xfrm>
        </p:grpSpPr>
        <p:sp>
          <p:nvSpPr>
            <p:cNvPr id="34" name="五边形 33"/>
            <p:cNvSpPr/>
            <p:nvPr/>
          </p:nvSpPr>
          <p:spPr>
            <a:xfrm>
              <a:off x="0" y="416560"/>
              <a:ext cx="2997200" cy="5892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altLang="zh-CN" spc="600" dirty="0">
                  <a:cs typeface="+mn-ea"/>
                  <a:sym typeface="+mn-lt"/>
                </a:rPr>
                <a:t>INTRODUCTION</a:t>
              </a:r>
              <a:endParaRPr lang="zh-CN" altLang="en-US" spc="600" dirty="0">
                <a:cs typeface="+mn-ea"/>
                <a:sym typeface="+mn-lt"/>
              </a:endParaRPr>
            </a:p>
          </p:txBody>
        </p:sp>
        <p:sp>
          <p:nvSpPr>
            <p:cNvPr id="35" name="燕尾形 34"/>
            <p:cNvSpPr/>
            <p:nvPr/>
          </p:nvSpPr>
          <p:spPr>
            <a:xfrm>
              <a:off x="2997200" y="416560"/>
              <a:ext cx="589280" cy="58928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36" name="6b564a0d-3b08-4179-9c66-37c34f9873af">
            <a:extLst>
              <a:ext uri="{FF2B5EF4-FFF2-40B4-BE49-F238E27FC236}">
                <a16:creationId xmlns:a16="http://schemas.microsoft.com/office/drawing/2014/main" id="{DC3142E5-6247-4D32-9E59-1957F9F7E58E}"/>
              </a:ext>
            </a:extLst>
          </p:cNvPr>
          <p:cNvGrpSpPr>
            <a:grpSpLocks noChangeAspect="1"/>
          </p:cNvGrpSpPr>
          <p:nvPr/>
        </p:nvGrpSpPr>
        <p:grpSpPr>
          <a:xfrm>
            <a:off x="290146" y="1829527"/>
            <a:ext cx="11082705" cy="3694180"/>
            <a:chOff x="976478" y="1555207"/>
            <a:chExt cx="10378943" cy="3694180"/>
          </a:xfrm>
        </p:grpSpPr>
        <p:grpSp>
          <p:nvGrpSpPr>
            <p:cNvPr id="37" name="组合 36"/>
            <p:cNvGrpSpPr>
              <a:grpSpLocks noChangeAspect="1"/>
            </p:cNvGrpSpPr>
            <p:nvPr/>
          </p:nvGrpSpPr>
          <p:grpSpPr>
            <a:xfrm>
              <a:off x="976478" y="1555207"/>
              <a:ext cx="3762673" cy="3694180"/>
              <a:chOff x="3575720" y="954596"/>
              <a:chExt cx="5040560" cy="4948808"/>
            </a:xfrm>
          </p:grpSpPr>
          <p:sp useBgFill="1">
            <p:nvSpPr>
              <p:cNvPr id="56" name="矩形 55"/>
              <p:cNvSpPr/>
              <p:nvPr/>
            </p:nvSpPr>
            <p:spPr>
              <a:xfrm>
                <a:off x="3575720" y="954596"/>
                <a:ext cx="2448272" cy="2404492"/>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useBgFill="1">
            <p:nvSpPr>
              <p:cNvPr id="57" name="矩形 56"/>
              <p:cNvSpPr/>
              <p:nvPr/>
            </p:nvSpPr>
            <p:spPr>
              <a:xfrm>
                <a:off x="6168008" y="954596"/>
                <a:ext cx="2448272" cy="2404492"/>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useBgFill="1">
            <p:nvSpPr>
              <p:cNvPr id="58" name="矩形 57"/>
              <p:cNvSpPr/>
              <p:nvPr/>
            </p:nvSpPr>
            <p:spPr>
              <a:xfrm>
                <a:off x="3575720" y="3498912"/>
                <a:ext cx="2448272" cy="2404492"/>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useBgFill="1">
            <p:nvSpPr>
              <p:cNvPr id="59" name="矩形 58"/>
              <p:cNvSpPr/>
              <p:nvPr/>
            </p:nvSpPr>
            <p:spPr>
              <a:xfrm>
                <a:off x="6168008" y="3498912"/>
                <a:ext cx="2448272" cy="2404492"/>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60" name="矩形 59"/>
              <p:cNvSpPr/>
              <p:nvPr/>
            </p:nvSpPr>
            <p:spPr>
              <a:xfrm>
                <a:off x="5011416" y="2366446"/>
                <a:ext cx="2169168" cy="2149095"/>
              </a:xfrm>
              <a:prstGeom prst="rect">
                <a:avLst/>
              </a:prstGeom>
              <a:solidFill>
                <a:schemeClr val="accent1">
                  <a:alpha val="89000"/>
                </a:schemeClr>
              </a:solidFill>
              <a:ln w="101600">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wrap="none" anchor="ctr">
                <a:normAutofit/>
              </a:bodyPr>
              <a:lstStyle/>
              <a:p>
                <a:pPr algn="ctr"/>
                <a:r>
                  <a:rPr lang="en-NZ" altLang="zh-CN" dirty="0">
                    <a:cs typeface="+mn-ea"/>
                    <a:sym typeface="+mn-lt"/>
                  </a:rPr>
                  <a:t>Why?</a:t>
                </a:r>
                <a:endParaRPr lang="zh-CN" altLang="en-US" dirty="0">
                  <a:cs typeface="+mn-ea"/>
                  <a:sym typeface="+mn-lt"/>
                </a:endParaRPr>
              </a:p>
            </p:txBody>
          </p:sp>
        </p:grpSp>
        <p:grpSp>
          <p:nvGrpSpPr>
            <p:cNvPr id="38" name="组合 37"/>
            <p:cNvGrpSpPr/>
            <p:nvPr/>
          </p:nvGrpSpPr>
          <p:grpSpPr>
            <a:xfrm>
              <a:off x="5657139" y="2175272"/>
              <a:ext cx="5698282" cy="2935443"/>
              <a:chOff x="508567" y="2499308"/>
              <a:chExt cx="5698282" cy="2935443"/>
            </a:xfrm>
          </p:grpSpPr>
          <p:grpSp>
            <p:nvGrpSpPr>
              <p:cNvPr id="39" name="组合 38"/>
              <p:cNvGrpSpPr/>
              <p:nvPr/>
            </p:nvGrpSpPr>
            <p:grpSpPr>
              <a:xfrm>
                <a:off x="508567" y="2499308"/>
                <a:ext cx="2515334" cy="1400270"/>
                <a:chOff x="508567" y="2499308"/>
                <a:chExt cx="2515334" cy="1400270"/>
              </a:xfrm>
            </p:grpSpPr>
            <p:sp>
              <p:nvSpPr>
                <p:cNvPr id="53" name="任意多边形: 形状 48"/>
                <p:cNvSpPr/>
                <p:nvPr/>
              </p:nvSpPr>
              <p:spPr>
                <a:xfrm>
                  <a:off x="508567" y="2617148"/>
                  <a:ext cx="218144" cy="218145"/>
                </a:xfrm>
                <a:custGeom>
                  <a:avLst/>
                  <a:gdLst/>
                  <a:ahLst/>
                  <a:cxnLst>
                    <a:cxn ang="0">
                      <a:pos x="wd2" y="hd2"/>
                    </a:cxn>
                    <a:cxn ang="5400000">
                      <a:pos x="wd2" y="hd2"/>
                    </a:cxn>
                    <a:cxn ang="10800000">
                      <a:pos x="wd2" y="hd2"/>
                    </a:cxn>
                    <a:cxn ang="16200000">
                      <a:pos x="wd2" y="hd2"/>
                    </a:cxn>
                  </a:cxnLst>
                  <a:rect l="0" t="0" r="r" b="b"/>
                  <a:pathLst>
                    <a:path w="21600" h="21600" extrusionOk="0">
                      <a:moveTo>
                        <a:pt x="14896" y="15577"/>
                      </a:moveTo>
                      <a:cubicBezTo>
                        <a:pt x="12144" y="16865"/>
                        <a:pt x="9844" y="18851"/>
                        <a:pt x="8177" y="21278"/>
                      </a:cubicBezTo>
                      <a:cubicBezTo>
                        <a:pt x="9017" y="21487"/>
                        <a:pt x="9895" y="21600"/>
                        <a:pt x="10801" y="21600"/>
                      </a:cubicBezTo>
                      <a:cubicBezTo>
                        <a:pt x="12429" y="21600"/>
                        <a:pt x="13973" y="21237"/>
                        <a:pt x="15358" y="20591"/>
                      </a:cubicBezTo>
                      <a:cubicBezTo>
                        <a:pt x="15580" y="19502"/>
                        <a:pt x="15699" y="18376"/>
                        <a:pt x="15699" y="17222"/>
                      </a:cubicBezTo>
                      <a:cubicBezTo>
                        <a:pt x="15699" y="16807"/>
                        <a:pt x="15679" y="16394"/>
                        <a:pt x="15648" y="15985"/>
                      </a:cubicBezTo>
                      <a:cubicBezTo>
                        <a:pt x="15371" y="15896"/>
                        <a:pt x="15116" y="15757"/>
                        <a:pt x="14896" y="15577"/>
                      </a:cubicBezTo>
                      <a:close/>
                      <a:moveTo>
                        <a:pt x="18049" y="2796"/>
                      </a:moveTo>
                      <a:cubicBezTo>
                        <a:pt x="16319" y="2963"/>
                        <a:pt x="14667" y="3397"/>
                        <a:pt x="13127" y="4050"/>
                      </a:cubicBezTo>
                      <a:cubicBezTo>
                        <a:pt x="13136" y="4125"/>
                        <a:pt x="13139" y="4202"/>
                        <a:pt x="13139" y="4280"/>
                      </a:cubicBezTo>
                      <a:cubicBezTo>
                        <a:pt x="13139" y="4642"/>
                        <a:pt x="13052" y="4984"/>
                        <a:pt x="12904" y="5289"/>
                      </a:cubicBezTo>
                      <a:cubicBezTo>
                        <a:pt x="14441" y="7094"/>
                        <a:pt x="15635" y="9198"/>
                        <a:pt x="16388" y="11500"/>
                      </a:cubicBezTo>
                      <a:cubicBezTo>
                        <a:pt x="17323" y="11517"/>
                        <a:pt x="18121" y="12090"/>
                        <a:pt x="18465" y="12903"/>
                      </a:cubicBezTo>
                      <a:cubicBezTo>
                        <a:pt x="19505" y="12797"/>
                        <a:pt x="20517" y="12599"/>
                        <a:pt x="21493" y="12312"/>
                      </a:cubicBezTo>
                      <a:cubicBezTo>
                        <a:pt x="21562" y="11817"/>
                        <a:pt x="21600" y="11314"/>
                        <a:pt x="21600" y="10799"/>
                      </a:cubicBezTo>
                      <a:cubicBezTo>
                        <a:pt x="21600" y="7626"/>
                        <a:pt x="20230" y="4772"/>
                        <a:pt x="18049" y="2796"/>
                      </a:cubicBezTo>
                      <a:close/>
                      <a:moveTo>
                        <a:pt x="13739" y="14349"/>
                      </a:moveTo>
                      <a:cubicBezTo>
                        <a:pt x="11074" y="13908"/>
                        <a:pt x="8601" y="12890"/>
                        <a:pt x="6450" y="11433"/>
                      </a:cubicBezTo>
                      <a:cubicBezTo>
                        <a:pt x="6101" y="11646"/>
                        <a:pt x="5691" y="11773"/>
                        <a:pt x="5251" y="11773"/>
                      </a:cubicBezTo>
                      <a:cubicBezTo>
                        <a:pt x="5090" y="11773"/>
                        <a:pt x="4933" y="11755"/>
                        <a:pt x="4781" y="11724"/>
                      </a:cubicBezTo>
                      <a:cubicBezTo>
                        <a:pt x="3750" y="13677"/>
                        <a:pt x="3093" y="15854"/>
                        <a:pt x="2903" y="18164"/>
                      </a:cubicBezTo>
                      <a:cubicBezTo>
                        <a:pt x="3931" y="19266"/>
                        <a:pt x="5186" y="20154"/>
                        <a:pt x="6595" y="20750"/>
                      </a:cubicBezTo>
                      <a:cubicBezTo>
                        <a:pt x="8345" y="18059"/>
                        <a:pt x="10792" y="15833"/>
                        <a:pt x="13739" y="14349"/>
                      </a:cubicBezTo>
                      <a:close/>
                      <a:moveTo>
                        <a:pt x="17258" y="15906"/>
                      </a:moveTo>
                      <a:cubicBezTo>
                        <a:pt x="17290" y="16340"/>
                        <a:pt x="17306" y="16780"/>
                        <a:pt x="17306" y="17222"/>
                      </a:cubicBezTo>
                      <a:cubicBezTo>
                        <a:pt x="17306" y="18003"/>
                        <a:pt x="17256" y="18770"/>
                        <a:pt x="17163" y="19525"/>
                      </a:cubicBezTo>
                      <a:cubicBezTo>
                        <a:pt x="18993" y="18186"/>
                        <a:pt x="20389" y="16288"/>
                        <a:pt x="21091" y="14080"/>
                      </a:cubicBezTo>
                      <a:cubicBezTo>
                        <a:pt x="20259" y="14281"/>
                        <a:pt x="19403" y="14425"/>
                        <a:pt x="18531" y="14508"/>
                      </a:cubicBezTo>
                      <a:cubicBezTo>
                        <a:pt x="18326" y="15137"/>
                        <a:pt x="17860" y="15646"/>
                        <a:pt x="17258" y="15906"/>
                      </a:cubicBezTo>
                      <a:close/>
                      <a:moveTo>
                        <a:pt x="14278" y="12804"/>
                      </a:moveTo>
                      <a:cubicBezTo>
                        <a:pt x="14421" y="12507"/>
                        <a:pt x="14624" y="12244"/>
                        <a:pt x="14874" y="12035"/>
                      </a:cubicBezTo>
                      <a:cubicBezTo>
                        <a:pt x="14196" y="9947"/>
                        <a:pt x="13122" y="8037"/>
                        <a:pt x="11738" y="6396"/>
                      </a:cubicBezTo>
                      <a:cubicBezTo>
                        <a:pt x="11462" y="6512"/>
                        <a:pt x="11160" y="6577"/>
                        <a:pt x="10842" y="6577"/>
                      </a:cubicBezTo>
                      <a:cubicBezTo>
                        <a:pt x="10343" y="6577"/>
                        <a:pt x="9883" y="6417"/>
                        <a:pt x="9507" y="6147"/>
                      </a:cubicBezTo>
                      <a:cubicBezTo>
                        <a:pt x="8673" y="6781"/>
                        <a:pt x="7903" y="7490"/>
                        <a:pt x="7202" y="8265"/>
                      </a:cubicBezTo>
                      <a:cubicBezTo>
                        <a:pt x="7421" y="8615"/>
                        <a:pt x="7550" y="9030"/>
                        <a:pt x="7550" y="9475"/>
                      </a:cubicBezTo>
                      <a:cubicBezTo>
                        <a:pt x="7550" y="9715"/>
                        <a:pt x="7513" y="9946"/>
                        <a:pt x="7444" y="10163"/>
                      </a:cubicBezTo>
                      <a:cubicBezTo>
                        <a:pt x="9459" y="11510"/>
                        <a:pt x="11779" y="12433"/>
                        <a:pt x="14278" y="12804"/>
                      </a:cubicBezTo>
                      <a:close/>
                      <a:moveTo>
                        <a:pt x="10842" y="1982"/>
                      </a:moveTo>
                      <a:cubicBezTo>
                        <a:pt x="11448" y="1982"/>
                        <a:pt x="11999" y="2219"/>
                        <a:pt x="12409" y="2604"/>
                      </a:cubicBezTo>
                      <a:cubicBezTo>
                        <a:pt x="13608" y="2088"/>
                        <a:pt x="14870" y="1692"/>
                        <a:pt x="16183" y="1439"/>
                      </a:cubicBezTo>
                      <a:cubicBezTo>
                        <a:pt x="14599" y="526"/>
                        <a:pt x="12761" y="0"/>
                        <a:pt x="10801" y="0"/>
                      </a:cubicBezTo>
                      <a:cubicBezTo>
                        <a:pt x="9464" y="0"/>
                        <a:pt x="8183" y="245"/>
                        <a:pt x="7001" y="690"/>
                      </a:cubicBezTo>
                      <a:cubicBezTo>
                        <a:pt x="7940" y="1152"/>
                        <a:pt x="8833" y="1693"/>
                        <a:pt x="9674" y="2303"/>
                      </a:cubicBezTo>
                      <a:cubicBezTo>
                        <a:pt x="10018" y="2100"/>
                        <a:pt x="10415" y="1982"/>
                        <a:pt x="10842" y="1982"/>
                      </a:cubicBezTo>
                      <a:close/>
                      <a:moveTo>
                        <a:pt x="2954" y="9475"/>
                      </a:moveTo>
                      <a:cubicBezTo>
                        <a:pt x="2954" y="9153"/>
                        <a:pt x="3021" y="8844"/>
                        <a:pt x="3141" y="8566"/>
                      </a:cubicBezTo>
                      <a:cubicBezTo>
                        <a:pt x="2404" y="7757"/>
                        <a:pt x="1736" y="6884"/>
                        <a:pt x="1151" y="5952"/>
                      </a:cubicBezTo>
                      <a:cubicBezTo>
                        <a:pt x="417" y="7410"/>
                        <a:pt x="0" y="9056"/>
                        <a:pt x="0" y="10799"/>
                      </a:cubicBezTo>
                      <a:cubicBezTo>
                        <a:pt x="0" y="12819"/>
                        <a:pt x="556" y="14708"/>
                        <a:pt x="1521" y="16325"/>
                      </a:cubicBezTo>
                      <a:cubicBezTo>
                        <a:pt x="1866" y="14381"/>
                        <a:pt x="2520" y="12545"/>
                        <a:pt x="3424" y="10861"/>
                      </a:cubicBezTo>
                      <a:cubicBezTo>
                        <a:pt x="3130" y="10477"/>
                        <a:pt x="2954" y="9996"/>
                        <a:pt x="2954" y="9475"/>
                      </a:cubicBezTo>
                      <a:close/>
                      <a:moveTo>
                        <a:pt x="5251" y="7176"/>
                      </a:moveTo>
                      <a:cubicBezTo>
                        <a:pt x="5487" y="7176"/>
                        <a:pt x="5715" y="7213"/>
                        <a:pt x="5930" y="7278"/>
                      </a:cubicBezTo>
                      <a:cubicBezTo>
                        <a:pt x="6738" y="6372"/>
                        <a:pt x="7636" y="5547"/>
                        <a:pt x="8608" y="4813"/>
                      </a:cubicBezTo>
                      <a:cubicBezTo>
                        <a:pt x="8567" y="4642"/>
                        <a:pt x="8543" y="4464"/>
                        <a:pt x="8543" y="4280"/>
                      </a:cubicBezTo>
                      <a:cubicBezTo>
                        <a:pt x="8543" y="4026"/>
                        <a:pt x="8587" y="3781"/>
                        <a:pt x="8663" y="3552"/>
                      </a:cubicBezTo>
                      <a:cubicBezTo>
                        <a:pt x="7575" y="2770"/>
                        <a:pt x="6391" y="2115"/>
                        <a:pt x="5131" y="1609"/>
                      </a:cubicBezTo>
                      <a:cubicBezTo>
                        <a:pt x="3949" y="2338"/>
                        <a:pt x="2920" y="3289"/>
                        <a:pt x="2099" y="4405"/>
                      </a:cubicBezTo>
                      <a:cubicBezTo>
                        <a:pt x="2708" y="5484"/>
                        <a:pt x="3433" y="6491"/>
                        <a:pt x="4256" y="7407"/>
                      </a:cubicBezTo>
                      <a:cubicBezTo>
                        <a:pt x="4557" y="7261"/>
                        <a:pt x="4895" y="7176"/>
                        <a:pt x="5251" y="7176"/>
                      </a:cubicBezTo>
                      <a:close/>
                    </a:path>
                  </a:pathLst>
                </a:custGeom>
                <a:solidFill>
                  <a:schemeClr val="accent1"/>
                </a:solidFill>
                <a:ln w="12700" cap="flat">
                  <a:noFill/>
                  <a:miter lim="400000"/>
                </a:ln>
                <a:effectLst/>
              </p:spPr>
              <p:txBody>
                <a:bodyPr anchor="ctr"/>
                <a:lstStyle/>
                <a:p>
                  <a:pPr algn="ctr"/>
                  <a:endParaRPr>
                    <a:cs typeface="+mn-ea"/>
                    <a:sym typeface="+mn-lt"/>
                  </a:endParaRPr>
                </a:p>
              </p:txBody>
            </p:sp>
            <p:sp>
              <p:nvSpPr>
                <p:cNvPr id="54" name="文本框 49"/>
                <p:cNvSpPr txBox="1"/>
                <p:nvPr/>
              </p:nvSpPr>
              <p:spPr>
                <a:xfrm>
                  <a:off x="1004643" y="2918845"/>
                  <a:ext cx="2019258" cy="980733"/>
                </a:xfrm>
                <a:prstGeom prst="rect">
                  <a:avLst/>
                </a:prstGeom>
                <a:noFill/>
              </p:spPr>
              <p:txBody>
                <a:bodyPr wrap="square" lIns="0" tIns="0" rIns="0" bIns="0">
                  <a:noAutofit/>
                </a:bodyPr>
                <a:lstStyle/>
                <a:p>
                  <a:pPr marL="285750" indent="-285750" defTabSz="914378">
                    <a:lnSpc>
                      <a:spcPct val="120000"/>
                    </a:lnSpc>
                    <a:spcBef>
                      <a:spcPct val="0"/>
                    </a:spcBef>
                    <a:buFont typeface="Arial" panose="020B0604020202020204" pitchFamily="34" charset="0"/>
                    <a:buChar char="•"/>
                    <a:defRPr/>
                  </a:pPr>
                  <a:r>
                    <a:rPr lang="en-NZ" altLang="zh-CN" sz="1400" dirty="0">
                      <a:cs typeface="+mn-ea"/>
                      <a:sym typeface="+mn-lt"/>
                    </a:rPr>
                    <a:t>Forecasting Trend</a:t>
                  </a:r>
                </a:p>
                <a:p>
                  <a:pPr marL="285750" indent="-285750" defTabSz="914378">
                    <a:lnSpc>
                      <a:spcPct val="120000"/>
                    </a:lnSpc>
                    <a:spcBef>
                      <a:spcPct val="0"/>
                    </a:spcBef>
                    <a:buFont typeface="Arial" panose="020B0604020202020204" pitchFamily="34" charset="0"/>
                    <a:buChar char="•"/>
                    <a:defRPr/>
                  </a:pPr>
                  <a:r>
                    <a:rPr lang="en-NZ" altLang="zh-CN" sz="1400" dirty="0">
                      <a:cs typeface="+mn-ea"/>
                      <a:sym typeface="+mn-lt"/>
                    </a:rPr>
                    <a:t>Monitoring </a:t>
                  </a:r>
                </a:p>
                <a:p>
                  <a:pPr marL="285750" indent="-285750" defTabSz="914378">
                    <a:lnSpc>
                      <a:spcPct val="120000"/>
                    </a:lnSpc>
                    <a:spcBef>
                      <a:spcPct val="0"/>
                    </a:spcBef>
                    <a:buFont typeface="Arial" panose="020B0604020202020204" pitchFamily="34" charset="0"/>
                    <a:buChar char="•"/>
                    <a:defRPr/>
                  </a:pPr>
                  <a:r>
                    <a:rPr lang="en-NZ" altLang="zh-CN" sz="1400" dirty="0">
                      <a:cs typeface="+mn-ea"/>
                      <a:sym typeface="+mn-lt"/>
                    </a:rPr>
                    <a:t>Track User Preference</a:t>
                  </a:r>
                  <a:endParaRPr lang="zh-CN" altLang="en-US" sz="1400" dirty="0">
                    <a:cs typeface="+mn-ea"/>
                    <a:sym typeface="+mn-lt"/>
                  </a:endParaRPr>
                </a:p>
              </p:txBody>
            </p:sp>
            <p:sp>
              <p:nvSpPr>
                <p:cNvPr id="55" name="矩形 54"/>
                <p:cNvSpPr/>
                <p:nvPr/>
              </p:nvSpPr>
              <p:spPr>
                <a:xfrm>
                  <a:off x="984324" y="2499308"/>
                  <a:ext cx="1697631" cy="307777"/>
                </a:xfrm>
                <a:prstGeom prst="rect">
                  <a:avLst/>
                </a:prstGeom>
              </p:spPr>
              <p:txBody>
                <a:bodyPr wrap="none" lIns="0" tIns="0" rIns="0" bIns="0">
                  <a:normAutofit/>
                </a:bodyPr>
                <a:lstStyle/>
                <a:p>
                  <a:r>
                    <a:rPr lang="en-NZ" altLang="zh-CN" sz="1400" b="1" dirty="0">
                      <a:cs typeface="+mn-ea"/>
                      <a:sym typeface="+mn-lt"/>
                    </a:rPr>
                    <a:t>Grasp Market Opportunities</a:t>
                  </a:r>
                  <a:endParaRPr lang="zh-CN" altLang="en-US" sz="1400" b="1" dirty="0">
                    <a:cs typeface="+mn-ea"/>
                    <a:sym typeface="+mn-lt"/>
                  </a:endParaRPr>
                </a:p>
              </p:txBody>
            </p:sp>
          </p:grpSp>
          <p:grpSp>
            <p:nvGrpSpPr>
              <p:cNvPr id="40" name="组合 39"/>
              <p:cNvGrpSpPr/>
              <p:nvPr/>
            </p:nvGrpSpPr>
            <p:grpSpPr>
              <a:xfrm>
                <a:off x="3499826" y="2499308"/>
                <a:ext cx="2449956" cy="1400270"/>
                <a:chOff x="3499826" y="2499308"/>
                <a:chExt cx="2449956" cy="1400270"/>
              </a:xfrm>
            </p:grpSpPr>
            <p:sp>
              <p:nvSpPr>
                <p:cNvPr id="49" name="文本框 44"/>
                <p:cNvSpPr txBox="1"/>
                <p:nvPr/>
              </p:nvSpPr>
              <p:spPr>
                <a:xfrm>
                  <a:off x="3930524" y="2918845"/>
                  <a:ext cx="2019258" cy="980733"/>
                </a:xfrm>
                <a:prstGeom prst="rect">
                  <a:avLst/>
                </a:prstGeom>
                <a:noFill/>
              </p:spPr>
              <p:txBody>
                <a:bodyPr wrap="square" lIns="0" tIns="0" rIns="0" bIns="0">
                  <a:noAutofit/>
                </a:bodyPr>
                <a:lstStyle/>
                <a:p>
                  <a:pPr marL="285750" indent="-285750" defTabSz="914378">
                    <a:lnSpc>
                      <a:spcPct val="120000"/>
                    </a:lnSpc>
                    <a:spcBef>
                      <a:spcPct val="0"/>
                    </a:spcBef>
                    <a:buFont typeface="Arial" panose="020B0604020202020204" pitchFamily="34" charset="0"/>
                    <a:buChar char="•"/>
                    <a:defRPr/>
                  </a:pPr>
                  <a:r>
                    <a:rPr lang="en-NZ" altLang="zh-CN" sz="1200" dirty="0">
                      <a:cs typeface="+mn-ea"/>
                      <a:sym typeface="+mn-lt"/>
                    </a:rPr>
                    <a:t>Increase App Competitivity</a:t>
                  </a:r>
                </a:p>
                <a:p>
                  <a:pPr defTabSz="914378">
                    <a:lnSpc>
                      <a:spcPct val="120000"/>
                    </a:lnSpc>
                    <a:spcBef>
                      <a:spcPct val="0"/>
                    </a:spcBef>
                    <a:defRPr/>
                  </a:pPr>
                  <a:endParaRPr lang="zh-CN" altLang="en-US" sz="1200" dirty="0">
                    <a:cs typeface="+mn-ea"/>
                    <a:sym typeface="+mn-lt"/>
                  </a:endParaRPr>
                </a:p>
              </p:txBody>
            </p:sp>
            <p:grpSp>
              <p:nvGrpSpPr>
                <p:cNvPr id="50" name="组合 49"/>
                <p:cNvGrpSpPr/>
                <p:nvPr/>
              </p:nvGrpSpPr>
              <p:grpSpPr>
                <a:xfrm>
                  <a:off x="3499826" y="2499308"/>
                  <a:ext cx="2108009" cy="329376"/>
                  <a:chOff x="3499826" y="2499308"/>
                  <a:chExt cx="2108009" cy="329376"/>
                </a:xfrm>
              </p:grpSpPr>
              <p:sp>
                <p:nvSpPr>
                  <p:cNvPr id="51" name="任意多边形: 形状 46"/>
                  <p:cNvSpPr/>
                  <p:nvPr/>
                </p:nvSpPr>
                <p:spPr>
                  <a:xfrm>
                    <a:off x="3499826" y="2623756"/>
                    <a:ext cx="269643" cy="204928"/>
                  </a:xfrm>
                  <a:custGeom>
                    <a:avLst/>
                    <a:gdLst/>
                    <a:ahLst/>
                    <a:cxnLst>
                      <a:cxn ang="0">
                        <a:pos x="wd2" y="hd2"/>
                      </a:cxn>
                      <a:cxn ang="5400000">
                        <a:pos x="wd2" y="hd2"/>
                      </a:cxn>
                      <a:cxn ang="10800000">
                        <a:pos x="wd2" y="hd2"/>
                      </a:cxn>
                      <a:cxn ang="16200000">
                        <a:pos x="wd2" y="hd2"/>
                      </a:cxn>
                    </a:cxnLst>
                    <a:rect l="0" t="0" r="r" b="b"/>
                    <a:pathLst>
                      <a:path w="21254" h="21471" extrusionOk="0">
                        <a:moveTo>
                          <a:pt x="18030" y="19454"/>
                        </a:moveTo>
                        <a:cubicBezTo>
                          <a:pt x="17963" y="19996"/>
                          <a:pt x="19394" y="20889"/>
                          <a:pt x="19531" y="19301"/>
                        </a:cubicBezTo>
                        <a:cubicBezTo>
                          <a:pt x="20145" y="12136"/>
                          <a:pt x="19088" y="10075"/>
                          <a:pt x="19088" y="10075"/>
                        </a:cubicBezTo>
                        <a:lnTo>
                          <a:pt x="17606" y="11177"/>
                        </a:lnTo>
                        <a:cubicBezTo>
                          <a:pt x="17606" y="11177"/>
                          <a:pt x="18863" y="12767"/>
                          <a:pt x="18030" y="19454"/>
                        </a:cubicBezTo>
                        <a:close/>
                        <a:moveTo>
                          <a:pt x="20733" y="6972"/>
                        </a:moveTo>
                        <a:lnTo>
                          <a:pt x="11887" y="388"/>
                        </a:lnTo>
                        <a:cubicBezTo>
                          <a:pt x="11194" y="-129"/>
                          <a:pt x="10060" y="-129"/>
                          <a:pt x="9367" y="388"/>
                        </a:cubicBezTo>
                        <a:lnTo>
                          <a:pt x="519" y="6972"/>
                        </a:lnTo>
                        <a:cubicBezTo>
                          <a:pt x="-173" y="7489"/>
                          <a:pt x="-173" y="8333"/>
                          <a:pt x="519" y="8848"/>
                        </a:cubicBezTo>
                        <a:lnTo>
                          <a:pt x="9367" y="15434"/>
                        </a:lnTo>
                        <a:cubicBezTo>
                          <a:pt x="10060" y="15950"/>
                          <a:pt x="11194" y="15950"/>
                          <a:pt x="11887" y="15434"/>
                        </a:cubicBezTo>
                        <a:lnTo>
                          <a:pt x="17606" y="11177"/>
                        </a:lnTo>
                        <a:lnTo>
                          <a:pt x="11405" y="9246"/>
                        </a:lnTo>
                        <a:cubicBezTo>
                          <a:pt x="11166" y="9325"/>
                          <a:pt x="10902" y="9369"/>
                          <a:pt x="10627" y="9369"/>
                        </a:cubicBezTo>
                        <a:cubicBezTo>
                          <a:pt x="9510" y="9369"/>
                          <a:pt x="8604" y="8653"/>
                          <a:pt x="8604" y="7770"/>
                        </a:cubicBezTo>
                        <a:cubicBezTo>
                          <a:pt x="8604" y="6886"/>
                          <a:pt x="9510" y="6170"/>
                          <a:pt x="10627" y="6170"/>
                        </a:cubicBezTo>
                        <a:cubicBezTo>
                          <a:pt x="11495" y="6170"/>
                          <a:pt x="12232" y="6603"/>
                          <a:pt x="12520" y="7209"/>
                        </a:cubicBezTo>
                        <a:lnTo>
                          <a:pt x="19088" y="10075"/>
                        </a:lnTo>
                        <a:lnTo>
                          <a:pt x="20733" y="8848"/>
                        </a:lnTo>
                        <a:cubicBezTo>
                          <a:pt x="21427" y="8333"/>
                          <a:pt x="21427" y="7489"/>
                          <a:pt x="20733" y="6972"/>
                        </a:cubicBezTo>
                        <a:close/>
                        <a:moveTo>
                          <a:pt x="3508" y="13898"/>
                        </a:moveTo>
                        <a:cubicBezTo>
                          <a:pt x="4002" y="16554"/>
                          <a:pt x="4628" y="17714"/>
                          <a:pt x="6720" y="18930"/>
                        </a:cubicBezTo>
                        <a:cubicBezTo>
                          <a:pt x="8812" y="20144"/>
                          <a:pt x="9807" y="21471"/>
                          <a:pt x="10627" y="21471"/>
                        </a:cubicBezTo>
                        <a:cubicBezTo>
                          <a:pt x="11447" y="21471"/>
                          <a:pt x="12378" y="20309"/>
                          <a:pt x="14470" y="19093"/>
                        </a:cubicBezTo>
                        <a:cubicBezTo>
                          <a:pt x="16562" y="17877"/>
                          <a:pt x="16004" y="17508"/>
                          <a:pt x="16497" y="14853"/>
                        </a:cubicBezTo>
                        <a:lnTo>
                          <a:pt x="10627" y="18646"/>
                        </a:lnTo>
                        <a:cubicBezTo>
                          <a:pt x="10627" y="18646"/>
                          <a:pt x="3508" y="13898"/>
                          <a:pt x="3508" y="13898"/>
                        </a:cubicBezTo>
                        <a:close/>
                      </a:path>
                    </a:pathLst>
                  </a:custGeom>
                  <a:solidFill>
                    <a:schemeClr val="accent2"/>
                  </a:solidFill>
                  <a:ln w="12700" cap="flat">
                    <a:noFill/>
                    <a:miter lim="400000"/>
                  </a:ln>
                  <a:effectLst/>
                </p:spPr>
                <p:txBody>
                  <a:bodyPr anchor="ctr"/>
                  <a:lstStyle/>
                  <a:p>
                    <a:pPr algn="ctr"/>
                    <a:endParaRPr dirty="0">
                      <a:cs typeface="+mn-ea"/>
                      <a:sym typeface="+mn-lt"/>
                    </a:endParaRPr>
                  </a:p>
                </p:txBody>
              </p:sp>
              <p:sp>
                <p:nvSpPr>
                  <p:cNvPr id="52" name="矩形 51"/>
                  <p:cNvSpPr/>
                  <p:nvPr/>
                </p:nvSpPr>
                <p:spPr>
                  <a:xfrm>
                    <a:off x="3910204" y="2499308"/>
                    <a:ext cx="1697631" cy="307777"/>
                  </a:xfrm>
                  <a:prstGeom prst="rect">
                    <a:avLst/>
                  </a:prstGeom>
                </p:spPr>
                <p:txBody>
                  <a:bodyPr wrap="none" lIns="0" tIns="0" rIns="0" bIns="0">
                    <a:normAutofit/>
                  </a:bodyPr>
                  <a:lstStyle/>
                  <a:p>
                    <a:r>
                      <a:rPr lang="en-NZ" altLang="zh-CN" sz="1400" b="1" dirty="0">
                        <a:cs typeface="+mn-ea"/>
                        <a:sym typeface="+mn-lt"/>
                      </a:rPr>
                      <a:t>Improve User Experience</a:t>
                    </a:r>
                    <a:endParaRPr lang="zh-CN" altLang="en-US" sz="1400" b="1" dirty="0">
                      <a:cs typeface="+mn-ea"/>
                      <a:sym typeface="+mn-lt"/>
                    </a:endParaRPr>
                  </a:p>
                </p:txBody>
              </p:sp>
            </p:grpSp>
          </p:grpSp>
          <p:grpSp>
            <p:nvGrpSpPr>
              <p:cNvPr id="41" name="组合 40"/>
              <p:cNvGrpSpPr/>
              <p:nvPr/>
            </p:nvGrpSpPr>
            <p:grpSpPr>
              <a:xfrm>
                <a:off x="508568" y="4034481"/>
                <a:ext cx="2515334" cy="1400270"/>
                <a:chOff x="508568" y="4034481"/>
                <a:chExt cx="2515334" cy="1400270"/>
              </a:xfrm>
            </p:grpSpPr>
            <p:sp>
              <p:nvSpPr>
                <p:cNvPr id="46" name="任意多边形: 形状 41"/>
                <p:cNvSpPr/>
                <p:nvPr/>
              </p:nvSpPr>
              <p:spPr>
                <a:xfrm>
                  <a:off x="508568" y="4147203"/>
                  <a:ext cx="218144" cy="201362"/>
                </a:xfrm>
                <a:custGeom>
                  <a:avLst/>
                  <a:gdLst/>
                  <a:ahLst/>
                  <a:cxnLst>
                    <a:cxn ang="0">
                      <a:pos x="wd2" y="hd2"/>
                    </a:cxn>
                    <a:cxn ang="5400000">
                      <a:pos x="wd2" y="hd2"/>
                    </a:cxn>
                    <a:cxn ang="10800000">
                      <a:pos x="wd2" y="hd2"/>
                    </a:cxn>
                    <a:cxn ang="16200000">
                      <a:pos x="wd2" y="hd2"/>
                    </a:cxn>
                  </a:cxnLst>
                  <a:rect l="0" t="0" r="r" b="b"/>
                  <a:pathLst>
                    <a:path w="21600" h="21600" extrusionOk="0">
                      <a:moveTo>
                        <a:pt x="19938" y="6750"/>
                      </a:moveTo>
                      <a:cubicBezTo>
                        <a:pt x="19938" y="7481"/>
                        <a:pt x="19530" y="8241"/>
                        <a:pt x="18712" y="9028"/>
                      </a:cubicBezTo>
                      <a:cubicBezTo>
                        <a:pt x="17894" y="9816"/>
                        <a:pt x="16875" y="10345"/>
                        <a:pt x="15655" y="10618"/>
                      </a:cubicBezTo>
                      <a:cubicBezTo>
                        <a:pt x="16295" y="9099"/>
                        <a:pt x="16616" y="7359"/>
                        <a:pt x="16616" y="5400"/>
                      </a:cubicBezTo>
                      <a:lnTo>
                        <a:pt x="19938" y="5400"/>
                      </a:lnTo>
                      <a:cubicBezTo>
                        <a:pt x="19938" y="5400"/>
                        <a:pt x="19938" y="6750"/>
                        <a:pt x="19938" y="6750"/>
                      </a:cubicBezTo>
                      <a:close/>
                      <a:moveTo>
                        <a:pt x="2889" y="9028"/>
                      </a:moveTo>
                      <a:cubicBezTo>
                        <a:pt x="2070" y="8241"/>
                        <a:pt x="1662" y="7481"/>
                        <a:pt x="1662" y="6750"/>
                      </a:cubicBezTo>
                      <a:lnTo>
                        <a:pt x="1662" y="5400"/>
                      </a:lnTo>
                      <a:lnTo>
                        <a:pt x="4984" y="5400"/>
                      </a:lnTo>
                      <a:cubicBezTo>
                        <a:pt x="4984" y="7359"/>
                        <a:pt x="5305" y="9098"/>
                        <a:pt x="5945" y="10617"/>
                      </a:cubicBezTo>
                      <a:cubicBezTo>
                        <a:pt x="4725" y="10345"/>
                        <a:pt x="3706" y="9815"/>
                        <a:pt x="2889" y="9028"/>
                      </a:cubicBezTo>
                      <a:cubicBezTo>
                        <a:pt x="2889" y="9028"/>
                        <a:pt x="2889" y="9028"/>
                        <a:pt x="2889" y="9028"/>
                      </a:cubicBezTo>
                      <a:close/>
                      <a:moveTo>
                        <a:pt x="21237" y="3993"/>
                      </a:moveTo>
                      <a:cubicBezTo>
                        <a:pt x="20994" y="3731"/>
                        <a:pt x="20700" y="3600"/>
                        <a:pt x="20354" y="3600"/>
                      </a:cubicBezTo>
                      <a:lnTo>
                        <a:pt x="16616" y="3600"/>
                      </a:lnTo>
                      <a:lnTo>
                        <a:pt x="16616" y="2250"/>
                      </a:lnTo>
                      <a:cubicBezTo>
                        <a:pt x="16616" y="1631"/>
                        <a:pt x="16413" y="1102"/>
                        <a:pt x="16006" y="661"/>
                      </a:cubicBezTo>
                      <a:cubicBezTo>
                        <a:pt x="15599" y="220"/>
                        <a:pt x="15109" y="0"/>
                        <a:pt x="14538" y="0"/>
                      </a:cubicBezTo>
                      <a:lnTo>
                        <a:pt x="7062" y="0"/>
                      </a:lnTo>
                      <a:cubicBezTo>
                        <a:pt x="6491" y="0"/>
                        <a:pt x="6001" y="220"/>
                        <a:pt x="5595" y="661"/>
                      </a:cubicBezTo>
                      <a:cubicBezTo>
                        <a:pt x="5188" y="1102"/>
                        <a:pt x="4984" y="1631"/>
                        <a:pt x="4984" y="2250"/>
                      </a:cubicBezTo>
                      <a:lnTo>
                        <a:pt x="4984" y="3600"/>
                      </a:lnTo>
                      <a:lnTo>
                        <a:pt x="1246" y="3600"/>
                      </a:lnTo>
                      <a:cubicBezTo>
                        <a:pt x="900" y="3600"/>
                        <a:pt x="606" y="3731"/>
                        <a:pt x="363" y="3993"/>
                      </a:cubicBezTo>
                      <a:cubicBezTo>
                        <a:pt x="121" y="4256"/>
                        <a:pt x="0" y="4575"/>
                        <a:pt x="0" y="4950"/>
                      </a:cubicBezTo>
                      <a:lnTo>
                        <a:pt x="0" y="6750"/>
                      </a:lnTo>
                      <a:cubicBezTo>
                        <a:pt x="0" y="7416"/>
                        <a:pt x="180" y="8086"/>
                        <a:pt x="538" y="8761"/>
                      </a:cubicBezTo>
                      <a:cubicBezTo>
                        <a:pt x="898" y="9436"/>
                        <a:pt x="1382" y="10045"/>
                        <a:pt x="1992" y="10589"/>
                      </a:cubicBezTo>
                      <a:cubicBezTo>
                        <a:pt x="2602" y="11132"/>
                        <a:pt x="3351" y="11590"/>
                        <a:pt x="4238" y="11960"/>
                      </a:cubicBezTo>
                      <a:cubicBezTo>
                        <a:pt x="5125" y="12331"/>
                        <a:pt x="6058" y="12539"/>
                        <a:pt x="7036" y="12585"/>
                      </a:cubicBezTo>
                      <a:cubicBezTo>
                        <a:pt x="7399" y="13092"/>
                        <a:pt x="7810" y="13538"/>
                        <a:pt x="8269" y="13922"/>
                      </a:cubicBezTo>
                      <a:cubicBezTo>
                        <a:pt x="8598" y="14241"/>
                        <a:pt x="8824" y="14580"/>
                        <a:pt x="8950" y="14941"/>
                      </a:cubicBezTo>
                      <a:cubicBezTo>
                        <a:pt x="9076" y="15303"/>
                        <a:pt x="9139" y="15722"/>
                        <a:pt x="9139" y="16200"/>
                      </a:cubicBezTo>
                      <a:cubicBezTo>
                        <a:pt x="9139" y="16706"/>
                        <a:pt x="9006" y="17132"/>
                        <a:pt x="8743" y="17480"/>
                      </a:cubicBezTo>
                      <a:cubicBezTo>
                        <a:pt x="8479" y="17827"/>
                        <a:pt x="8057" y="18000"/>
                        <a:pt x="7477" y="18000"/>
                      </a:cubicBezTo>
                      <a:cubicBezTo>
                        <a:pt x="6828" y="18000"/>
                        <a:pt x="6250" y="18213"/>
                        <a:pt x="5744" y="18640"/>
                      </a:cubicBezTo>
                      <a:cubicBezTo>
                        <a:pt x="5238" y="19067"/>
                        <a:pt x="4984" y="19603"/>
                        <a:pt x="4984" y="20250"/>
                      </a:cubicBezTo>
                      <a:lnTo>
                        <a:pt x="4984" y="21150"/>
                      </a:lnTo>
                      <a:cubicBezTo>
                        <a:pt x="4984" y="21281"/>
                        <a:pt x="5023" y="21389"/>
                        <a:pt x="5101" y="21474"/>
                      </a:cubicBezTo>
                      <a:cubicBezTo>
                        <a:pt x="5180" y="21558"/>
                        <a:pt x="5278" y="21600"/>
                        <a:pt x="5400" y="21600"/>
                      </a:cubicBezTo>
                      <a:lnTo>
                        <a:pt x="16200" y="21600"/>
                      </a:lnTo>
                      <a:cubicBezTo>
                        <a:pt x="16322" y="21600"/>
                        <a:pt x="16421" y="21558"/>
                        <a:pt x="16499" y="21474"/>
                      </a:cubicBezTo>
                      <a:cubicBezTo>
                        <a:pt x="16577" y="21389"/>
                        <a:pt x="16616" y="21281"/>
                        <a:pt x="16616" y="21150"/>
                      </a:cubicBezTo>
                      <a:lnTo>
                        <a:pt x="16616" y="20250"/>
                      </a:lnTo>
                      <a:cubicBezTo>
                        <a:pt x="16616" y="19603"/>
                        <a:pt x="16362" y="19067"/>
                        <a:pt x="15856" y="18640"/>
                      </a:cubicBezTo>
                      <a:cubicBezTo>
                        <a:pt x="15349" y="18213"/>
                        <a:pt x="14772" y="18000"/>
                        <a:pt x="14123" y="18000"/>
                      </a:cubicBezTo>
                      <a:cubicBezTo>
                        <a:pt x="13543" y="18000"/>
                        <a:pt x="13121" y="17827"/>
                        <a:pt x="12857" y="17480"/>
                      </a:cubicBezTo>
                      <a:cubicBezTo>
                        <a:pt x="12594" y="17132"/>
                        <a:pt x="12462" y="16706"/>
                        <a:pt x="12462" y="16200"/>
                      </a:cubicBezTo>
                      <a:cubicBezTo>
                        <a:pt x="12462" y="15722"/>
                        <a:pt x="12524" y="15303"/>
                        <a:pt x="12650" y="14941"/>
                      </a:cubicBezTo>
                      <a:cubicBezTo>
                        <a:pt x="12776" y="14580"/>
                        <a:pt x="13003" y="14241"/>
                        <a:pt x="13331" y="13922"/>
                      </a:cubicBezTo>
                      <a:cubicBezTo>
                        <a:pt x="13790" y="13537"/>
                        <a:pt x="14201" y="13092"/>
                        <a:pt x="14564" y="12585"/>
                      </a:cubicBezTo>
                      <a:cubicBezTo>
                        <a:pt x="15543" y="12539"/>
                        <a:pt x="16475" y="12331"/>
                        <a:pt x="17362" y="11960"/>
                      </a:cubicBezTo>
                      <a:cubicBezTo>
                        <a:pt x="18249" y="11590"/>
                        <a:pt x="18998" y="11132"/>
                        <a:pt x="19608" y="10589"/>
                      </a:cubicBezTo>
                      <a:cubicBezTo>
                        <a:pt x="20218" y="10045"/>
                        <a:pt x="20702" y="9436"/>
                        <a:pt x="21062" y="8761"/>
                      </a:cubicBezTo>
                      <a:cubicBezTo>
                        <a:pt x="21420" y="8086"/>
                        <a:pt x="21600" y="7416"/>
                        <a:pt x="21600" y="6750"/>
                      </a:cubicBezTo>
                      <a:lnTo>
                        <a:pt x="21600" y="4950"/>
                      </a:lnTo>
                      <a:cubicBezTo>
                        <a:pt x="21600" y="4575"/>
                        <a:pt x="21479" y="4256"/>
                        <a:pt x="21237" y="3993"/>
                      </a:cubicBezTo>
                      <a:cubicBezTo>
                        <a:pt x="21237" y="3993"/>
                        <a:pt x="21237" y="3993"/>
                        <a:pt x="21237" y="3993"/>
                      </a:cubicBezTo>
                      <a:close/>
                    </a:path>
                  </a:pathLst>
                </a:custGeom>
                <a:solidFill>
                  <a:schemeClr val="accent4"/>
                </a:solidFill>
                <a:ln w="12700" cap="flat">
                  <a:noFill/>
                  <a:miter lim="400000"/>
                </a:ln>
                <a:effectLst/>
              </p:spPr>
              <p:txBody>
                <a:bodyPr anchor="ctr"/>
                <a:lstStyle/>
                <a:p>
                  <a:pPr algn="ctr"/>
                  <a:endParaRPr>
                    <a:cs typeface="+mn-ea"/>
                    <a:sym typeface="+mn-lt"/>
                  </a:endParaRPr>
                </a:p>
              </p:txBody>
            </p:sp>
            <p:sp>
              <p:nvSpPr>
                <p:cNvPr id="47" name="文本框 42"/>
                <p:cNvSpPr txBox="1"/>
                <p:nvPr/>
              </p:nvSpPr>
              <p:spPr>
                <a:xfrm>
                  <a:off x="1004644" y="4454018"/>
                  <a:ext cx="2019258" cy="980733"/>
                </a:xfrm>
                <a:prstGeom prst="rect">
                  <a:avLst/>
                </a:prstGeom>
                <a:noFill/>
              </p:spPr>
              <p:txBody>
                <a:bodyPr wrap="square" lIns="0" tIns="0" rIns="0" bIns="0">
                  <a:noAutofit/>
                </a:bodyPr>
                <a:lstStyle/>
                <a:p>
                  <a:pPr marL="285750" indent="-285750" defTabSz="914378">
                    <a:lnSpc>
                      <a:spcPct val="120000"/>
                    </a:lnSpc>
                    <a:spcBef>
                      <a:spcPct val="0"/>
                    </a:spcBef>
                    <a:buFont typeface="Arial" panose="020B0604020202020204" pitchFamily="34" charset="0"/>
                    <a:buChar char="•"/>
                    <a:defRPr/>
                  </a:pPr>
                  <a:r>
                    <a:rPr lang="en-NZ" altLang="zh-CN" sz="1200" dirty="0">
                      <a:cs typeface="+mn-ea"/>
                      <a:sym typeface="+mn-lt"/>
                    </a:rPr>
                    <a:t>Vast Market</a:t>
                  </a:r>
                </a:p>
                <a:p>
                  <a:pPr marL="285750" indent="-285750" defTabSz="914378">
                    <a:lnSpc>
                      <a:spcPct val="120000"/>
                    </a:lnSpc>
                    <a:spcBef>
                      <a:spcPct val="0"/>
                    </a:spcBef>
                    <a:buFont typeface="Arial" panose="020B0604020202020204" pitchFamily="34" charset="0"/>
                    <a:buChar char="•"/>
                    <a:defRPr/>
                  </a:pPr>
                  <a:endParaRPr lang="zh-CN" altLang="en-US" sz="1200" dirty="0">
                    <a:cs typeface="+mn-ea"/>
                    <a:sym typeface="+mn-lt"/>
                  </a:endParaRPr>
                </a:p>
              </p:txBody>
            </p:sp>
            <p:sp>
              <p:nvSpPr>
                <p:cNvPr id="48" name="矩形 47"/>
                <p:cNvSpPr/>
                <p:nvPr/>
              </p:nvSpPr>
              <p:spPr>
                <a:xfrm>
                  <a:off x="984325" y="4034481"/>
                  <a:ext cx="1697631" cy="307777"/>
                </a:xfrm>
                <a:prstGeom prst="rect">
                  <a:avLst/>
                </a:prstGeom>
              </p:spPr>
              <p:txBody>
                <a:bodyPr wrap="none" lIns="0" tIns="0" rIns="0" bIns="0">
                  <a:normAutofit/>
                </a:bodyPr>
                <a:lstStyle/>
                <a:p>
                  <a:r>
                    <a:rPr lang="en-NZ" altLang="zh-CN" sz="1400" b="1" dirty="0">
                      <a:cs typeface="+mn-ea"/>
                      <a:sym typeface="+mn-lt"/>
                    </a:rPr>
                    <a:t>Motivation</a:t>
                  </a:r>
                  <a:endParaRPr lang="zh-CN" altLang="en-US" sz="1400" b="1" dirty="0">
                    <a:cs typeface="+mn-ea"/>
                    <a:sym typeface="+mn-lt"/>
                  </a:endParaRPr>
                </a:p>
              </p:txBody>
            </p:sp>
          </p:grpSp>
          <p:grpSp>
            <p:nvGrpSpPr>
              <p:cNvPr id="42" name="组合 41"/>
              <p:cNvGrpSpPr/>
              <p:nvPr/>
            </p:nvGrpSpPr>
            <p:grpSpPr>
              <a:xfrm>
                <a:off x="3525574" y="3829773"/>
                <a:ext cx="2681275" cy="1604978"/>
                <a:chOff x="3525574" y="3829773"/>
                <a:chExt cx="2681275" cy="1604978"/>
              </a:xfrm>
            </p:grpSpPr>
            <p:sp>
              <p:nvSpPr>
                <p:cNvPr id="43" name="任意多边形: 形状 38"/>
                <p:cNvSpPr/>
                <p:nvPr/>
              </p:nvSpPr>
              <p:spPr>
                <a:xfrm>
                  <a:off x="3525574" y="4134268"/>
                  <a:ext cx="218144" cy="227232"/>
                </a:xfrm>
                <a:custGeom>
                  <a:avLst/>
                  <a:gdLst/>
                  <a:ahLst/>
                  <a:cxnLst>
                    <a:cxn ang="0">
                      <a:pos x="wd2" y="hd2"/>
                    </a:cxn>
                    <a:cxn ang="5400000">
                      <a:pos x="wd2" y="hd2"/>
                    </a:cxn>
                    <a:cxn ang="10800000">
                      <a:pos x="wd2" y="hd2"/>
                    </a:cxn>
                    <a:cxn ang="16200000">
                      <a:pos x="wd2" y="hd2"/>
                    </a:cxn>
                  </a:cxnLst>
                  <a:rect l="0" t="0" r="r" b="b"/>
                  <a:pathLst>
                    <a:path w="20630" h="21387" extrusionOk="0">
                      <a:moveTo>
                        <a:pt x="15651" y="10439"/>
                      </a:moveTo>
                      <a:cubicBezTo>
                        <a:pt x="14876" y="10985"/>
                        <a:pt x="13809" y="10794"/>
                        <a:pt x="13267" y="10015"/>
                      </a:cubicBezTo>
                      <a:cubicBezTo>
                        <a:pt x="12724" y="9235"/>
                        <a:pt x="12913" y="8160"/>
                        <a:pt x="13688" y="7614"/>
                      </a:cubicBezTo>
                      <a:cubicBezTo>
                        <a:pt x="14302" y="7180"/>
                        <a:pt x="15100" y="7212"/>
                        <a:pt x="15674" y="7633"/>
                      </a:cubicBezTo>
                      <a:cubicBezTo>
                        <a:pt x="15386" y="7808"/>
                        <a:pt x="15187" y="7909"/>
                        <a:pt x="15149" y="7927"/>
                      </a:cubicBezTo>
                      <a:cubicBezTo>
                        <a:pt x="14829" y="8080"/>
                        <a:pt x="14692" y="8465"/>
                        <a:pt x="14842" y="8787"/>
                      </a:cubicBezTo>
                      <a:cubicBezTo>
                        <a:pt x="14952" y="9021"/>
                        <a:pt x="15183" y="9159"/>
                        <a:pt x="15425" y="9159"/>
                      </a:cubicBezTo>
                      <a:cubicBezTo>
                        <a:pt x="15515" y="9159"/>
                        <a:pt x="15608" y="9138"/>
                        <a:pt x="15698" y="9096"/>
                      </a:cubicBezTo>
                      <a:cubicBezTo>
                        <a:pt x="15903" y="8999"/>
                        <a:pt x="16125" y="8881"/>
                        <a:pt x="16356" y="8743"/>
                      </a:cubicBezTo>
                      <a:cubicBezTo>
                        <a:pt x="16460" y="9377"/>
                        <a:pt x="16209" y="10045"/>
                        <a:pt x="15651" y="10439"/>
                      </a:cubicBezTo>
                      <a:close/>
                      <a:moveTo>
                        <a:pt x="20298" y="434"/>
                      </a:moveTo>
                      <a:cubicBezTo>
                        <a:pt x="20181" y="97"/>
                        <a:pt x="19814" y="-81"/>
                        <a:pt x="19481" y="36"/>
                      </a:cubicBezTo>
                      <a:cubicBezTo>
                        <a:pt x="19146" y="153"/>
                        <a:pt x="18970" y="523"/>
                        <a:pt x="19086" y="859"/>
                      </a:cubicBezTo>
                      <a:cubicBezTo>
                        <a:pt x="20075" y="3715"/>
                        <a:pt x="18112" y="5846"/>
                        <a:pt x="16617" y="6988"/>
                      </a:cubicBezTo>
                      <a:lnTo>
                        <a:pt x="16012" y="6118"/>
                      </a:lnTo>
                      <a:cubicBezTo>
                        <a:pt x="15810" y="5827"/>
                        <a:pt x="15355" y="5583"/>
                        <a:pt x="15003" y="5578"/>
                      </a:cubicBezTo>
                      <a:lnTo>
                        <a:pt x="11612" y="5594"/>
                      </a:lnTo>
                      <a:cubicBezTo>
                        <a:pt x="11260" y="5588"/>
                        <a:pt x="10735" y="5751"/>
                        <a:pt x="10445" y="5955"/>
                      </a:cubicBezTo>
                      <a:lnTo>
                        <a:pt x="457" y="13000"/>
                      </a:lnTo>
                      <a:cubicBezTo>
                        <a:pt x="-27" y="13341"/>
                        <a:pt x="-145" y="14013"/>
                        <a:pt x="194" y="14500"/>
                      </a:cubicBezTo>
                      <a:lnTo>
                        <a:pt x="4734" y="21032"/>
                      </a:lnTo>
                      <a:cubicBezTo>
                        <a:pt x="5073" y="21519"/>
                        <a:pt x="5618" y="21461"/>
                        <a:pt x="6101" y="21120"/>
                      </a:cubicBezTo>
                      <a:lnTo>
                        <a:pt x="16090" y="14075"/>
                      </a:lnTo>
                      <a:cubicBezTo>
                        <a:pt x="16378" y="13870"/>
                        <a:pt x="16709" y="13429"/>
                        <a:pt x="16826" y="13093"/>
                      </a:cubicBezTo>
                      <a:lnTo>
                        <a:pt x="17888" y="9729"/>
                      </a:lnTo>
                      <a:cubicBezTo>
                        <a:pt x="18003" y="9393"/>
                        <a:pt x="17932" y="8880"/>
                        <a:pt x="17730" y="8589"/>
                      </a:cubicBezTo>
                      <a:lnTo>
                        <a:pt x="17361" y="8058"/>
                      </a:lnTo>
                      <a:cubicBezTo>
                        <a:pt x="19371" y="6513"/>
                        <a:pt x="21455" y="3778"/>
                        <a:pt x="20298" y="434"/>
                      </a:cubicBezTo>
                      <a:close/>
                    </a:path>
                  </a:pathLst>
                </a:custGeom>
                <a:solidFill>
                  <a:schemeClr val="accent3"/>
                </a:solidFill>
                <a:ln w="12700" cap="flat">
                  <a:noFill/>
                  <a:miter lim="400000"/>
                </a:ln>
                <a:effectLst/>
              </p:spPr>
              <p:txBody>
                <a:bodyPr anchor="ctr"/>
                <a:lstStyle/>
                <a:p>
                  <a:pPr algn="ctr"/>
                  <a:endParaRPr>
                    <a:cs typeface="+mn-ea"/>
                    <a:sym typeface="+mn-lt"/>
                  </a:endParaRPr>
                </a:p>
              </p:txBody>
            </p:sp>
            <p:sp>
              <p:nvSpPr>
                <p:cNvPr id="44" name="文本框 39"/>
                <p:cNvSpPr txBox="1"/>
                <p:nvPr/>
              </p:nvSpPr>
              <p:spPr>
                <a:xfrm>
                  <a:off x="3930524" y="4454018"/>
                  <a:ext cx="2019258" cy="980733"/>
                </a:xfrm>
                <a:prstGeom prst="rect">
                  <a:avLst/>
                </a:prstGeom>
                <a:noFill/>
              </p:spPr>
              <p:txBody>
                <a:bodyPr wrap="square" lIns="0" tIns="0" rIns="0" bIns="0">
                  <a:noAutofit/>
                </a:bodyPr>
                <a:lstStyle/>
                <a:p>
                  <a:pPr marL="285750" indent="-285750" defTabSz="914378">
                    <a:lnSpc>
                      <a:spcPct val="120000"/>
                    </a:lnSpc>
                    <a:spcBef>
                      <a:spcPct val="0"/>
                    </a:spcBef>
                    <a:buFont typeface="Arial" panose="020B0604020202020204" pitchFamily="34" charset="0"/>
                    <a:buChar char="•"/>
                    <a:defRPr/>
                  </a:pPr>
                  <a:r>
                    <a:rPr lang="en-NZ" altLang="zh-CN" sz="1200" dirty="0">
                      <a:cs typeface="+mn-ea"/>
                      <a:sym typeface="+mn-lt"/>
                    </a:rPr>
                    <a:t>Understand Market</a:t>
                  </a:r>
                  <a:endParaRPr lang="zh-CN" altLang="en-US" sz="1200" dirty="0">
                    <a:cs typeface="+mn-ea"/>
                    <a:sym typeface="+mn-lt"/>
                  </a:endParaRPr>
                </a:p>
              </p:txBody>
            </p:sp>
            <p:sp>
              <p:nvSpPr>
                <p:cNvPr id="45" name="矩形 44"/>
                <p:cNvSpPr/>
                <p:nvPr/>
              </p:nvSpPr>
              <p:spPr>
                <a:xfrm>
                  <a:off x="3910205" y="3829773"/>
                  <a:ext cx="2296644" cy="634860"/>
                </a:xfrm>
                <a:prstGeom prst="rect">
                  <a:avLst/>
                </a:prstGeom>
              </p:spPr>
              <p:txBody>
                <a:bodyPr wrap="none" lIns="0" tIns="0" rIns="0" bIns="0">
                  <a:normAutofit/>
                </a:bodyPr>
                <a:lstStyle/>
                <a:p>
                  <a:r>
                    <a:rPr lang="en-NZ" altLang="zh-CN" sz="1400" b="1" dirty="0">
                      <a:cs typeface="+mn-ea"/>
                      <a:sym typeface="+mn-lt"/>
                    </a:rPr>
                    <a:t>Understand Maturity of 66 </a:t>
                  </a:r>
                </a:p>
                <a:p>
                  <a:r>
                    <a:rPr lang="en-NZ" altLang="zh-CN" sz="1400" b="1" dirty="0">
                      <a:cs typeface="+mn-ea"/>
                      <a:sym typeface="+mn-lt"/>
                    </a:rPr>
                    <a:t>Different Category</a:t>
                  </a:r>
                  <a:endParaRPr lang="zh-CN" altLang="en-US" sz="1400" b="1" dirty="0">
                    <a:cs typeface="+mn-ea"/>
                    <a:sym typeface="+mn-lt"/>
                  </a:endParaRPr>
                </a:p>
              </p:txBody>
            </p:sp>
          </p:grpSp>
        </p:grpSp>
      </p:grpSp>
    </p:spTree>
    <p:extLst>
      <p:ext uri="{BB962C8B-B14F-4D97-AF65-F5344CB8AC3E}">
        <p14:creationId xmlns:p14="http://schemas.microsoft.com/office/powerpoint/2010/main" val="664468018"/>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9">
            <a:lum/>
          </a:blip>
          <a:srcRect/>
          <a:tile tx="-11430000" ty="323850" sx="100000" sy="100000" flip="xy" algn="tl"/>
        </a:blipFill>
        <a:effectLst/>
      </p:bgPr>
    </p:bg>
    <p:spTree>
      <p:nvGrpSpPr>
        <p:cNvPr id="1" name=""/>
        <p:cNvGrpSpPr/>
        <p:nvPr/>
      </p:nvGrpSpPr>
      <p:grpSpPr>
        <a:xfrm>
          <a:off x="0" y="0"/>
          <a:ext cx="0" cy="0"/>
          <a:chOff x="0" y="0"/>
          <a:chExt cx="0" cy="0"/>
        </a:xfrm>
      </p:grpSpPr>
      <p:sp>
        <p:nvSpPr>
          <p:cNvPr id="88" name="MH_Number"/>
          <p:cNvSpPr/>
          <p:nvPr>
            <p:custDataLst>
              <p:tags r:id="rId3"/>
            </p:custDataLst>
          </p:nvPr>
        </p:nvSpPr>
        <p:spPr>
          <a:xfrm>
            <a:off x="5027135" y="2307181"/>
            <a:ext cx="1129618" cy="1129618"/>
          </a:xfrm>
          <a:prstGeom prst="ellipse">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zh-CN" sz="4800" b="1" dirty="0">
                <a:solidFill>
                  <a:srgbClr val="FFFFFF"/>
                </a:solidFill>
                <a:cs typeface="+mn-ea"/>
                <a:sym typeface="+mn-lt"/>
              </a:rPr>
              <a:t>2</a:t>
            </a:r>
            <a:endParaRPr lang="zh-CN" altLang="en-US" sz="4800" b="1" dirty="0">
              <a:solidFill>
                <a:srgbClr val="FFFFFF"/>
              </a:solidFill>
              <a:cs typeface="+mn-ea"/>
              <a:sym typeface="+mn-lt"/>
            </a:endParaRPr>
          </a:p>
        </p:txBody>
      </p:sp>
      <p:sp>
        <p:nvSpPr>
          <p:cNvPr id="23" name="PA_MH_Title"/>
          <p:cNvSpPr txBox="1"/>
          <p:nvPr>
            <p:custDataLst>
              <p:tags r:id="rId4"/>
            </p:custDataLst>
          </p:nvPr>
        </p:nvSpPr>
        <p:spPr>
          <a:xfrm>
            <a:off x="6577668" y="2077501"/>
            <a:ext cx="4116459" cy="1286728"/>
          </a:xfrm>
          <a:prstGeom prst="rect">
            <a:avLst/>
          </a:prstGeom>
          <a:noFill/>
        </p:spPr>
        <p:txBody>
          <a:bodyPr wrap="square" lIns="0" tIns="0" rIns="0" bIns="0" rtlCol="0" anchor="ctr" anchorCtr="0">
            <a:normAutofit/>
          </a:bodyPr>
          <a:lstStyle/>
          <a:p>
            <a:pPr algn="just">
              <a:lnSpc>
                <a:spcPct val="130000"/>
              </a:lnSpc>
            </a:pPr>
            <a:r>
              <a:rPr lang="en-NZ" altLang="zh-CN" sz="3200" spc="600" dirty="0">
                <a:cs typeface="+mn-ea"/>
                <a:sym typeface="+mn-lt"/>
              </a:rPr>
              <a:t>MACRO-LEVEL</a:t>
            </a:r>
            <a:endParaRPr lang="zh-CN" altLang="en-US" sz="3200" spc="600" dirty="0">
              <a:cs typeface="+mn-ea"/>
              <a:sym typeface="+mn-lt"/>
            </a:endParaRPr>
          </a:p>
        </p:txBody>
      </p:sp>
      <p:sp>
        <p:nvSpPr>
          <p:cNvPr id="16" name="MH_Others_1"/>
          <p:cNvSpPr txBox="1"/>
          <p:nvPr>
            <p:custDataLst>
              <p:tags r:id="rId5"/>
            </p:custDataLst>
          </p:nvPr>
        </p:nvSpPr>
        <p:spPr>
          <a:xfrm>
            <a:off x="3657600" y="1464491"/>
            <a:ext cx="1534195" cy="1026952"/>
          </a:xfrm>
          <a:prstGeom prst="rect">
            <a:avLst/>
          </a:prstGeom>
          <a:noFill/>
        </p:spPr>
        <p:txBody>
          <a:bodyPr wrap="square" lIns="0" tIns="0" rIns="0" bIns="0" rtlCol="0" anchor="ctr" anchorCtr="0">
            <a:noAutofit/>
          </a:bodyPr>
          <a:lstStyle/>
          <a:p>
            <a:pPr algn="ctr">
              <a:lnSpc>
                <a:spcPct val="130000"/>
              </a:lnSpc>
            </a:pPr>
            <a:r>
              <a:rPr lang="en-NZ" altLang="zh-CN" sz="5400" spc="200" dirty="0">
                <a:solidFill>
                  <a:schemeClr val="accent1"/>
                </a:solidFill>
                <a:effectLst>
                  <a:innerShdw blurRad="63500" dist="50800" dir="13500000">
                    <a:prstClr val="black">
                      <a:alpha val="50000"/>
                    </a:prstClr>
                  </a:innerShdw>
                </a:effectLst>
                <a:cs typeface="+mn-ea"/>
                <a:sym typeface="+mn-lt"/>
              </a:rPr>
              <a:t>Part</a:t>
            </a:r>
            <a:endParaRPr lang="zh-CN" altLang="en-US" sz="5400" spc="200" dirty="0">
              <a:solidFill>
                <a:schemeClr val="accent1"/>
              </a:solidFill>
              <a:effectLst>
                <a:innerShdw blurRad="63500" dist="50800" dir="13500000">
                  <a:prstClr val="black">
                    <a:alpha val="50000"/>
                  </a:prstClr>
                </a:innerShdw>
              </a:effectLst>
              <a:cs typeface="+mn-ea"/>
              <a:sym typeface="+mn-lt"/>
            </a:endParaRPr>
          </a:p>
        </p:txBody>
      </p:sp>
      <p:sp>
        <p:nvSpPr>
          <p:cNvPr id="6" name="MH_Title"/>
          <p:cNvSpPr txBox="1">
            <a:spLocks noChangeArrowheads="1"/>
          </p:cNvSpPr>
          <p:nvPr>
            <p:custDataLst>
              <p:tags r:id="rId6"/>
            </p:custDataLst>
          </p:nvPr>
        </p:nvSpPr>
        <p:spPr bwMode="auto">
          <a:xfrm>
            <a:off x="6577668" y="3306169"/>
            <a:ext cx="4223535" cy="1535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rm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marL="285750" indent="-285750">
              <a:lnSpc>
                <a:spcPct val="150000"/>
              </a:lnSpc>
              <a:buFont typeface="Arial" panose="020B0604020202020204" pitchFamily="34" charset="0"/>
              <a:buChar char="•"/>
            </a:pPr>
            <a:r>
              <a:rPr lang="en-NZ" altLang="zh-CN" sz="1600" dirty="0">
                <a:latin typeface="+mn-lt"/>
                <a:ea typeface="+mn-ea"/>
                <a:cs typeface="+mn-ea"/>
                <a:sym typeface="+mn-lt"/>
              </a:rPr>
              <a:t>Focus on App-Category</a:t>
            </a:r>
          </a:p>
          <a:p>
            <a:pPr marL="285750" indent="-285750">
              <a:lnSpc>
                <a:spcPct val="150000"/>
              </a:lnSpc>
              <a:buFont typeface="Arial" panose="020B0604020202020204" pitchFamily="34" charset="0"/>
              <a:buChar char="•"/>
            </a:pPr>
            <a:r>
              <a:rPr lang="en-NZ" altLang="zh-CN" sz="1600" dirty="0">
                <a:latin typeface="+mn-lt"/>
                <a:ea typeface="+mn-ea"/>
                <a:cs typeface="+mn-ea"/>
                <a:sym typeface="+mn-lt"/>
              </a:rPr>
              <a:t>From 2012 - 2017</a:t>
            </a:r>
            <a:endParaRPr lang="zh-CN" altLang="en-US" sz="1600" dirty="0">
              <a:latin typeface="+mn-lt"/>
              <a:ea typeface="+mn-ea"/>
              <a:cs typeface="+mn-ea"/>
              <a:sym typeface="+mn-lt"/>
            </a:endParaRPr>
          </a:p>
        </p:txBody>
      </p:sp>
    </p:spTree>
    <p:custDataLst>
      <p:tags r:id="rId2"/>
    </p:custDataLst>
    <p:extLst>
      <p:ext uri="{BB962C8B-B14F-4D97-AF65-F5344CB8AC3E}">
        <p14:creationId xmlns:p14="http://schemas.microsoft.com/office/powerpoint/2010/main" val="4169626024"/>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8"/>
                                        </p:tgtEl>
                                        <p:attrNameLst>
                                          <p:attrName>style.visibility</p:attrName>
                                        </p:attrNameLst>
                                      </p:cBhvr>
                                      <p:to>
                                        <p:strVal val="visible"/>
                                      </p:to>
                                    </p:set>
                                    <p:animEffect transition="in" filter="fade">
                                      <p:cBhvr>
                                        <p:cTn id="10" dur="500"/>
                                        <p:tgtEl>
                                          <p:spTgt spid="88"/>
                                        </p:tgtEl>
                                      </p:cBhvr>
                                    </p:animEffec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23"/>
                                        </p:tgtEl>
                                        <p:attrNameLst>
                                          <p:attrName>style.visibility</p:attrName>
                                        </p:attrNameLst>
                                      </p:cBhvr>
                                      <p:to>
                                        <p:strVal val="visible"/>
                                      </p:to>
                                    </p:set>
                                    <p:anim by="(-#ppt_w*2)" calcmode="lin" valueType="num">
                                      <p:cBhvr rctx="PPT">
                                        <p:cTn id="15" dur="500" autoRev="1" fill="hold">
                                          <p:stCondLst>
                                            <p:cond delay="0"/>
                                          </p:stCondLst>
                                        </p:cTn>
                                        <p:tgtEl>
                                          <p:spTgt spid="23"/>
                                        </p:tgtEl>
                                        <p:attrNameLst>
                                          <p:attrName>ppt_w</p:attrName>
                                        </p:attrNameLst>
                                      </p:cBhvr>
                                    </p:anim>
                                    <p:anim by="(#ppt_w*0.50)" calcmode="lin" valueType="num">
                                      <p:cBhvr>
                                        <p:cTn id="16" dur="500" decel="50000" autoRev="1" fill="hold">
                                          <p:stCondLst>
                                            <p:cond delay="0"/>
                                          </p:stCondLst>
                                        </p:cTn>
                                        <p:tgtEl>
                                          <p:spTgt spid="23"/>
                                        </p:tgtEl>
                                        <p:attrNameLst>
                                          <p:attrName>ppt_x</p:attrName>
                                        </p:attrNameLst>
                                      </p:cBhvr>
                                    </p:anim>
                                    <p:anim from="(-#ppt_h/2)" to="(#ppt_y)" calcmode="lin" valueType="num">
                                      <p:cBhvr>
                                        <p:cTn id="17" dur="1000" fill="hold">
                                          <p:stCondLst>
                                            <p:cond delay="0"/>
                                          </p:stCondLst>
                                        </p:cTn>
                                        <p:tgtEl>
                                          <p:spTgt spid="23"/>
                                        </p:tgtEl>
                                        <p:attrNameLst>
                                          <p:attrName>ppt_y</p:attrName>
                                        </p:attrNameLst>
                                      </p:cBhvr>
                                    </p:anim>
                                    <p:animRot by="21600000">
                                      <p:cBhvr>
                                        <p:cTn id="18" dur="1000" fill="hold">
                                          <p:stCondLst>
                                            <p:cond delay="0"/>
                                          </p:stCondLst>
                                        </p:cTn>
                                        <p:tgtEl>
                                          <p:spTgt spid="23"/>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3" grpId="0"/>
      <p:bldP spid="16"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784A9638-AA0B-40E9-AFFA-4D4CD3D8D5C6}"/>
              </a:ext>
            </a:extLst>
          </p:cNvPr>
          <p:cNvPicPr/>
          <p:nvPr/>
        </p:nvPicPr>
        <p:blipFill rotWithShape="1">
          <a:blip r:embed="rId4"/>
          <a:srcRect t="10931" b="3644"/>
          <a:stretch/>
        </p:blipFill>
        <p:spPr bwMode="auto">
          <a:xfrm>
            <a:off x="439883" y="1926206"/>
            <a:ext cx="5656117" cy="3023956"/>
          </a:xfrm>
          <a:prstGeom prst="rect">
            <a:avLst/>
          </a:prstGeom>
          <a:ln>
            <a:noFill/>
          </a:ln>
          <a:extLst>
            <a:ext uri="{53640926-AAD7-44D8-BBD7-CCE9431645EC}">
              <a14:shadowObscured xmlns:a14="http://schemas.microsoft.com/office/drawing/2010/main"/>
            </a:ext>
          </a:extLst>
        </p:spPr>
      </p:pic>
      <p:grpSp>
        <p:nvGrpSpPr>
          <p:cNvPr id="11" name="组合 10"/>
          <p:cNvGrpSpPr/>
          <p:nvPr/>
        </p:nvGrpSpPr>
        <p:grpSpPr>
          <a:xfrm>
            <a:off x="0" y="325120"/>
            <a:ext cx="3586480" cy="589280"/>
            <a:chOff x="0" y="416560"/>
            <a:chExt cx="3586480" cy="589280"/>
          </a:xfrm>
        </p:grpSpPr>
        <p:sp>
          <p:nvSpPr>
            <p:cNvPr id="9" name="五边形 8"/>
            <p:cNvSpPr/>
            <p:nvPr/>
          </p:nvSpPr>
          <p:spPr>
            <a:xfrm>
              <a:off x="0" y="416560"/>
              <a:ext cx="2997200" cy="5892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NZ" altLang="zh-CN" spc="600" dirty="0">
                  <a:cs typeface="+mn-ea"/>
                  <a:sym typeface="+mn-lt"/>
                </a:rPr>
                <a:t>MACRO-LEVEL</a:t>
              </a:r>
              <a:endParaRPr lang="zh-CN" altLang="en-US" spc="600" dirty="0">
                <a:cs typeface="+mn-ea"/>
                <a:sym typeface="+mn-lt"/>
              </a:endParaRPr>
            </a:p>
          </p:txBody>
        </p:sp>
        <p:sp>
          <p:nvSpPr>
            <p:cNvPr id="10" name="燕尾形 9"/>
            <p:cNvSpPr/>
            <p:nvPr/>
          </p:nvSpPr>
          <p:spPr>
            <a:xfrm>
              <a:off x="2997200" y="416560"/>
              <a:ext cx="589280" cy="58928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2" name="TextBox 1">
            <a:extLst>
              <a:ext uri="{FF2B5EF4-FFF2-40B4-BE49-F238E27FC236}">
                <a16:creationId xmlns:a16="http://schemas.microsoft.com/office/drawing/2014/main" id="{0C945DCE-19AC-46BF-AB43-8278B43A2AE6}"/>
              </a:ext>
            </a:extLst>
          </p:cNvPr>
          <p:cNvSpPr txBox="1"/>
          <p:nvPr/>
        </p:nvSpPr>
        <p:spPr>
          <a:xfrm>
            <a:off x="6714896" y="2284022"/>
            <a:ext cx="5037221" cy="1754326"/>
          </a:xfrm>
          <a:prstGeom prst="rect">
            <a:avLst/>
          </a:prstGeom>
          <a:noFill/>
        </p:spPr>
        <p:txBody>
          <a:bodyPr wrap="square" rtlCol="0">
            <a:spAutoFit/>
          </a:bodyPr>
          <a:lstStyle/>
          <a:p>
            <a:pPr marL="285750" indent="-285750">
              <a:buFont typeface="Arial" panose="020B0604020202020204" pitchFamily="34" charset="0"/>
              <a:buChar char="•"/>
            </a:pPr>
            <a:r>
              <a:rPr lang="en-NZ" sz="1800" dirty="0">
                <a:effectLst/>
                <a:latin typeface="微软雅黑 Light (Body)"/>
                <a:ea typeface="DengXian" panose="02010600030101010101" pitchFamily="2" charset="-122"/>
                <a:cs typeface="Times New Roman" panose="02020603050405020304" pitchFamily="18" charset="0"/>
              </a:rPr>
              <a:t>Stage One (2012 - 2014) </a:t>
            </a:r>
          </a:p>
          <a:p>
            <a:r>
              <a:rPr lang="en-NZ" dirty="0">
                <a:latin typeface="微软雅黑 Light (Body)"/>
                <a:ea typeface="DengXian" panose="02010600030101010101" pitchFamily="2" charset="-122"/>
                <a:cs typeface="Times New Roman" panose="02020603050405020304" pitchFamily="18" charset="0"/>
              </a:rPr>
              <a:t>Used App Categories Increases</a:t>
            </a:r>
          </a:p>
          <a:p>
            <a:endParaRPr lang="en-NZ" dirty="0">
              <a:latin typeface="微软雅黑 Light (Body)"/>
              <a:ea typeface="DengXian" panose="02010600030101010101" pitchFamily="2" charset="-122"/>
              <a:cs typeface="Times New Roman" panose="02020603050405020304" pitchFamily="18" charset="0"/>
            </a:endParaRPr>
          </a:p>
          <a:p>
            <a:pPr marL="285750" indent="-285750">
              <a:buFont typeface="Arial" panose="020B0604020202020204" pitchFamily="34" charset="0"/>
              <a:buChar char="•"/>
            </a:pPr>
            <a:endParaRPr lang="en-NZ" sz="1800" dirty="0">
              <a:effectLst/>
              <a:latin typeface="微软雅黑 Light (Body)"/>
              <a:ea typeface="DengXian" panose="02010600030101010101" pitchFamily="2" charset="-122"/>
              <a:cs typeface="Times New Roman" panose="02020603050405020304" pitchFamily="18" charset="0"/>
            </a:endParaRPr>
          </a:p>
          <a:p>
            <a:pPr marL="285750" indent="-285750">
              <a:buFont typeface="Arial" panose="020B0604020202020204" pitchFamily="34" charset="0"/>
              <a:buChar char="•"/>
            </a:pPr>
            <a:r>
              <a:rPr lang="en-NZ" dirty="0">
                <a:latin typeface="微软雅黑 Light (Body)"/>
                <a:ea typeface="DengXian" panose="02010600030101010101" pitchFamily="2" charset="-122"/>
                <a:cs typeface="Times New Roman" panose="02020603050405020304" pitchFamily="18" charset="0"/>
              </a:rPr>
              <a:t>Stage Two (2014- 2017)</a:t>
            </a:r>
          </a:p>
          <a:p>
            <a:r>
              <a:rPr lang="en-NZ" dirty="0">
                <a:latin typeface="微软雅黑 Light (Body)"/>
                <a:ea typeface="DengXian" panose="02010600030101010101" pitchFamily="2" charset="-122"/>
                <a:cs typeface="Times New Roman" panose="02020603050405020304" pitchFamily="18" charset="0"/>
              </a:rPr>
              <a:t>Remained Stable Over Time</a:t>
            </a:r>
            <a:endParaRPr lang="en-NZ" sz="1800" dirty="0">
              <a:effectLst/>
              <a:latin typeface="微软雅黑 Light (Body)"/>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7255868"/>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0" y="325120"/>
            <a:ext cx="3586480" cy="589280"/>
            <a:chOff x="0" y="416560"/>
            <a:chExt cx="3586480" cy="589280"/>
          </a:xfrm>
        </p:grpSpPr>
        <p:sp>
          <p:nvSpPr>
            <p:cNvPr id="9" name="五边形 8"/>
            <p:cNvSpPr/>
            <p:nvPr/>
          </p:nvSpPr>
          <p:spPr>
            <a:xfrm>
              <a:off x="0" y="416560"/>
              <a:ext cx="2997200" cy="5892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NZ" altLang="zh-CN" spc="600" dirty="0">
                  <a:cs typeface="+mn-ea"/>
                  <a:sym typeface="+mn-lt"/>
                </a:rPr>
                <a:t>MACRO-LEVEL</a:t>
              </a:r>
              <a:endParaRPr lang="zh-CN" altLang="en-US" spc="600" dirty="0">
                <a:cs typeface="+mn-ea"/>
                <a:sym typeface="+mn-lt"/>
              </a:endParaRPr>
            </a:p>
          </p:txBody>
        </p:sp>
        <p:sp>
          <p:nvSpPr>
            <p:cNvPr id="10" name="燕尾形 9"/>
            <p:cNvSpPr/>
            <p:nvPr/>
          </p:nvSpPr>
          <p:spPr>
            <a:xfrm>
              <a:off x="2997200" y="416560"/>
              <a:ext cx="589280" cy="58928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pic>
        <p:nvPicPr>
          <p:cNvPr id="25" name="Picture 24">
            <a:extLst>
              <a:ext uri="{FF2B5EF4-FFF2-40B4-BE49-F238E27FC236}">
                <a16:creationId xmlns:a16="http://schemas.microsoft.com/office/drawing/2014/main" id="{670AC0ED-62AD-4B55-A1F6-5113C76F5E17}"/>
              </a:ext>
            </a:extLst>
          </p:cNvPr>
          <p:cNvPicPr/>
          <p:nvPr/>
        </p:nvPicPr>
        <p:blipFill>
          <a:blip r:embed="rId4"/>
          <a:stretch>
            <a:fillRect/>
          </a:stretch>
        </p:blipFill>
        <p:spPr>
          <a:xfrm>
            <a:off x="638128" y="2123010"/>
            <a:ext cx="5458898" cy="2836117"/>
          </a:xfrm>
          <a:prstGeom prst="rect">
            <a:avLst/>
          </a:prstGeom>
        </p:spPr>
      </p:pic>
      <p:grpSp>
        <p:nvGrpSpPr>
          <p:cNvPr id="2" name="Group 1">
            <a:extLst>
              <a:ext uri="{FF2B5EF4-FFF2-40B4-BE49-F238E27FC236}">
                <a16:creationId xmlns:a16="http://schemas.microsoft.com/office/drawing/2014/main" id="{343C83A1-47C8-4C32-955C-598065EAC2C1}"/>
              </a:ext>
            </a:extLst>
          </p:cNvPr>
          <p:cNvGrpSpPr/>
          <p:nvPr/>
        </p:nvGrpSpPr>
        <p:grpSpPr>
          <a:xfrm>
            <a:off x="6672064" y="1843314"/>
            <a:ext cx="3995936" cy="3395510"/>
            <a:chOff x="6672064" y="1843314"/>
            <a:chExt cx="3995936" cy="3395510"/>
          </a:xfrm>
        </p:grpSpPr>
        <p:grpSp>
          <p:nvGrpSpPr>
            <p:cNvPr id="5" name="1fe1f664-17ef-4856-aa84-dc49753f0efc">
              <a:extLst>
                <a:ext uri="{FF2B5EF4-FFF2-40B4-BE49-F238E27FC236}">
                  <a16:creationId xmlns:a16="http://schemas.microsoft.com/office/drawing/2014/main" id="{8FE96FE4-6713-4924-9ED2-8D56B3558B08}"/>
                </a:ext>
              </a:extLst>
            </p:cNvPr>
            <p:cNvGrpSpPr>
              <a:grpSpLocks noChangeAspect="1"/>
            </p:cNvGrpSpPr>
            <p:nvPr/>
          </p:nvGrpSpPr>
          <p:grpSpPr>
            <a:xfrm>
              <a:off x="6672064" y="1843314"/>
              <a:ext cx="3995936" cy="3395510"/>
              <a:chOff x="6672064" y="1843314"/>
              <a:chExt cx="3995936" cy="3395510"/>
            </a:xfrm>
          </p:grpSpPr>
          <p:sp>
            <p:nvSpPr>
              <p:cNvPr id="7" name="矩形 6"/>
              <p:cNvSpPr/>
              <p:nvPr/>
            </p:nvSpPr>
            <p:spPr>
              <a:xfrm>
                <a:off x="8020274" y="3553980"/>
                <a:ext cx="1338772" cy="392568"/>
              </a:xfrm>
              <a:prstGeom prst="rect">
                <a:avLst/>
              </a:prstGeom>
              <a:noFill/>
              <a:ln>
                <a:noFill/>
              </a:ln>
            </p:spPr>
            <p:txBody>
              <a:bodyPr wrap="none" lIns="91412" tIns="45700" rIns="91412" bIns="45700" anchor="t" anchorCtr="0">
                <a:noAutofit/>
              </a:bodyPr>
              <a:lstStyle/>
              <a:p>
                <a:pPr>
                  <a:buSzPct val="25000"/>
                </a:pPr>
                <a:r>
                  <a:rPr lang="en-NZ" altLang="zh-CN" sz="2000" b="1" dirty="0">
                    <a:cs typeface="+mn-ea"/>
                    <a:sym typeface="+mn-lt"/>
                  </a:rPr>
                  <a:t>Jaccard Distance </a:t>
                </a:r>
                <a:endParaRPr lang="zh-CN" altLang="en-US" sz="2000" b="1" dirty="0">
                  <a:cs typeface="+mn-ea"/>
                  <a:sym typeface="+mn-lt"/>
                </a:endParaRPr>
              </a:p>
            </p:txBody>
          </p:sp>
          <p:sp>
            <p:nvSpPr>
              <p:cNvPr id="13" name="矩形 12"/>
              <p:cNvSpPr/>
              <p:nvPr/>
            </p:nvSpPr>
            <p:spPr>
              <a:xfrm>
                <a:off x="8010302" y="2772985"/>
                <a:ext cx="2657698" cy="523971"/>
              </a:xfrm>
              <a:prstGeom prst="rect">
                <a:avLst/>
              </a:prstGeom>
              <a:noFill/>
              <a:ln>
                <a:noFill/>
              </a:ln>
            </p:spPr>
            <p:txBody>
              <a:bodyPr wrap="square" lIns="91412" tIns="45700" rIns="91412" bIns="45700" anchor="t" anchorCtr="0">
                <a:noAutofit/>
              </a:bodyPr>
              <a:lstStyle/>
              <a:p>
                <a:pPr defTabSz="914378">
                  <a:lnSpc>
                    <a:spcPct val="120000"/>
                  </a:lnSpc>
                  <a:spcBef>
                    <a:spcPct val="0"/>
                  </a:spcBef>
                  <a:defRPr/>
                </a:pPr>
                <a:r>
                  <a:rPr lang="en-NZ" altLang="zh-CN" sz="1400" dirty="0">
                    <a:cs typeface="+mn-ea"/>
                    <a:sym typeface="+mn-lt"/>
                  </a:rPr>
                  <a:t>Fourth Generation of Mobile Network (4G)</a:t>
                </a:r>
                <a:endParaRPr lang="zh-CN" altLang="en-US" sz="1400" dirty="0">
                  <a:cs typeface="+mn-ea"/>
                  <a:sym typeface="+mn-lt"/>
                </a:endParaRPr>
              </a:p>
            </p:txBody>
          </p:sp>
          <p:sp>
            <p:nvSpPr>
              <p:cNvPr id="14" name="矩形 13"/>
              <p:cNvSpPr/>
              <p:nvPr/>
            </p:nvSpPr>
            <p:spPr>
              <a:xfrm>
                <a:off x="8020274" y="2383462"/>
                <a:ext cx="1338772" cy="392568"/>
              </a:xfrm>
              <a:prstGeom prst="rect">
                <a:avLst/>
              </a:prstGeom>
              <a:noFill/>
              <a:ln>
                <a:noFill/>
              </a:ln>
            </p:spPr>
            <p:txBody>
              <a:bodyPr wrap="none" lIns="91412" tIns="45700" rIns="91412" bIns="45700" anchor="t" anchorCtr="0">
                <a:noAutofit/>
              </a:bodyPr>
              <a:lstStyle/>
              <a:p>
                <a:pPr>
                  <a:buSzPct val="25000"/>
                </a:pPr>
                <a:r>
                  <a:rPr lang="en-NZ" altLang="zh-CN" sz="2000" b="1" dirty="0">
                    <a:cs typeface="+mn-ea"/>
                    <a:sym typeface="+mn-lt"/>
                  </a:rPr>
                  <a:t>New Technology</a:t>
                </a:r>
                <a:endParaRPr lang="zh-CN" altLang="en-US" sz="2000" b="1" dirty="0">
                  <a:cs typeface="+mn-ea"/>
                  <a:sym typeface="+mn-lt"/>
                </a:endParaRPr>
              </a:p>
            </p:txBody>
          </p:sp>
          <p:sp>
            <p:nvSpPr>
              <p:cNvPr id="15" name="椭圆 14"/>
              <p:cNvSpPr/>
              <p:nvPr/>
            </p:nvSpPr>
            <p:spPr>
              <a:xfrm>
                <a:off x="7485881" y="2698670"/>
                <a:ext cx="415102" cy="415102"/>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7" name="椭圆 16"/>
              <p:cNvSpPr/>
              <p:nvPr/>
            </p:nvSpPr>
            <p:spPr>
              <a:xfrm>
                <a:off x="7485881" y="3851155"/>
                <a:ext cx="415102" cy="415102"/>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8" name="任意多边形: 形状 22"/>
              <p:cNvSpPr/>
              <p:nvPr/>
            </p:nvSpPr>
            <p:spPr>
              <a:xfrm>
                <a:off x="7621857" y="2824286"/>
                <a:ext cx="172652" cy="163874"/>
              </a:xfrm>
              <a:custGeom>
                <a:avLst/>
                <a:gdLst/>
                <a:ahLst/>
                <a:cxnLst/>
                <a:rect l="0" t="0" r="0" b="0"/>
                <a:pathLst>
                  <a:path w="120000" h="120000" extrusionOk="0">
                    <a:moveTo>
                      <a:pt x="119800" y="63664"/>
                    </a:moveTo>
                    <a:lnTo>
                      <a:pt x="119800" y="63664"/>
                    </a:lnTo>
                    <a:cubicBezTo>
                      <a:pt x="119800" y="66596"/>
                      <a:pt x="118405" y="69528"/>
                      <a:pt x="114219" y="69528"/>
                    </a:cubicBezTo>
                    <a:cubicBezTo>
                      <a:pt x="112823" y="69528"/>
                      <a:pt x="111428" y="68062"/>
                      <a:pt x="111428" y="68062"/>
                    </a:cubicBezTo>
                    <a:lnTo>
                      <a:pt x="111428" y="68062"/>
                    </a:lnTo>
                    <a:cubicBezTo>
                      <a:pt x="60598" y="14869"/>
                      <a:pt x="60598" y="14869"/>
                      <a:pt x="60598" y="14869"/>
                    </a:cubicBezTo>
                    <a:lnTo>
                      <a:pt x="60598" y="14869"/>
                    </a:lnTo>
                    <a:lnTo>
                      <a:pt x="60598" y="14869"/>
                    </a:lnTo>
                    <a:lnTo>
                      <a:pt x="60598" y="14869"/>
                    </a:lnTo>
                    <a:cubicBezTo>
                      <a:pt x="9966" y="68062"/>
                      <a:pt x="9966" y="68062"/>
                      <a:pt x="9966" y="68062"/>
                    </a:cubicBezTo>
                    <a:lnTo>
                      <a:pt x="9966" y="68062"/>
                    </a:lnTo>
                    <a:cubicBezTo>
                      <a:pt x="8571" y="68062"/>
                      <a:pt x="7176" y="69528"/>
                      <a:pt x="5780" y="69528"/>
                    </a:cubicBezTo>
                    <a:cubicBezTo>
                      <a:pt x="2990" y="69528"/>
                      <a:pt x="0" y="66596"/>
                      <a:pt x="0" y="63664"/>
                    </a:cubicBezTo>
                    <a:cubicBezTo>
                      <a:pt x="0" y="62198"/>
                      <a:pt x="0" y="60523"/>
                      <a:pt x="1395" y="59057"/>
                    </a:cubicBezTo>
                    <a:cubicBezTo>
                      <a:pt x="56411" y="1465"/>
                      <a:pt x="56411" y="1465"/>
                      <a:pt x="56411" y="1465"/>
                    </a:cubicBezTo>
                    <a:cubicBezTo>
                      <a:pt x="57807" y="0"/>
                      <a:pt x="59202" y="0"/>
                      <a:pt x="60598" y="0"/>
                    </a:cubicBezTo>
                    <a:lnTo>
                      <a:pt x="60598" y="0"/>
                    </a:lnTo>
                    <a:lnTo>
                      <a:pt x="60598" y="0"/>
                    </a:lnTo>
                    <a:lnTo>
                      <a:pt x="60598" y="0"/>
                    </a:lnTo>
                    <a:lnTo>
                      <a:pt x="60598" y="0"/>
                    </a:lnTo>
                    <a:lnTo>
                      <a:pt x="60598" y="0"/>
                    </a:lnTo>
                    <a:lnTo>
                      <a:pt x="60598" y="0"/>
                    </a:lnTo>
                    <a:lnTo>
                      <a:pt x="60598" y="0"/>
                    </a:lnTo>
                    <a:cubicBezTo>
                      <a:pt x="61993" y="0"/>
                      <a:pt x="63388" y="1465"/>
                      <a:pt x="64784" y="1465"/>
                    </a:cubicBezTo>
                    <a:lnTo>
                      <a:pt x="64784" y="1465"/>
                    </a:lnTo>
                    <a:cubicBezTo>
                      <a:pt x="85913" y="25130"/>
                      <a:pt x="85913" y="25130"/>
                      <a:pt x="85913" y="25130"/>
                    </a:cubicBezTo>
                    <a:cubicBezTo>
                      <a:pt x="85913" y="19267"/>
                      <a:pt x="85913" y="19267"/>
                      <a:pt x="85913" y="19267"/>
                    </a:cubicBezTo>
                    <a:cubicBezTo>
                      <a:pt x="85913" y="16335"/>
                      <a:pt x="88903" y="13193"/>
                      <a:pt x="91694" y="13193"/>
                    </a:cubicBezTo>
                    <a:cubicBezTo>
                      <a:pt x="95880" y="13193"/>
                      <a:pt x="97275" y="16335"/>
                      <a:pt x="97275" y="19267"/>
                    </a:cubicBezTo>
                    <a:cubicBezTo>
                      <a:pt x="97275" y="36858"/>
                      <a:pt x="97275" y="36858"/>
                      <a:pt x="97275" y="36858"/>
                    </a:cubicBezTo>
                    <a:cubicBezTo>
                      <a:pt x="118405" y="59057"/>
                      <a:pt x="118405" y="59057"/>
                      <a:pt x="118405" y="59057"/>
                    </a:cubicBezTo>
                    <a:lnTo>
                      <a:pt x="118405" y="59057"/>
                    </a:lnTo>
                    <a:cubicBezTo>
                      <a:pt x="119800" y="60523"/>
                      <a:pt x="119800" y="62198"/>
                      <a:pt x="119800" y="63664"/>
                    </a:cubicBezTo>
                    <a:close/>
                    <a:moveTo>
                      <a:pt x="108438" y="72460"/>
                    </a:moveTo>
                    <a:lnTo>
                      <a:pt x="108438" y="72460"/>
                    </a:lnTo>
                    <a:cubicBezTo>
                      <a:pt x="108438" y="90261"/>
                      <a:pt x="108438" y="90261"/>
                      <a:pt x="108438" y="90261"/>
                    </a:cubicBezTo>
                    <a:cubicBezTo>
                      <a:pt x="108438" y="99057"/>
                      <a:pt x="108438" y="99057"/>
                      <a:pt x="108438" y="99057"/>
                    </a:cubicBezTo>
                    <a:cubicBezTo>
                      <a:pt x="108438" y="113926"/>
                      <a:pt x="108438" y="113926"/>
                      <a:pt x="108438" y="113926"/>
                    </a:cubicBezTo>
                    <a:cubicBezTo>
                      <a:pt x="108438" y="118324"/>
                      <a:pt x="107043" y="119790"/>
                      <a:pt x="102857" y="119790"/>
                    </a:cubicBezTo>
                    <a:cubicBezTo>
                      <a:pt x="91694" y="119790"/>
                      <a:pt x="91694" y="119790"/>
                      <a:pt x="91694" y="119790"/>
                    </a:cubicBezTo>
                    <a:cubicBezTo>
                      <a:pt x="91694" y="72460"/>
                      <a:pt x="91694" y="72460"/>
                      <a:pt x="91694" y="72460"/>
                    </a:cubicBezTo>
                    <a:cubicBezTo>
                      <a:pt x="69169" y="72460"/>
                      <a:pt x="69169" y="72460"/>
                      <a:pt x="69169" y="72460"/>
                    </a:cubicBezTo>
                    <a:cubicBezTo>
                      <a:pt x="69169" y="119790"/>
                      <a:pt x="69169" y="119790"/>
                      <a:pt x="69169" y="119790"/>
                    </a:cubicBezTo>
                    <a:cubicBezTo>
                      <a:pt x="16943" y="119790"/>
                      <a:pt x="16943" y="119790"/>
                      <a:pt x="16943" y="119790"/>
                    </a:cubicBezTo>
                    <a:cubicBezTo>
                      <a:pt x="14152" y="119790"/>
                      <a:pt x="11362" y="118324"/>
                      <a:pt x="11362" y="113926"/>
                    </a:cubicBezTo>
                    <a:cubicBezTo>
                      <a:pt x="11362" y="99057"/>
                      <a:pt x="11362" y="99057"/>
                      <a:pt x="11362" y="99057"/>
                    </a:cubicBezTo>
                    <a:cubicBezTo>
                      <a:pt x="11362" y="90261"/>
                      <a:pt x="11362" y="90261"/>
                      <a:pt x="11362" y="90261"/>
                    </a:cubicBezTo>
                    <a:cubicBezTo>
                      <a:pt x="11362" y="72460"/>
                      <a:pt x="11362" y="72460"/>
                      <a:pt x="11362" y="72460"/>
                    </a:cubicBezTo>
                    <a:cubicBezTo>
                      <a:pt x="60598" y="22198"/>
                      <a:pt x="60598" y="22198"/>
                      <a:pt x="60598" y="22198"/>
                    </a:cubicBezTo>
                    <a:lnTo>
                      <a:pt x="108438" y="72460"/>
                    </a:lnTo>
                    <a:close/>
                    <a:moveTo>
                      <a:pt x="50830" y="72460"/>
                    </a:moveTo>
                    <a:lnTo>
                      <a:pt x="50830" y="72460"/>
                    </a:lnTo>
                    <a:cubicBezTo>
                      <a:pt x="28305" y="72460"/>
                      <a:pt x="28305" y="72460"/>
                      <a:pt x="28305" y="72460"/>
                    </a:cubicBezTo>
                    <a:cubicBezTo>
                      <a:pt x="28305" y="96125"/>
                      <a:pt x="28305" y="96125"/>
                      <a:pt x="28305" y="96125"/>
                    </a:cubicBezTo>
                    <a:cubicBezTo>
                      <a:pt x="50830" y="96125"/>
                      <a:pt x="50830" y="96125"/>
                      <a:pt x="50830" y="96125"/>
                    </a:cubicBezTo>
                    <a:lnTo>
                      <a:pt x="50830" y="72460"/>
                    </a:lnTo>
                    <a:close/>
                  </a:path>
                </a:pathLst>
              </a:custGeom>
              <a:solidFill>
                <a:schemeClr val="bg1"/>
              </a:solidFill>
              <a:ln>
                <a:noFill/>
              </a:ln>
              <a:effectLst/>
            </p:spPr>
            <p:txBody>
              <a:bodyPr anchor="ctr"/>
              <a:lstStyle/>
              <a:p>
                <a:pPr algn="ctr"/>
                <a:endParaRPr>
                  <a:cs typeface="+mn-ea"/>
                  <a:sym typeface="+mn-lt"/>
                </a:endParaRPr>
              </a:p>
            </p:txBody>
          </p:sp>
          <p:sp>
            <p:nvSpPr>
              <p:cNvPr id="19" name="任意多边形: 形状 23"/>
              <p:cNvSpPr/>
              <p:nvPr/>
            </p:nvSpPr>
            <p:spPr>
              <a:xfrm>
                <a:off x="7621857" y="3997820"/>
                <a:ext cx="172652" cy="151268"/>
              </a:xfrm>
              <a:custGeom>
                <a:avLst/>
                <a:gdLst/>
                <a:ahLst/>
                <a:cxnLst/>
                <a:rect l="0" t="0" r="0" b="0"/>
                <a:pathLst>
                  <a:path w="120000" h="120000" extrusionOk="0">
                    <a:moveTo>
                      <a:pt x="117009" y="65310"/>
                    </a:moveTo>
                    <a:lnTo>
                      <a:pt x="117009" y="65310"/>
                    </a:lnTo>
                    <a:lnTo>
                      <a:pt x="117009" y="65310"/>
                    </a:lnTo>
                    <a:cubicBezTo>
                      <a:pt x="61993" y="91073"/>
                      <a:pt x="61993" y="91073"/>
                      <a:pt x="61993" y="91073"/>
                    </a:cubicBezTo>
                    <a:lnTo>
                      <a:pt x="61993" y="91073"/>
                    </a:lnTo>
                    <a:lnTo>
                      <a:pt x="61993" y="91073"/>
                    </a:lnTo>
                    <a:lnTo>
                      <a:pt x="61993" y="91073"/>
                    </a:lnTo>
                    <a:cubicBezTo>
                      <a:pt x="61993" y="92655"/>
                      <a:pt x="60598" y="92655"/>
                      <a:pt x="60598" y="92655"/>
                    </a:cubicBezTo>
                    <a:cubicBezTo>
                      <a:pt x="59202" y="92655"/>
                      <a:pt x="59202" y="92655"/>
                      <a:pt x="57807" y="91073"/>
                    </a:cubicBezTo>
                    <a:lnTo>
                      <a:pt x="57807" y="91073"/>
                    </a:lnTo>
                    <a:lnTo>
                      <a:pt x="57807" y="91073"/>
                    </a:lnTo>
                    <a:lnTo>
                      <a:pt x="57807" y="91073"/>
                    </a:lnTo>
                    <a:cubicBezTo>
                      <a:pt x="2990" y="65310"/>
                      <a:pt x="2990" y="65310"/>
                      <a:pt x="2990" y="65310"/>
                    </a:cubicBezTo>
                    <a:lnTo>
                      <a:pt x="2990" y="65310"/>
                    </a:lnTo>
                    <a:cubicBezTo>
                      <a:pt x="1395" y="65310"/>
                      <a:pt x="0" y="62146"/>
                      <a:pt x="0" y="60564"/>
                    </a:cubicBezTo>
                    <a:cubicBezTo>
                      <a:pt x="0" y="55819"/>
                      <a:pt x="2990" y="54237"/>
                      <a:pt x="5780" y="54237"/>
                    </a:cubicBezTo>
                    <a:cubicBezTo>
                      <a:pt x="7176" y="54237"/>
                      <a:pt x="7176" y="54237"/>
                      <a:pt x="8571" y="54237"/>
                    </a:cubicBezTo>
                    <a:lnTo>
                      <a:pt x="8571" y="54237"/>
                    </a:lnTo>
                    <a:lnTo>
                      <a:pt x="8571" y="54237"/>
                    </a:lnTo>
                    <a:lnTo>
                      <a:pt x="8571" y="54237"/>
                    </a:lnTo>
                    <a:cubicBezTo>
                      <a:pt x="60598" y="78192"/>
                      <a:pt x="60598" y="78192"/>
                      <a:pt x="60598" y="78192"/>
                    </a:cubicBezTo>
                    <a:cubicBezTo>
                      <a:pt x="112823" y="54237"/>
                      <a:pt x="112823" y="54237"/>
                      <a:pt x="112823" y="54237"/>
                    </a:cubicBezTo>
                    <a:lnTo>
                      <a:pt x="112823" y="54237"/>
                    </a:lnTo>
                    <a:lnTo>
                      <a:pt x="112823" y="54237"/>
                    </a:lnTo>
                    <a:lnTo>
                      <a:pt x="112823" y="54237"/>
                    </a:lnTo>
                    <a:lnTo>
                      <a:pt x="114219" y="54237"/>
                    </a:lnTo>
                    <a:cubicBezTo>
                      <a:pt x="118405" y="54237"/>
                      <a:pt x="119800" y="55819"/>
                      <a:pt x="119800" y="60564"/>
                    </a:cubicBezTo>
                    <a:cubicBezTo>
                      <a:pt x="119800" y="62146"/>
                      <a:pt x="118405" y="65310"/>
                      <a:pt x="117009" y="65310"/>
                    </a:cubicBezTo>
                    <a:close/>
                    <a:moveTo>
                      <a:pt x="117009" y="38192"/>
                    </a:moveTo>
                    <a:lnTo>
                      <a:pt x="117009" y="38192"/>
                    </a:lnTo>
                    <a:lnTo>
                      <a:pt x="117009" y="38192"/>
                    </a:lnTo>
                    <a:cubicBezTo>
                      <a:pt x="61993" y="63728"/>
                      <a:pt x="61993" y="63728"/>
                      <a:pt x="61993" y="63728"/>
                    </a:cubicBezTo>
                    <a:lnTo>
                      <a:pt x="61993" y="63728"/>
                    </a:lnTo>
                    <a:lnTo>
                      <a:pt x="61993" y="63728"/>
                    </a:lnTo>
                    <a:lnTo>
                      <a:pt x="61993" y="63728"/>
                    </a:lnTo>
                    <a:lnTo>
                      <a:pt x="60598" y="63728"/>
                    </a:lnTo>
                    <a:cubicBezTo>
                      <a:pt x="59202" y="63728"/>
                      <a:pt x="59202" y="63728"/>
                      <a:pt x="57807" y="63728"/>
                    </a:cubicBezTo>
                    <a:lnTo>
                      <a:pt x="57807" y="63728"/>
                    </a:lnTo>
                    <a:lnTo>
                      <a:pt x="57807" y="63728"/>
                    </a:lnTo>
                    <a:lnTo>
                      <a:pt x="57807" y="63728"/>
                    </a:lnTo>
                    <a:cubicBezTo>
                      <a:pt x="2990" y="38192"/>
                      <a:pt x="2990" y="38192"/>
                      <a:pt x="2990" y="38192"/>
                    </a:cubicBezTo>
                    <a:lnTo>
                      <a:pt x="2990" y="38192"/>
                    </a:lnTo>
                    <a:cubicBezTo>
                      <a:pt x="1395" y="36610"/>
                      <a:pt x="0" y="35028"/>
                      <a:pt x="0" y="31864"/>
                    </a:cubicBezTo>
                    <a:cubicBezTo>
                      <a:pt x="0" y="30282"/>
                      <a:pt x="1395" y="27118"/>
                      <a:pt x="2990" y="27118"/>
                    </a:cubicBezTo>
                    <a:lnTo>
                      <a:pt x="2990" y="27118"/>
                    </a:lnTo>
                    <a:cubicBezTo>
                      <a:pt x="57807" y="1581"/>
                      <a:pt x="57807" y="1581"/>
                      <a:pt x="57807" y="1581"/>
                    </a:cubicBezTo>
                    <a:lnTo>
                      <a:pt x="57807" y="1581"/>
                    </a:lnTo>
                    <a:lnTo>
                      <a:pt x="57807" y="1581"/>
                    </a:lnTo>
                    <a:lnTo>
                      <a:pt x="57807" y="1581"/>
                    </a:lnTo>
                    <a:cubicBezTo>
                      <a:pt x="59202" y="0"/>
                      <a:pt x="59202" y="0"/>
                      <a:pt x="60598" y="0"/>
                    </a:cubicBezTo>
                    <a:cubicBezTo>
                      <a:pt x="60598" y="0"/>
                      <a:pt x="61993" y="0"/>
                      <a:pt x="61993" y="1581"/>
                    </a:cubicBezTo>
                    <a:lnTo>
                      <a:pt x="61993" y="1581"/>
                    </a:lnTo>
                    <a:lnTo>
                      <a:pt x="61993" y="1581"/>
                    </a:lnTo>
                    <a:lnTo>
                      <a:pt x="61993" y="1581"/>
                    </a:lnTo>
                    <a:cubicBezTo>
                      <a:pt x="117009" y="27118"/>
                      <a:pt x="117009" y="27118"/>
                      <a:pt x="117009" y="27118"/>
                    </a:cubicBezTo>
                    <a:lnTo>
                      <a:pt x="117009" y="27118"/>
                    </a:lnTo>
                    <a:cubicBezTo>
                      <a:pt x="118405" y="27118"/>
                      <a:pt x="119800" y="30282"/>
                      <a:pt x="119800" y="31864"/>
                    </a:cubicBezTo>
                    <a:cubicBezTo>
                      <a:pt x="119800" y="35028"/>
                      <a:pt x="118405" y="36610"/>
                      <a:pt x="117009" y="38192"/>
                    </a:cubicBezTo>
                    <a:close/>
                    <a:moveTo>
                      <a:pt x="5780" y="81355"/>
                    </a:moveTo>
                    <a:lnTo>
                      <a:pt x="5780" y="81355"/>
                    </a:lnTo>
                    <a:cubicBezTo>
                      <a:pt x="7176" y="81355"/>
                      <a:pt x="7176" y="81355"/>
                      <a:pt x="8571" y="81355"/>
                    </a:cubicBezTo>
                    <a:lnTo>
                      <a:pt x="8571" y="81355"/>
                    </a:lnTo>
                    <a:lnTo>
                      <a:pt x="8571" y="81355"/>
                    </a:lnTo>
                    <a:lnTo>
                      <a:pt x="8571" y="81355"/>
                    </a:lnTo>
                    <a:cubicBezTo>
                      <a:pt x="60598" y="106892"/>
                      <a:pt x="60598" y="106892"/>
                      <a:pt x="60598" y="106892"/>
                    </a:cubicBezTo>
                    <a:cubicBezTo>
                      <a:pt x="112823" y="81355"/>
                      <a:pt x="112823" y="81355"/>
                      <a:pt x="112823" y="81355"/>
                    </a:cubicBezTo>
                    <a:lnTo>
                      <a:pt x="112823" y="81355"/>
                    </a:lnTo>
                    <a:lnTo>
                      <a:pt x="112823" y="81355"/>
                    </a:lnTo>
                    <a:lnTo>
                      <a:pt x="112823" y="81355"/>
                    </a:lnTo>
                    <a:lnTo>
                      <a:pt x="114219" y="81355"/>
                    </a:lnTo>
                    <a:cubicBezTo>
                      <a:pt x="118405" y="81355"/>
                      <a:pt x="119800" y="84519"/>
                      <a:pt x="119800" y="87683"/>
                    </a:cubicBezTo>
                    <a:cubicBezTo>
                      <a:pt x="119800" y="91073"/>
                      <a:pt x="118405" y="92655"/>
                      <a:pt x="117009" y="94237"/>
                    </a:cubicBezTo>
                    <a:lnTo>
                      <a:pt x="117009" y="94237"/>
                    </a:lnTo>
                    <a:cubicBezTo>
                      <a:pt x="61993" y="119774"/>
                      <a:pt x="61993" y="119774"/>
                      <a:pt x="61993" y="119774"/>
                    </a:cubicBezTo>
                    <a:lnTo>
                      <a:pt x="61993" y="119774"/>
                    </a:lnTo>
                    <a:lnTo>
                      <a:pt x="61993" y="119774"/>
                    </a:lnTo>
                    <a:lnTo>
                      <a:pt x="61993" y="119774"/>
                    </a:lnTo>
                    <a:lnTo>
                      <a:pt x="60598" y="119774"/>
                    </a:lnTo>
                    <a:cubicBezTo>
                      <a:pt x="59202" y="119774"/>
                      <a:pt x="59202" y="119774"/>
                      <a:pt x="57807" y="119774"/>
                    </a:cubicBezTo>
                    <a:lnTo>
                      <a:pt x="57807" y="119774"/>
                    </a:lnTo>
                    <a:lnTo>
                      <a:pt x="57807" y="119774"/>
                    </a:lnTo>
                    <a:lnTo>
                      <a:pt x="57807" y="119774"/>
                    </a:lnTo>
                    <a:cubicBezTo>
                      <a:pt x="2990" y="94237"/>
                      <a:pt x="2990" y="94237"/>
                      <a:pt x="2990" y="94237"/>
                    </a:cubicBezTo>
                    <a:lnTo>
                      <a:pt x="2990" y="94237"/>
                    </a:lnTo>
                    <a:cubicBezTo>
                      <a:pt x="1395" y="92655"/>
                      <a:pt x="0" y="91073"/>
                      <a:pt x="0" y="87683"/>
                    </a:cubicBezTo>
                    <a:cubicBezTo>
                      <a:pt x="0" y="84519"/>
                      <a:pt x="2990" y="81355"/>
                      <a:pt x="5780" y="81355"/>
                    </a:cubicBezTo>
                    <a:close/>
                  </a:path>
                </a:pathLst>
              </a:custGeom>
              <a:solidFill>
                <a:schemeClr val="bg1"/>
              </a:solidFill>
              <a:ln>
                <a:noFill/>
              </a:ln>
              <a:effectLst/>
            </p:spPr>
            <p:txBody>
              <a:bodyPr anchor="ctr"/>
              <a:lstStyle/>
              <a:p>
                <a:pPr algn="ctr"/>
                <a:endParaRPr>
                  <a:cs typeface="+mn-ea"/>
                  <a:sym typeface="+mn-lt"/>
                </a:endParaRPr>
              </a:p>
            </p:txBody>
          </p:sp>
          <p:cxnSp>
            <p:nvCxnSpPr>
              <p:cNvPr id="24" name="直接连接符 23"/>
              <p:cNvCxnSpPr/>
              <p:nvPr/>
            </p:nvCxnSpPr>
            <p:spPr>
              <a:xfrm>
                <a:off x="6672064" y="1843314"/>
                <a:ext cx="0" cy="339551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pic>
          <p:nvPicPr>
            <p:cNvPr id="26" name="Picture 25">
              <a:extLst>
                <a:ext uri="{FF2B5EF4-FFF2-40B4-BE49-F238E27FC236}">
                  <a16:creationId xmlns:a16="http://schemas.microsoft.com/office/drawing/2014/main" id="{79EE0F42-41A3-4698-A172-E4DB47C0A66D}"/>
                </a:ext>
              </a:extLst>
            </p:cNvPr>
            <p:cNvPicPr/>
            <p:nvPr/>
          </p:nvPicPr>
          <p:blipFill rotWithShape="1">
            <a:blip r:embed="rId5"/>
            <a:srcRect l="3333" t="10715" r="2594" b="16069"/>
            <a:stretch/>
          </p:blipFill>
          <p:spPr bwMode="auto">
            <a:xfrm>
              <a:off x="8129476" y="4008309"/>
              <a:ext cx="2419350" cy="390525"/>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645585021"/>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0" y="325120"/>
            <a:ext cx="3586480" cy="589280"/>
            <a:chOff x="0" y="416560"/>
            <a:chExt cx="3586480" cy="589280"/>
          </a:xfrm>
        </p:grpSpPr>
        <p:sp>
          <p:nvSpPr>
            <p:cNvPr id="9" name="五边形 8"/>
            <p:cNvSpPr/>
            <p:nvPr/>
          </p:nvSpPr>
          <p:spPr>
            <a:xfrm>
              <a:off x="0" y="416560"/>
              <a:ext cx="2997200" cy="5892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NZ" altLang="zh-CN" spc="600" dirty="0">
                  <a:cs typeface="+mn-ea"/>
                  <a:sym typeface="+mn-lt"/>
                </a:rPr>
                <a:t>MACRO-LEVEL</a:t>
              </a:r>
              <a:endParaRPr lang="zh-CN" altLang="en-US" spc="600" dirty="0">
                <a:cs typeface="+mn-ea"/>
                <a:sym typeface="+mn-lt"/>
              </a:endParaRPr>
            </a:p>
          </p:txBody>
        </p:sp>
        <p:sp>
          <p:nvSpPr>
            <p:cNvPr id="10" name="燕尾形 9"/>
            <p:cNvSpPr/>
            <p:nvPr/>
          </p:nvSpPr>
          <p:spPr>
            <a:xfrm>
              <a:off x="2997200" y="416560"/>
              <a:ext cx="589280" cy="58928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pic>
        <p:nvPicPr>
          <p:cNvPr id="41" name="Picture 40">
            <a:extLst>
              <a:ext uri="{FF2B5EF4-FFF2-40B4-BE49-F238E27FC236}">
                <a16:creationId xmlns:a16="http://schemas.microsoft.com/office/drawing/2014/main" id="{4119473A-9194-4927-813B-401A7B406599}"/>
              </a:ext>
            </a:extLst>
          </p:cNvPr>
          <p:cNvPicPr/>
          <p:nvPr/>
        </p:nvPicPr>
        <p:blipFill>
          <a:blip r:embed="rId4"/>
          <a:stretch>
            <a:fillRect/>
          </a:stretch>
        </p:blipFill>
        <p:spPr>
          <a:xfrm>
            <a:off x="629653" y="1165292"/>
            <a:ext cx="4311316" cy="5367588"/>
          </a:xfrm>
          <a:prstGeom prst="rect">
            <a:avLst/>
          </a:prstGeom>
        </p:spPr>
      </p:pic>
      <p:sp>
        <p:nvSpPr>
          <p:cNvPr id="2" name="TextBox 1">
            <a:extLst>
              <a:ext uri="{FF2B5EF4-FFF2-40B4-BE49-F238E27FC236}">
                <a16:creationId xmlns:a16="http://schemas.microsoft.com/office/drawing/2014/main" id="{77D50E91-D8E1-44C2-901F-CAE0C2E0C72C}"/>
              </a:ext>
            </a:extLst>
          </p:cNvPr>
          <p:cNvSpPr txBox="1"/>
          <p:nvPr/>
        </p:nvSpPr>
        <p:spPr>
          <a:xfrm>
            <a:off x="5871410" y="1315453"/>
            <a:ext cx="5706979" cy="3693319"/>
          </a:xfrm>
          <a:prstGeom prst="rect">
            <a:avLst/>
          </a:prstGeom>
          <a:noFill/>
        </p:spPr>
        <p:txBody>
          <a:bodyPr wrap="square" rtlCol="0">
            <a:spAutoFit/>
          </a:bodyPr>
          <a:lstStyle/>
          <a:p>
            <a:pPr marL="285750" indent="-285750">
              <a:buFont typeface="Arial" panose="020B0604020202020204" pitchFamily="34" charset="0"/>
              <a:buChar char="•"/>
            </a:pPr>
            <a:r>
              <a:rPr lang="en-NZ" dirty="0"/>
              <a:t>Prior Prevalent App Category</a:t>
            </a:r>
          </a:p>
          <a:p>
            <a:pPr marL="742950" lvl="1" indent="-285750">
              <a:buFont typeface="Arial" panose="020B0604020202020204" pitchFamily="34" charset="0"/>
              <a:buChar char="•"/>
            </a:pPr>
            <a:r>
              <a:rPr lang="en-NZ" dirty="0"/>
              <a:t>Communication</a:t>
            </a:r>
          </a:p>
          <a:p>
            <a:pPr marL="742950" lvl="1" indent="-285750">
              <a:buFont typeface="Arial" panose="020B0604020202020204" pitchFamily="34" charset="0"/>
              <a:buChar char="•"/>
            </a:pPr>
            <a:r>
              <a:rPr lang="en-NZ" dirty="0"/>
              <a:t>Music and Audio</a:t>
            </a:r>
          </a:p>
          <a:p>
            <a:pPr marL="742950" lvl="1" indent="-285750">
              <a:buFont typeface="Arial" panose="020B0604020202020204" pitchFamily="34" charset="0"/>
              <a:buChar char="•"/>
            </a:pPr>
            <a:r>
              <a:rPr lang="en-NZ" dirty="0"/>
              <a:t>Productivity</a:t>
            </a:r>
          </a:p>
          <a:p>
            <a:pPr marL="742950" lvl="1" indent="-285750">
              <a:buFont typeface="Arial" panose="020B0604020202020204" pitchFamily="34" charset="0"/>
              <a:buChar char="•"/>
            </a:pPr>
            <a:r>
              <a:rPr lang="en-NZ" dirty="0"/>
              <a:t>Social</a:t>
            </a:r>
          </a:p>
          <a:p>
            <a:pPr marL="742950" lvl="1" indent="-285750">
              <a:buFont typeface="Arial" panose="020B0604020202020204" pitchFamily="34" charset="0"/>
              <a:buChar char="•"/>
            </a:pPr>
            <a:r>
              <a:rPr lang="en-NZ" dirty="0"/>
              <a:t>Tools</a:t>
            </a:r>
          </a:p>
          <a:p>
            <a:pPr marL="285750" indent="-285750">
              <a:buFont typeface="Arial" panose="020B0604020202020204" pitchFamily="34" charset="0"/>
              <a:buChar char="•"/>
            </a:pPr>
            <a:endParaRPr lang="en-NZ" dirty="0"/>
          </a:p>
          <a:p>
            <a:pPr marL="285750" indent="-285750">
              <a:buFont typeface="Arial" panose="020B0604020202020204" pitchFamily="34" charset="0"/>
              <a:buChar char="•"/>
            </a:pPr>
            <a:endParaRPr lang="en-NZ" dirty="0"/>
          </a:p>
          <a:p>
            <a:pPr marL="285750" indent="-285750">
              <a:buFont typeface="Arial" panose="020B0604020202020204" pitchFamily="34" charset="0"/>
              <a:buChar char="•"/>
            </a:pPr>
            <a:endParaRPr lang="en-NZ" dirty="0"/>
          </a:p>
          <a:p>
            <a:pPr marL="285750" indent="-285750">
              <a:buFont typeface="Arial" panose="020B0604020202020204" pitchFamily="34" charset="0"/>
              <a:buChar char="•"/>
            </a:pPr>
            <a:r>
              <a:rPr lang="en-NZ" dirty="0"/>
              <a:t>Posterior Prevalent App Category</a:t>
            </a:r>
          </a:p>
          <a:p>
            <a:pPr marL="742950" lvl="1" indent="-285750">
              <a:buFont typeface="Arial" panose="020B0604020202020204" pitchFamily="34" charset="0"/>
              <a:buChar char="•"/>
            </a:pPr>
            <a:r>
              <a:rPr lang="en-NZ" dirty="0"/>
              <a:t>Entertainment</a:t>
            </a:r>
          </a:p>
          <a:p>
            <a:pPr marL="742950" lvl="1" indent="-285750">
              <a:buFont typeface="Arial" panose="020B0604020202020204" pitchFamily="34" charset="0"/>
              <a:buChar char="•"/>
            </a:pPr>
            <a:r>
              <a:rPr lang="en-NZ" dirty="0"/>
              <a:t>News and Magazines</a:t>
            </a:r>
          </a:p>
          <a:p>
            <a:pPr marL="742950" lvl="1" indent="-285750">
              <a:buFont typeface="Arial" panose="020B0604020202020204" pitchFamily="34" charset="0"/>
              <a:buChar char="•"/>
            </a:pPr>
            <a:r>
              <a:rPr lang="en-NZ" dirty="0"/>
              <a:t>Photography</a:t>
            </a:r>
          </a:p>
        </p:txBody>
      </p:sp>
    </p:spTree>
    <p:extLst>
      <p:ext uri="{BB962C8B-B14F-4D97-AF65-F5344CB8AC3E}">
        <p14:creationId xmlns:p14="http://schemas.microsoft.com/office/powerpoint/2010/main" val="4143623888"/>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MH_CONTENTSID" val="259"/>
  <p:tag name="MH_SECTIONID" val="260,261,262,263,"/>
  <p:tag name="ISPRING_PRESENTATION_TITLE" val="网络科技4"/>
</p:tagLst>
</file>

<file path=ppt/tags/tag10.xml><?xml version="1.0" encoding="utf-8"?>
<p:tagLst xmlns:a="http://schemas.openxmlformats.org/drawingml/2006/main" xmlns:r="http://schemas.openxmlformats.org/officeDocument/2006/relationships" xmlns:p="http://schemas.openxmlformats.org/presentationml/2006/main">
  <p:tag name="MH" val="20170721170040"/>
  <p:tag name="MH_LIBRARY" val="CONTENTS"/>
  <p:tag name="MH_TYPE" val="TITLE"/>
  <p:tag name="ID" val="626775"/>
  <p:tag name="MH_ORDER" val="NUMBER"/>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MH" val="20170725010702"/>
  <p:tag name="MH_LIBRARY" val="CONTENTS"/>
  <p:tag name="MH_AUTOCOLOR" val="TRUE"/>
  <p:tag name="MH_TYPE" val="SECTION"/>
  <p:tag name="ID" val="626769"/>
</p:tagLst>
</file>

<file path=ppt/tags/tag13.xml><?xml version="1.0" encoding="utf-8"?>
<p:tagLst xmlns:a="http://schemas.openxmlformats.org/drawingml/2006/main" xmlns:r="http://schemas.openxmlformats.org/officeDocument/2006/relationships" xmlns:p="http://schemas.openxmlformats.org/presentationml/2006/main">
  <p:tag name="MH" val="20170725010702"/>
  <p:tag name="MH_LIBRARY" val="CONTENTS"/>
  <p:tag name="MH_TYPE" val="NUMBER"/>
  <p:tag name="ID" val="626769"/>
  <p:tag name="MH_ORDER" val="NUMBER"/>
</p:tagLst>
</file>

<file path=ppt/tags/tag14.xml><?xml version="1.0" encoding="utf-8"?>
<p:tagLst xmlns:a="http://schemas.openxmlformats.org/drawingml/2006/main" xmlns:r="http://schemas.openxmlformats.org/officeDocument/2006/relationships" xmlns:p="http://schemas.openxmlformats.org/presentationml/2006/main">
  <p:tag name="MH" val="20170725010702"/>
  <p:tag name="MH_LIBRARY" val="CONTENTS"/>
  <p:tag name="MH_TYPE" val="TITLE"/>
  <p:tag name="ID" val="626769"/>
  <p:tag name="MH_ORDER" val="NUMBER"/>
  <p:tag name="PA" val="v3.2.0"/>
</p:tagLst>
</file>

<file path=ppt/tags/tag15.xml><?xml version="1.0" encoding="utf-8"?>
<p:tagLst xmlns:a="http://schemas.openxmlformats.org/drawingml/2006/main" xmlns:r="http://schemas.openxmlformats.org/officeDocument/2006/relationships" xmlns:p="http://schemas.openxmlformats.org/presentationml/2006/main">
  <p:tag name="MH" val="20170725010702"/>
  <p:tag name="MH_LIBRARY" val="CONTENTS"/>
  <p:tag name="MH_TYPE" val="OTHERS"/>
  <p:tag name="ID" val="626769"/>
  <p:tag name="MH_ORDER" val="NUMBER"/>
</p:tagLst>
</file>

<file path=ppt/tags/tag16.xml><?xml version="1.0" encoding="utf-8"?>
<p:tagLst xmlns:a="http://schemas.openxmlformats.org/drawingml/2006/main" xmlns:r="http://schemas.openxmlformats.org/officeDocument/2006/relationships" xmlns:p="http://schemas.openxmlformats.org/presentationml/2006/main">
  <p:tag name="MH" val="20170721170040"/>
  <p:tag name="MH_LIBRARY" val="CONTENTS"/>
  <p:tag name="MH_TYPE" val="TITLE"/>
  <p:tag name="ID" val="626775"/>
  <p:tag name="MH_ORDER" val="NUMBER"/>
</p:tagLst>
</file>

<file path=ppt/tags/tag17.xml><?xml version="1.0" encoding="utf-8"?>
<p:tagLst xmlns:a="http://schemas.openxmlformats.org/drawingml/2006/main" xmlns:r="http://schemas.openxmlformats.org/officeDocument/2006/relationships" xmlns:p="http://schemas.openxmlformats.org/presentationml/2006/main">
  <p:tag name="MH" val="20170725010702"/>
  <p:tag name="MH_LIBRARY" val="CONTENTS"/>
  <p:tag name="MH_AUTOCOLOR" val="TRUE"/>
  <p:tag name="MH_TYPE" val="SECTION"/>
  <p:tag name="ID" val="626769"/>
</p:tagLst>
</file>

<file path=ppt/tags/tag18.xml><?xml version="1.0" encoding="utf-8"?>
<p:tagLst xmlns:a="http://schemas.openxmlformats.org/drawingml/2006/main" xmlns:r="http://schemas.openxmlformats.org/officeDocument/2006/relationships" xmlns:p="http://schemas.openxmlformats.org/presentationml/2006/main">
  <p:tag name="MH" val="20170725010702"/>
  <p:tag name="MH_LIBRARY" val="CONTENTS"/>
  <p:tag name="MH_TYPE" val="NUMBER"/>
  <p:tag name="ID" val="626769"/>
  <p:tag name="MH_ORDER" val="NUMBER"/>
</p:tagLst>
</file>

<file path=ppt/tags/tag19.xml><?xml version="1.0" encoding="utf-8"?>
<p:tagLst xmlns:a="http://schemas.openxmlformats.org/drawingml/2006/main" xmlns:r="http://schemas.openxmlformats.org/officeDocument/2006/relationships" xmlns:p="http://schemas.openxmlformats.org/presentationml/2006/main">
  <p:tag name="MH" val="20170725010702"/>
  <p:tag name="MH_LIBRARY" val="CONTENTS"/>
  <p:tag name="MH_TYPE" val="TITLE"/>
  <p:tag name="ID" val="626769"/>
  <p:tag name="MH_ORDER" val="NUMBER"/>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20.xml><?xml version="1.0" encoding="utf-8"?>
<p:tagLst xmlns:a="http://schemas.openxmlformats.org/drawingml/2006/main" xmlns:r="http://schemas.openxmlformats.org/officeDocument/2006/relationships" xmlns:p="http://schemas.openxmlformats.org/presentationml/2006/main">
  <p:tag name="MH" val="20170725010702"/>
  <p:tag name="MH_LIBRARY" val="CONTENTS"/>
  <p:tag name="MH_TYPE" val="OTHERS"/>
  <p:tag name="ID" val="626769"/>
  <p:tag name="MH_ORDER" val="NUMBER"/>
</p:tagLst>
</file>

<file path=ppt/tags/tag21.xml><?xml version="1.0" encoding="utf-8"?>
<p:tagLst xmlns:a="http://schemas.openxmlformats.org/drawingml/2006/main" xmlns:r="http://schemas.openxmlformats.org/officeDocument/2006/relationships" xmlns:p="http://schemas.openxmlformats.org/presentationml/2006/main">
  <p:tag name="MH" val="20170721170040"/>
  <p:tag name="MH_LIBRARY" val="CONTENTS"/>
  <p:tag name="MH_TYPE" val="TITLE"/>
  <p:tag name="ID" val="626775"/>
  <p:tag name="MH_ORDER" val="NUMBER"/>
</p:tagLst>
</file>

<file path=ppt/tags/tag22.xml><?xml version="1.0" encoding="utf-8"?>
<p:tagLst xmlns:a="http://schemas.openxmlformats.org/drawingml/2006/main" xmlns:r="http://schemas.openxmlformats.org/officeDocument/2006/relationships" xmlns:p="http://schemas.openxmlformats.org/presentationml/2006/main">
  <p:tag name="MH" val="20170725010702"/>
  <p:tag name="MH_LIBRARY" val="CONTENTS"/>
  <p:tag name="MH_AUTOCOLOR" val="TRUE"/>
  <p:tag name="MH_TYPE" val="SECTION"/>
  <p:tag name="ID" val="626769"/>
</p:tagLst>
</file>

<file path=ppt/tags/tag23.xml><?xml version="1.0" encoding="utf-8"?>
<p:tagLst xmlns:a="http://schemas.openxmlformats.org/drawingml/2006/main" xmlns:r="http://schemas.openxmlformats.org/officeDocument/2006/relationships" xmlns:p="http://schemas.openxmlformats.org/presentationml/2006/main">
  <p:tag name="MH" val="20170725010702"/>
  <p:tag name="MH_LIBRARY" val="CONTENTS"/>
  <p:tag name="MH_TYPE" val="NUMBER"/>
  <p:tag name="ID" val="626769"/>
  <p:tag name="MH_ORDER" val="NUMBER"/>
</p:tagLst>
</file>

<file path=ppt/tags/tag24.xml><?xml version="1.0" encoding="utf-8"?>
<p:tagLst xmlns:a="http://schemas.openxmlformats.org/drawingml/2006/main" xmlns:r="http://schemas.openxmlformats.org/officeDocument/2006/relationships" xmlns:p="http://schemas.openxmlformats.org/presentationml/2006/main">
  <p:tag name="MH" val="20170725010702"/>
  <p:tag name="MH_LIBRARY" val="CONTENTS"/>
  <p:tag name="MH_TYPE" val="TITLE"/>
  <p:tag name="ID" val="626769"/>
  <p:tag name="MH_ORDER" val="NUMBER"/>
  <p:tag name="PA" val="v3.2.0"/>
</p:tagLst>
</file>

<file path=ppt/tags/tag25.xml><?xml version="1.0" encoding="utf-8"?>
<p:tagLst xmlns:a="http://schemas.openxmlformats.org/drawingml/2006/main" xmlns:r="http://schemas.openxmlformats.org/officeDocument/2006/relationships" xmlns:p="http://schemas.openxmlformats.org/presentationml/2006/main">
  <p:tag name="MH" val="20170725010702"/>
  <p:tag name="MH_LIBRARY" val="CONTENTS"/>
  <p:tag name="MH_TYPE" val="OTHERS"/>
  <p:tag name="ID" val="626769"/>
  <p:tag name="MH_ORDER" val="NUMBER"/>
</p:tagLst>
</file>

<file path=ppt/tags/tag26.xml><?xml version="1.0" encoding="utf-8"?>
<p:tagLst xmlns:a="http://schemas.openxmlformats.org/drawingml/2006/main" xmlns:r="http://schemas.openxmlformats.org/officeDocument/2006/relationships" xmlns:p="http://schemas.openxmlformats.org/presentationml/2006/main">
  <p:tag name="PA" val="v3.2.0"/>
</p:tagLst>
</file>

<file path=ppt/tags/tag27.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MH" val="20170725010702"/>
  <p:tag name="MH_LIBRARY" val="CONTENTS"/>
  <p:tag name="MH_AUTOCOLOR" val="TRUE"/>
  <p:tag name="MH_TYPE" val="SECTION"/>
  <p:tag name="ID" val="626769"/>
</p:tagLst>
</file>

<file path=ppt/tags/tag7.xml><?xml version="1.0" encoding="utf-8"?>
<p:tagLst xmlns:a="http://schemas.openxmlformats.org/drawingml/2006/main" xmlns:r="http://schemas.openxmlformats.org/officeDocument/2006/relationships" xmlns:p="http://schemas.openxmlformats.org/presentationml/2006/main">
  <p:tag name="MH" val="20170725010702"/>
  <p:tag name="MH_LIBRARY" val="CONTENTS"/>
  <p:tag name="MH_TYPE" val="NUMBER"/>
  <p:tag name="ID" val="626769"/>
  <p:tag name="MH_ORDER" val="NUMBER"/>
</p:tagLst>
</file>

<file path=ppt/tags/tag8.xml><?xml version="1.0" encoding="utf-8"?>
<p:tagLst xmlns:a="http://schemas.openxmlformats.org/drawingml/2006/main" xmlns:r="http://schemas.openxmlformats.org/officeDocument/2006/relationships" xmlns:p="http://schemas.openxmlformats.org/presentationml/2006/main">
  <p:tag name="MH" val="20170725010702"/>
  <p:tag name="MH_LIBRARY" val="CONTENTS"/>
  <p:tag name="MH_TYPE" val="TITLE"/>
  <p:tag name="ID" val="626769"/>
  <p:tag name="MH_ORDER" val="NUMBER"/>
  <p:tag name="PA" val="v3.2.0"/>
</p:tagLst>
</file>

<file path=ppt/tags/tag9.xml><?xml version="1.0" encoding="utf-8"?>
<p:tagLst xmlns:a="http://schemas.openxmlformats.org/drawingml/2006/main" xmlns:r="http://schemas.openxmlformats.org/officeDocument/2006/relationships" xmlns:p="http://schemas.openxmlformats.org/presentationml/2006/main">
  <p:tag name="MH" val="20170725010702"/>
  <p:tag name="MH_LIBRARY" val="CONTENTS"/>
  <p:tag name="MH_TYPE" val="OTHERS"/>
  <p:tag name="ID" val="626769"/>
  <p:tag name="MH_ORDER" val="NUMBER"/>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F608B"/>
      </a:accent1>
      <a:accent2>
        <a:srgbClr val="2980B9"/>
      </a:accent2>
      <a:accent3>
        <a:srgbClr val="4098D4"/>
      </a:accent3>
      <a:accent4>
        <a:srgbClr val="7BB8E1"/>
      </a:accent4>
      <a:accent5>
        <a:srgbClr val="9FCBE9"/>
      </a:accent5>
      <a:accent6>
        <a:srgbClr val="C6E0F2"/>
      </a:accent6>
      <a:hlink>
        <a:srgbClr val="1F608B"/>
      </a:hlink>
      <a:folHlink>
        <a:srgbClr val="BFBFBF"/>
      </a:folHlink>
    </a:clrScheme>
    <a:fontScheme name="temp">
      <a:majorFont>
        <a:latin typeface="微软雅黑 Light" panose="020F0302020204030204"/>
        <a:ea typeface="锐字工房云字库细圆GBK"/>
        <a:cs typeface=""/>
      </a:majorFont>
      <a:minorFont>
        <a:latin typeface="微软雅黑 Light" panose="020F0502020204030204"/>
        <a:ea typeface="锐字工房云字库细圆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F608B"/>
    </a:accent1>
    <a:accent2>
      <a:srgbClr val="2980B9"/>
    </a:accent2>
    <a:accent3>
      <a:srgbClr val="4098D4"/>
    </a:accent3>
    <a:accent4>
      <a:srgbClr val="7BB8E1"/>
    </a:accent4>
    <a:accent5>
      <a:srgbClr val="9FCBE9"/>
    </a:accent5>
    <a:accent6>
      <a:srgbClr val="C6E0F2"/>
    </a:accent6>
    <a:hlink>
      <a:srgbClr val="1F608B"/>
    </a:hlink>
    <a:folHlink>
      <a:srgbClr val="BFBFBF"/>
    </a:folHlink>
  </a:clrScheme>
</a:themeOverride>
</file>

<file path=ppt/theme/themeOverride10.xml><?xml version="1.0" encoding="utf-8"?>
<a:themeOverride xmlns:a="http://schemas.openxmlformats.org/drawingml/2006/main">
  <a:clrScheme name="Office">
    <a:dk1>
      <a:srgbClr val="000000"/>
    </a:dk1>
    <a:lt1>
      <a:srgbClr val="FFFFFF"/>
    </a:lt1>
    <a:dk2>
      <a:srgbClr val="778495"/>
    </a:dk2>
    <a:lt2>
      <a:srgbClr val="F0F0F0"/>
    </a:lt2>
    <a:accent1>
      <a:srgbClr val="1F608B"/>
    </a:accent1>
    <a:accent2>
      <a:srgbClr val="2980B9"/>
    </a:accent2>
    <a:accent3>
      <a:srgbClr val="4098D4"/>
    </a:accent3>
    <a:accent4>
      <a:srgbClr val="7BB8E1"/>
    </a:accent4>
    <a:accent5>
      <a:srgbClr val="9FCBE9"/>
    </a:accent5>
    <a:accent6>
      <a:srgbClr val="C6E0F2"/>
    </a:accent6>
    <a:hlink>
      <a:srgbClr val="1F608B"/>
    </a:hlink>
    <a:folHlink>
      <a:srgbClr val="BFBFBF"/>
    </a:folHlink>
  </a:clrScheme>
</a:themeOverride>
</file>

<file path=ppt/theme/themeOverride11.xml><?xml version="1.0" encoding="utf-8"?>
<a:themeOverride xmlns:a="http://schemas.openxmlformats.org/drawingml/2006/main">
  <a:clrScheme name="Office">
    <a:dk1>
      <a:srgbClr val="000000"/>
    </a:dk1>
    <a:lt1>
      <a:srgbClr val="FFFFFF"/>
    </a:lt1>
    <a:dk2>
      <a:srgbClr val="778495"/>
    </a:dk2>
    <a:lt2>
      <a:srgbClr val="F0F0F0"/>
    </a:lt2>
    <a:accent1>
      <a:srgbClr val="1F608B"/>
    </a:accent1>
    <a:accent2>
      <a:srgbClr val="2980B9"/>
    </a:accent2>
    <a:accent3>
      <a:srgbClr val="4098D4"/>
    </a:accent3>
    <a:accent4>
      <a:srgbClr val="7BB8E1"/>
    </a:accent4>
    <a:accent5>
      <a:srgbClr val="9FCBE9"/>
    </a:accent5>
    <a:accent6>
      <a:srgbClr val="C6E0F2"/>
    </a:accent6>
    <a:hlink>
      <a:srgbClr val="1F608B"/>
    </a:hlink>
    <a:folHlink>
      <a:srgbClr val="BFBFBF"/>
    </a:folHlink>
  </a:clrScheme>
</a:themeOverride>
</file>

<file path=ppt/theme/themeOverride12.xml><?xml version="1.0" encoding="utf-8"?>
<a:themeOverride xmlns:a="http://schemas.openxmlformats.org/drawingml/2006/main">
  <a:clrScheme name="Office">
    <a:dk1>
      <a:srgbClr val="000000"/>
    </a:dk1>
    <a:lt1>
      <a:srgbClr val="FFFFFF"/>
    </a:lt1>
    <a:dk2>
      <a:srgbClr val="778495"/>
    </a:dk2>
    <a:lt2>
      <a:srgbClr val="F0F0F0"/>
    </a:lt2>
    <a:accent1>
      <a:srgbClr val="1F608B"/>
    </a:accent1>
    <a:accent2>
      <a:srgbClr val="2980B9"/>
    </a:accent2>
    <a:accent3>
      <a:srgbClr val="4098D4"/>
    </a:accent3>
    <a:accent4>
      <a:srgbClr val="7BB8E1"/>
    </a:accent4>
    <a:accent5>
      <a:srgbClr val="9FCBE9"/>
    </a:accent5>
    <a:accent6>
      <a:srgbClr val="C6E0F2"/>
    </a:accent6>
    <a:hlink>
      <a:srgbClr val="1F608B"/>
    </a:hlink>
    <a:folHlink>
      <a:srgbClr val="BFBFBF"/>
    </a:folHlink>
  </a:clrScheme>
</a:themeOverride>
</file>

<file path=ppt/theme/themeOverride13.xml><?xml version="1.0" encoding="utf-8"?>
<a:themeOverride xmlns:a="http://schemas.openxmlformats.org/drawingml/2006/main">
  <a:clrScheme name="Office">
    <a:dk1>
      <a:srgbClr val="000000"/>
    </a:dk1>
    <a:lt1>
      <a:srgbClr val="FFFFFF"/>
    </a:lt1>
    <a:dk2>
      <a:srgbClr val="778495"/>
    </a:dk2>
    <a:lt2>
      <a:srgbClr val="F0F0F0"/>
    </a:lt2>
    <a:accent1>
      <a:srgbClr val="1F608B"/>
    </a:accent1>
    <a:accent2>
      <a:srgbClr val="2980B9"/>
    </a:accent2>
    <a:accent3>
      <a:srgbClr val="4098D4"/>
    </a:accent3>
    <a:accent4>
      <a:srgbClr val="7BB8E1"/>
    </a:accent4>
    <a:accent5>
      <a:srgbClr val="9FCBE9"/>
    </a:accent5>
    <a:accent6>
      <a:srgbClr val="C6E0F2"/>
    </a:accent6>
    <a:hlink>
      <a:srgbClr val="1F608B"/>
    </a:hlink>
    <a:folHlink>
      <a:srgbClr val="BFBFBF"/>
    </a:folHlink>
  </a:clrScheme>
</a:themeOverride>
</file>

<file path=ppt/theme/themeOverride14.xml><?xml version="1.0" encoding="utf-8"?>
<a:themeOverride xmlns:a="http://schemas.openxmlformats.org/drawingml/2006/main">
  <a:clrScheme name="Office">
    <a:dk1>
      <a:srgbClr val="000000"/>
    </a:dk1>
    <a:lt1>
      <a:srgbClr val="FFFFFF"/>
    </a:lt1>
    <a:dk2>
      <a:srgbClr val="778495"/>
    </a:dk2>
    <a:lt2>
      <a:srgbClr val="F0F0F0"/>
    </a:lt2>
    <a:accent1>
      <a:srgbClr val="1F608B"/>
    </a:accent1>
    <a:accent2>
      <a:srgbClr val="2980B9"/>
    </a:accent2>
    <a:accent3>
      <a:srgbClr val="4098D4"/>
    </a:accent3>
    <a:accent4>
      <a:srgbClr val="7BB8E1"/>
    </a:accent4>
    <a:accent5>
      <a:srgbClr val="9FCBE9"/>
    </a:accent5>
    <a:accent6>
      <a:srgbClr val="C6E0F2"/>
    </a:accent6>
    <a:hlink>
      <a:srgbClr val="1F608B"/>
    </a:hlink>
    <a:folHlink>
      <a:srgbClr val="BFBFBF"/>
    </a:folHlink>
  </a:clrScheme>
</a:themeOverride>
</file>

<file path=ppt/theme/themeOverride15.xml><?xml version="1.0" encoding="utf-8"?>
<a:themeOverride xmlns:a="http://schemas.openxmlformats.org/drawingml/2006/main">
  <a:clrScheme name="Office">
    <a:dk1>
      <a:srgbClr val="000000"/>
    </a:dk1>
    <a:lt1>
      <a:srgbClr val="FFFFFF"/>
    </a:lt1>
    <a:dk2>
      <a:srgbClr val="778495"/>
    </a:dk2>
    <a:lt2>
      <a:srgbClr val="F0F0F0"/>
    </a:lt2>
    <a:accent1>
      <a:srgbClr val="1F608B"/>
    </a:accent1>
    <a:accent2>
      <a:srgbClr val="2980B9"/>
    </a:accent2>
    <a:accent3>
      <a:srgbClr val="4098D4"/>
    </a:accent3>
    <a:accent4>
      <a:srgbClr val="7BB8E1"/>
    </a:accent4>
    <a:accent5>
      <a:srgbClr val="9FCBE9"/>
    </a:accent5>
    <a:accent6>
      <a:srgbClr val="C6E0F2"/>
    </a:accent6>
    <a:hlink>
      <a:srgbClr val="1F608B"/>
    </a:hlink>
    <a:folHlink>
      <a:srgbClr val="BFBFBF"/>
    </a:folHlink>
  </a:clrScheme>
</a:themeOverride>
</file>

<file path=ppt/theme/themeOverride16.xml><?xml version="1.0" encoding="utf-8"?>
<a:themeOverride xmlns:a="http://schemas.openxmlformats.org/drawingml/2006/main">
  <a:clrScheme name="Office">
    <a:dk1>
      <a:srgbClr val="000000"/>
    </a:dk1>
    <a:lt1>
      <a:srgbClr val="FFFFFF"/>
    </a:lt1>
    <a:dk2>
      <a:srgbClr val="778495"/>
    </a:dk2>
    <a:lt2>
      <a:srgbClr val="F0F0F0"/>
    </a:lt2>
    <a:accent1>
      <a:srgbClr val="1F608B"/>
    </a:accent1>
    <a:accent2>
      <a:srgbClr val="2980B9"/>
    </a:accent2>
    <a:accent3>
      <a:srgbClr val="4098D4"/>
    </a:accent3>
    <a:accent4>
      <a:srgbClr val="7BB8E1"/>
    </a:accent4>
    <a:accent5>
      <a:srgbClr val="9FCBE9"/>
    </a:accent5>
    <a:accent6>
      <a:srgbClr val="C6E0F2"/>
    </a:accent6>
    <a:hlink>
      <a:srgbClr val="1F608B"/>
    </a:hlink>
    <a:folHlink>
      <a:srgbClr val="BFBFBF"/>
    </a:folHlink>
  </a:clrScheme>
</a:themeOverride>
</file>

<file path=ppt/theme/themeOverride17.xml><?xml version="1.0" encoding="utf-8"?>
<a:themeOverride xmlns:a="http://schemas.openxmlformats.org/drawingml/2006/main">
  <a:clrScheme name="Office">
    <a:dk1>
      <a:srgbClr val="000000"/>
    </a:dk1>
    <a:lt1>
      <a:srgbClr val="FFFFFF"/>
    </a:lt1>
    <a:dk2>
      <a:srgbClr val="778495"/>
    </a:dk2>
    <a:lt2>
      <a:srgbClr val="F0F0F0"/>
    </a:lt2>
    <a:accent1>
      <a:srgbClr val="1F608B"/>
    </a:accent1>
    <a:accent2>
      <a:srgbClr val="2980B9"/>
    </a:accent2>
    <a:accent3>
      <a:srgbClr val="4098D4"/>
    </a:accent3>
    <a:accent4>
      <a:srgbClr val="7BB8E1"/>
    </a:accent4>
    <a:accent5>
      <a:srgbClr val="9FCBE9"/>
    </a:accent5>
    <a:accent6>
      <a:srgbClr val="C6E0F2"/>
    </a:accent6>
    <a:hlink>
      <a:srgbClr val="1F608B"/>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1F608B"/>
    </a:accent1>
    <a:accent2>
      <a:srgbClr val="2980B9"/>
    </a:accent2>
    <a:accent3>
      <a:srgbClr val="4098D4"/>
    </a:accent3>
    <a:accent4>
      <a:srgbClr val="7BB8E1"/>
    </a:accent4>
    <a:accent5>
      <a:srgbClr val="9FCBE9"/>
    </a:accent5>
    <a:accent6>
      <a:srgbClr val="C6E0F2"/>
    </a:accent6>
    <a:hlink>
      <a:srgbClr val="1F608B"/>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78495"/>
    </a:dk2>
    <a:lt2>
      <a:srgbClr val="F0F0F0"/>
    </a:lt2>
    <a:accent1>
      <a:srgbClr val="1F608B"/>
    </a:accent1>
    <a:accent2>
      <a:srgbClr val="2980B9"/>
    </a:accent2>
    <a:accent3>
      <a:srgbClr val="4098D4"/>
    </a:accent3>
    <a:accent4>
      <a:srgbClr val="7BB8E1"/>
    </a:accent4>
    <a:accent5>
      <a:srgbClr val="9FCBE9"/>
    </a:accent5>
    <a:accent6>
      <a:srgbClr val="C6E0F2"/>
    </a:accent6>
    <a:hlink>
      <a:srgbClr val="1F608B"/>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78495"/>
    </a:dk2>
    <a:lt2>
      <a:srgbClr val="F0F0F0"/>
    </a:lt2>
    <a:accent1>
      <a:srgbClr val="1F608B"/>
    </a:accent1>
    <a:accent2>
      <a:srgbClr val="2980B9"/>
    </a:accent2>
    <a:accent3>
      <a:srgbClr val="4098D4"/>
    </a:accent3>
    <a:accent4>
      <a:srgbClr val="7BB8E1"/>
    </a:accent4>
    <a:accent5>
      <a:srgbClr val="9FCBE9"/>
    </a:accent5>
    <a:accent6>
      <a:srgbClr val="C6E0F2"/>
    </a:accent6>
    <a:hlink>
      <a:srgbClr val="1F608B"/>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78495"/>
    </a:dk2>
    <a:lt2>
      <a:srgbClr val="F0F0F0"/>
    </a:lt2>
    <a:accent1>
      <a:srgbClr val="1F608B"/>
    </a:accent1>
    <a:accent2>
      <a:srgbClr val="2980B9"/>
    </a:accent2>
    <a:accent3>
      <a:srgbClr val="4098D4"/>
    </a:accent3>
    <a:accent4>
      <a:srgbClr val="7BB8E1"/>
    </a:accent4>
    <a:accent5>
      <a:srgbClr val="9FCBE9"/>
    </a:accent5>
    <a:accent6>
      <a:srgbClr val="C6E0F2"/>
    </a:accent6>
    <a:hlink>
      <a:srgbClr val="1F608B"/>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78495"/>
    </a:dk2>
    <a:lt2>
      <a:srgbClr val="F0F0F0"/>
    </a:lt2>
    <a:accent1>
      <a:srgbClr val="1F608B"/>
    </a:accent1>
    <a:accent2>
      <a:srgbClr val="2980B9"/>
    </a:accent2>
    <a:accent3>
      <a:srgbClr val="4098D4"/>
    </a:accent3>
    <a:accent4>
      <a:srgbClr val="7BB8E1"/>
    </a:accent4>
    <a:accent5>
      <a:srgbClr val="9FCBE9"/>
    </a:accent5>
    <a:accent6>
      <a:srgbClr val="C6E0F2"/>
    </a:accent6>
    <a:hlink>
      <a:srgbClr val="1F608B"/>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78495"/>
    </a:dk2>
    <a:lt2>
      <a:srgbClr val="F0F0F0"/>
    </a:lt2>
    <a:accent1>
      <a:srgbClr val="1F608B"/>
    </a:accent1>
    <a:accent2>
      <a:srgbClr val="2980B9"/>
    </a:accent2>
    <a:accent3>
      <a:srgbClr val="4098D4"/>
    </a:accent3>
    <a:accent4>
      <a:srgbClr val="7BB8E1"/>
    </a:accent4>
    <a:accent5>
      <a:srgbClr val="9FCBE9"/>
    </a:accent5>
    <a:accent6>
      <a:srgbClr val="C6E0F2"/>
    </a:accent6>
    <a:hlink>
      <a:srgbClr val="1F608B"/>
    </a:hlink>
    <a:folHlink>
      <a:srgbClr val="BFBFBF"/>
    </a:folHlink>
  </a:clrScheme>
</a:themeOverride>
</file>

<file path=ppt/theme/themeOverride8.xml><?xml version="1.0" encoding="utf-8"?>
<a:themeOverride xmlns:a="http://schemas.openxmlformats.org/drawingml/2006/main">
  <a:clrScheme name="Office">
    <a:dk1>
      <a:srgbClr val="000000"/>
    </a:dk1>
    <a:lt1>
      <a:srgbClr val="FFFFFF"/>
    </a:lt1>
    <a:dk2>
      <a:srgbClr val="778495"/>
    </a:dk2>
    <a:lt2>
      <a:srgbClr val="F0F0F0"/>
    </a:lt2>
    <a:accent1>
      <a:srgbClr val="1F608B"/>
    </a:accent1>
    <a:accent2>
      <a:srgbClr val="2980B9"/>
    </a:accent2>
    <a:accent3>
      <a:srgbClr val="4098D4"/>
    </a:accent3>
    <a:accent4>
      <a:srgbClr val="7BB8E1"/>
    </a:accent4>
    <a:accent5>
      <a:srgbClr val="9FCBE9"/>
    </a:accent5>
    <a:accent6>
      <a:srgbClr val="C6E0F2"/>
    </a:accent6>
    <a:hlink>
      <a:srgbClr val="1F608B"/>
    </a:hlink>
    <a:folHlink>
      <a:srgbClr val="BFBFBF"/>
    </a:folHlink>
  </a:clrScheme>
</a:themeOverride>
</file>

<file path=ppt/theme/themeOverride9.xml><?xml version="1.0" encoding="utf-8"?>
<a:themeOverride xmlns:a="http://schemas.openxmlformats.org/drawingml/2006/main">
  <a:clrScheme name="Office">
    <a:dk1>
      <a:srgbClr val="000000"/>
    </a:dk1>
    <a:lt1>
      <a:srgbClr val="FFFFFF"/>
    </a:lt1>
    <a:dk2>
      <a:srgbClr val="778495"/>
    </a:dk2>
    <a:lt2>
      <a:srgbClr val="F0F0F0"/>
    </a:lt2>
    <a:accent1>
      <a:srgbClr val="1F608B"/>
    </a:accent1>
    <a:accent2>
      <a:srgbClr val="2980B9"/>
    </a:accent2>
    <a:accent3>
      <a:srgbClr val="4098D4"/>
    </a:accent3>
    <a:accent4>
      <a:srgbClr val="7BB8E1"/>
    </a:accent4>
    <a:accent5>
      <a:srgbClr val="9FCBE9"/>
    </a:accent5>
    <a:accent6>
      <a:srgbClr val="C6E0F2"/>
    </a:accent6>
    <a:hlink>
      <a:srgbClr val="1F608B"/>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453</TotalTime>
  <Words>1139</Words>
  <Application>Microsoft Office PowerPoint</Application>
  <PresentationFormat>Widescreen</PresentationFormat>
  <Paragraphs>153</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等线</vt:lpstr>
      <vt:lpstr>华文细黑</vt:lpstr>
      <vt:lpstr>微软雅黑 Light</vt:lpstr>
      <vt:lpstr>微软雅黑 Light (Body)</vt:lpstr>
      <vt:lpstr>Arial</vt:lpstr>
      <vt:lpstr>Calibri</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David Wang</cp:lastModifiedBy>
  <cp:revision>43</cp:revision>
  <dcterms:created xsi:type="dcterms:W3CDTF">2017-07-24T17:10:39Z</dcterms:created>
  <dcterms:modified xsi:type="dcterms:W3CDTF">2021-05-11T13:30:54Z</dcterms:modified>
</cp:coreProperties>
</file>